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notesSlides/notesSlide3.xml" ContentType="application/vnd.openxmlformats-officedocument.presentationml.notesSlide+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notesSlides/notesSlide4.xml" ContentType="application/vnd.openxmlformats-officedocument.presentationml.notesSlide+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notesSlides/notesSlide5.xml" ContentType="application/vnd.openxmlformats-officedocument.presentationml.notesSlide+xml"/>
  <Override PartName="/ppt/ink/ink541.xml" ContentType="application/inkml+xml"/>
  <Override PartName="/ppt/ink/ink542.xml" ContentType="application/inkml+xml"/>
  <Override PartName="/ppt/notesSlides/notesSlide6.xml" ContentType="application/vnd.openxmlformats-officedocument.presentationml.notesSlide+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notesSlides/notesSlide7.xml" ContentType="application/vnd.openxmlformats-officedocument.presentationml.notesSlide+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notesSlides/notesSlide8.xml" ContentType="application/vnd.openxmlformats-officedocument.presentationml.notesSlide+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notesSlides/notesSlide9.xml" ContentType="application/vnd.openxmlformats-officedocument.presentationml.notesSlide+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notesSlides/notesSlide16.xml" ContentType="application/vnd.openxmlformats-officedocument.presentationml.notesSlide+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notesSlides/notesSlide17.xml" ContentType="application/vnd.openxmlformats-officedocument.presentationml.notesSlide+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notesSlides/notesSlide18.xml" ContentType="application/vnd.openxmlformats-officedocument.presentationml.notesSlide+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notesSlides/notesSlide19.xml" ContentType="application/vnd.openxmlformats-officedocument.presentationml.notesSlide+xml"/>
  <Override PartName="/ppt/ink/ink802.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1372" r:id="rId2"/>
    <p:sldId id="830" r:id="rId3"/>
    <p:sldId id="1239" r:id="rId4"/>
    <p:sldId id="1240" r:id="rId5"/>
    <p:sldId id="1241" r:id="rId6"/>
    <p:sldId id="1242" r:id="rId7"/>
    <p:sldId id="1243" r:id="rId8"/>
    <p:sldId id="1244" r:id="rId9"/>
    <p:sldId id="1245" r:id="rId10"/>
    <p:sldId id="1246" r:id="rId11"/>
    <p:sldId id="1247" r:id="rId12"/>
    <p:sldId id="1248" r:id="rId13"/>
    <p:sldId id="1249" r:id="rId14"/>
    <p:sldId id="1250" r:id="rId15"/>
    <p:sldId id="1251" r:id="rId16"/>
    <p:sldId id="1384" r:id="rId17"/>
    <p:sldId id="1438" r:id="rId18"/>
    <p:sldId id="884" r:id="rId19"/>
    <p:sldId id="1526" r:id="rId20"/>
    <p:sldId id="1525" r:id="rId21"/>
    <p:sldId id="1258" r:id="rId22"/>
    <p:sldId id="1385" r:id="rId23"/>
    <p:sldId id="1386" r:id="rId24"/>
    <p:sldId id="1387" r:id="rId25"/>
    <p:sldId id="1388" r:id="rId26"/>
    <p:sldId id="1389" r:id="rId27"/>
    <p:sldId id="1390" r:id="rId28"/>
    <p:sldId id="1262" r:id="rId29"/>
    <p:sldId id="1263" r:id="rId30"/>
    <p:sldId id="1264" r:id="rId31"/>
    <p:sldId id="1265" r:id="rId32"/>
    <p:sldId id="1266" r:id="rId33"/>
    <p:sldId id="1267" r:id="rId34"/>
    <p:sldId id="1268" r:id="rId35"/>
    <p:sldId id="1269" r:id="rId36"/>
    <p:sldId id="1270" r:id="rId37"/>
    <p:sldId id="1271" r:id="rId38"/>
    <p:sldId id="1272" r:id="rId39"/>
    <p:sldId id="1273" r:id="rId40"/>
    <p:sldId id="1274" r:id="rId41"/>
    <p:sldId id="1275" r:id="rId42"/>
    <p:sldId id="1276" r:id="rId43"/>
    <p:sldId id="1277" r:id="rId44"/>
    <p:sldId id="1278" r:id="rId45"/>
    <p:sldId id="1279" r:id="rId46"/>
    <p:sldId id="1280" r:id="rId47"/>
    <p:sldId id="1281" r:id="rId48"/>
    <p:sldId id="1282" r:id="rId49"/>
    <p:sldId id="1283" r:id="rId50"/>
    <p:sldId id="1284" r:id="rId51"/>
    <p:sldId id="1285" r:id="rId52"/>
    <p:sldId id="1286" r:id="rId53"/>
    <p:sldId id="1287" r:id="rId54"/>
    <p:sldId id="1288" r:id="rId55"/>
    <p:sldId id="1289" r:id="rId56"/>
    <p:sldId id="1290" r:id="rId57"/>
    <p:sldId id="1398" r:id="rId58"/>
    <p:sldId id="1399" r:id="rId59"/>
    <p:sldId id="1400" r:id="rId60"/>
    <p:sldId id="1401" r:id="rId61"/>
    <p:sldId id="1402" r:id="rId62"/>
    <p:sldId id="1405" r:id="rId63"/>
    <p:sldId id="1406" r:id="rId64"/>
    <p:sldId id="1407" r:id="rId65"/>
    <p:sldId id="1408" r:id="rId66"/>
    <p:sldId id="1409" r:id="rId67"/>
    <p:sldId id="1410" r:id="rId68"/>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8" autoAdjust="0"/>
    <p:restoredTop sz="94660"/>
  </p:normalViewPr>
  <p:slideViewPr>
    <p:cSldViewPr snapToGrid="0">
      <p:cViewPr varScale="1">
        <p:scale>
          <a:sx n="113" d="100"/>
          <a:sy n="113" d="100"/>
        </p:scale>
        <p:origin x="22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1:01.922"/>
    </inkml:context>
    <inkml:brush xml:id="br0">
      <inkml:brushProperty name="width" value="0.025" units="cm"/>
      <inkml:brushProperty name="height" value="0.025" units="cm"/>
    </inkml:brush>
  </inkml:definitions>
  <inkml:trace contextRef="#ctx0" brushRef="#br0">6543 434 9801,'-180'-72'1963,"-249"-64"-1,-200-9-1509,437 112-714,-1 9 1,-368 1-1,-393 76 472,657-30 152,-710 90 689,830-80-984,2 7 0,2 9 0,-270 112-1,98 11 243,262-124-187,2 5 0,-76 63 0,112-77-72,1 1 1,2 3-1,2 1 0,-47 68 0,62-74-54,1 1-1,3 1 0,1 1 0,2 1 0,1 1 0,-15 66 0,14-28-61,5 0 0,-6 111 1,18-137-34,1 0 0,3 0 0,3 0 0,18 79 1,-14-98 59,1 0 0,2-1-1,2-1 1,1 0 0,1-1 0,2-1 0,37 47 0,-23-39 70,2-1 1,2-2-1,1-1 0,79 55 1,-25-33 31,3-4-1,2-4 1,2-4 0,171 53 0,-26-28-18,3-11 0,3-11 0,381 25 0,772-39-118,-1294-35 67,1882-97-22,-1445 30 349,-3-23-1,-5-24 1,690-241-1,-897 234-213,-257 89-89,-1-3 1,88-57-1,-142 80-24,-1-1 1,-1 0-1,0-2 1,-1 0-1,0-1 1,-1 0-1,-1-2 1,18-28-1,-25 33 28,0 0-1,-1 0 1,-1-1-1,0 0 0,0 0 1,-2 0-1,0-1 0,0 0 1,-2 1-1,0-1 0,0 0 1,-1 0-1,-4-25 0,-1 13 62,-2 1 0,-1 0 0,0 0 0,-2 1-1,-1 1 1,-1-1 0,-1 2 0,-2 0 0,0 0 0,-27-31-1,-2 6 47,-2 1 0,-1 2 0,-68-48 0,-3 10-10,-3 5 0,-4 5 0,-200-84 0,-428-111 291,417 172-5,-5 16 0,-478-52 0,548 108-973,0 13-1,-1 11 1,-444 58-1,268 16-2143,-13 14-2115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29:59.509"/>
    </inkml:context>
    <inkml:brush xml:id="br0">
      <inkml:brushProperty name="width" value="0.025" units="cm"/>
      <inkml:brushProperty name="height" value="0.025" units="cm"/>
    </inkml:brush>
  </inkml:definitions>
  <inkml:trace contextRef="#ctx0" brushRef="#br0">83 141 11307,'0'0'18556,"8"-10"-18465,81-86 186,-87 95-257,-1-1 0,1 1 0,-1 0-1,0-1 1,1 0 0,-1 1 0,0-1 0,0 0-1,0 0 1,0 1 0,0-1 0,-1 0 0,1 0-1,-1 0 1,1-2 0,-1 3 8,0 1 0,-1-1 0,1 1 0,0 0 0,-1-1 0,1 1 0,-1 0 0,1-1 0,-1 1 0,1 0 0,-1-1 0,1 1 0,-1 0 0,1 0 0,-1 0 0,1-1 0,-1 1 0,1 0 0,-1 0 0,1 0 0,-1 0 0,0 0 0,1 0 0,-1 0 0,1 0 0,-1 0 0,1 0 0,-1 0 0,1 1 0,-1-1 0,1 0 0,-2 1 0,-4 0 50,-1 1 1,1 1-1,-1-1 1,1 1-1,0 0 1,0 1-1,-9 5 1,5 0-42,-1 0 0,1 1 0,1 0 0,0 0 0,0 1 0,1 1 0,1-1 0,0 1 0,0 0 0,1 1 0,1-1 1,0 1-1,0 1 0,2-1 0,0 0 0,0 1 0,-1 24 0,4-36-49,0 0 0,1 0 0,-1 0 0,0-1-1,1 1 1,-1 0 0,1 0 0,0 0 0,-1-1 0,1 1 0,0 0 0,0-1 0,0 1-1,1-1 1,-1 1 0,0-1 0,0 1 0,1-1 0,-1 0 0,1 0 0,-1 0 0,1 1-1,0-2 1,-1 1 0,1 0 0,0 0 0,0 0 0,-1-1 0,1 1 0,0-1 0,0 0-1,0 1 1,0-1 0,0 0 0,0 0 0,0 0 0,-1 0 0,1-1 0,2 1 0,5-1-130,1 0 0,-1-1 1,0 0-1,0 0 0,0-1 1,0 0-1,9-4 0,8-7-1999,-1-1-1,35-26 0,-42 27-1514,-1-1 0,0-1 0,25-31 0,-17 12-5964</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0:59.533"/>
    </inkml:context>
    <inkml:brush xml:id="br0">
      <inkml:brushProperty name="width" value="0.025" units="cm"/>
      <inkml:brushProperty name="height" value="0.025" units="cm"/>
    </inkml:brush>
  </inkml:definitions>
  <inkml:trace contextRef="#ctx0" brushRef="#br0">1 43 18770,'0'0'8643,"9"1"-7864,-3-1-697,3 1-15,-1 0-1,1-1 1,-1 0-1,13-3 0,-19 3-63,0 0 0,0 0 0,-1-1 0,1 1 0,-1-1-1,1 1 1,0-1 0,-1 0 0,1 1 0,-1-1-1,1 0 1,-1 0 0,0 0 0,1 0 0,-1 0-1,0-1 1,0 1 0,0 0 0,0 0 0,0-1-1,0 1 1,0-1 0,0 1 0,0-1 0,-1 1 0,1-1-1,-1 0 1,1 1 0,-1-1 0,1 0 0,-1 1-1,0-3 1,0 4-5,0-1 0,0 1 0,0 0-1,0 0 1,0 0 0,0 0 0,0 0 0,0-1 0,0 1-1,0 0 1,0 0 0,0 0 0,0 0 0,0 0 0,0 0-1,0-1 1,0 1 0,0 0 0,0 0 0,0 0 0,0 0-1,0 0 1,-1 0 0,1-1 0,0 1 0,0 0 0,0 0-1,0 0 1,0 0 0,0 0 0,0 0 0,-1 0 0,1 0-1,0 0 1,0 0 0,0-1 0,0 1 0,0 0 0,0 0-1,-1 0 1,1 0 0,0 0 0,0 0 0,0 0 0,0 0-1,0 0 1,-1 0 0,1 0 0,0 0 0,0 0 0,0 1-1,0-1 1,0 0 0,-1 0 0,1 0 0,-11 8-224,-6 11-89,15-16 324,1-1-1,0 0 1,0 0-1,0 0 1,0 1 0,0-1-1,0 0 1,0 1-1,1-1 1,0 0-1,-1 1 1,1-1-1,0 1 1,0-1 0,0 1-1,0-1 1,1 1-1,-1-1 1,1 1-1,0 2 1,1-3 15,-1 0 1,1 0-1,-1 0 0,1-1 1,0 1-1,0 0 0,-1-1 1,1 1-1,0-1 0,0 0 1,1 0-1,-1 0 0,0 0 1,0 0-1,1 0 1,3 1-1,12 1 132,0-1-1,0-1 1,0 0 0,27-3 0,-25 2-109,-3-2-54,1 0 0,-1-1-1,22-7 1,-23 6-32,-1 0-1,1 1 1,29-2-1,-55 46 1588,11-39-1540,-1-1-1,0 0 0,1 1 0,-1-1 0,1 0 0,0 0 0,-1 0 0,1 1 0,0-1 0,0 0 0,0 0 0,0 0 0,0 0 0,0 0 0,0-1 0,0 1 0,0 0 0,0 0 0,0-1 0,1 1 0,-1 0 0,0-1 0,0 1 0,1-1 0,-1 0 0,0 0 0,1 1 0,-1-1 0,1 0 0,-1 0 1,2 0-1,55 1-610,-44-1 30,24-2-4851,-29-6-1051</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00.448"/>
    </inkml:context>
    <inkml:brush xml:id="br0">
      <inkml:brushProperty name="width" value="0.025" units="cm"/>
      <inkml:brushProperty name="height" value="0.025" units="cm"/>
    </inkml:brush>
  </inkml:definitions>
  <inkml:trace contextRef="#ctx0" brushRef="#br0">207 72 14286,'0'0'3341,"-3"-10"-266,2 6-2694,0-1-1,-1 1 0,1 0 0,-1 0 1,0 0-1,-1 0 0,1 0 1,-1 0-1,-5-5 0,6 7-266,0 0-1,0 1 1,0-1-1,0 1 1,-1 0-1,1 0 1,0 0-1,-1 0 1,1 0-1,-1 1 1,1-1-1,-1 1 1,0-1-1,1 1 1,-1 0 0,1 0-1,-1 0 1,0 0-1,1 1 1,-1-1-1,1 1 1,-1-1-1,1 1 1,-4 2-1,-2 0-29,1 1 0,-1 0 1,1 1-1,0-1 0,0 1 0,1 1 0,0-1 0,0 1 0,0 0 1,0 1-1,1-1 0,0 1 0,1 0 0,-1 0 0,1 1 0,1-1 1,0 1-1,0 0 0,0 0 0,-2 14 0,4-21-81,1 0 0,0 0 0,1 0 0,-1 0 0,0-1 0,0 1 0,0 0 0,0 0 0,1 0 0,-1-1 0,0 1 0,1 0 0,-1 0 0,0-1 0,1 1 0,-1 0 0,1-1 0,-1 1 0,1 0 0,0-1 0,-1 1 0,1-1 0,0 1 0,-1-1 0,1 1 0,0-1 0,0 1 0,30 6 109,31-13 82,-43 0-248,-1 0-1,1-2 1,-1 0 0,-1-1-1,1-1 1,22-17 0,-31 21 50,-15 13 138,1 0 1,1 0-1,-1 0 1,1 0-1,0 1 1,1 0-1,0-1 1,0 1-1,-2 15 1,5-22-120,1-1 0,-1 1 0,1 0 0,-1-1 0,1 1 0,0 0 0,0-1 0,-1 1 1,1-1-1,0 1 0,0-1 0,-1 1 0,1-1 0,0 0 0,0 1 0,0-1 0,0 0 0,0 0 0,0 0 0,-1 0 1,1 0-1,0 0 0,0 0 0,0 0 0,0 0 0,1 0 0,32-1 326,-31 1-288,7-2-6,0 0 1,0-1 0,1 1 0,-2-2 0,13-5-1,-13 5-43,-1 0 0,1 1 0,0 0 0,0 1 1,0 0-1,19-2 0,-27 5 13,0-1 0,-1 1 1,1-1-1,0 1 1,0 0-1,0-1 0,-1 1 1,1 0-1,0-1 1,-1 1-1,1 0 0,-1 0 1,1 0-1,-1 0 1,1 0-1,-1 0 0,0-1 1,1 1-1,-1 0 1,0 0-1,0 0 0,0 0 1,0 0-1,0 2 1,1-1 20,-1 0 0,1 0 1,-1 0-1,1 1 0,0-1 1,-1 0-1,1-1 0,0 1 1,0 0-1,0 0 0,1 0 0,-1 0 1,3 2-1,3-1-19,1-1-1,-1 0 1,1-1 0,-1 1-1,1-1 1,0-1 0,-1 1-1,1-2 1,0 1-1,10-2 1,12 0-32,-22 2-348,24-3-1963,-24-3-1893,-3-5-3374,1-5-10528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01.433"/>
    </inkml:context>
    <inkml:brush xml:id="br0">
      <inkml:brushProperty name="width" value="0.025" units="cm"/>
      <inkml:brushProperty name="height" value="0.025" units="cm"/>
    </inkml:brush>
  </inkml:definitions>
  <inkml:trace contextRef="#ctx0" brushRef="#br0">163 213 15150,'0'0'5889,"2"-8"-2740,-1 7-3083,0-29 1957,-11 21-1142,-14 13-434,15 0-408,0 1-1,1 0 1,-1 0 0,1 1 0,0 1 0,1-1 0,-1 1-1,1 0 1,-7 11 0,9-13-22,0 1-1,0 1 1,1-1-1,0 1 1,0 0-1,1 0 1,0 0-1,0 0 1,0 0-1,1 1 1,1-1-1,-3 12 1,5-19-17,-1 1 0,0 0 0,0 0 0,0-1 0,0 1 0,1 0 0,-1 0 0,0-1 0,1 1 0,-1 0 0,0-1 0,1 1 0,-1 0 0,1-1 0,-1 1 0,1-1 0,-1 1 0,1-1 0,-1 1 0,1-1 0,0 1 0,-1-1 0,1 0 0,0 1 0,-1-1 0,1 0-1,0 0 1,0 1 0,-1-1 0,1 0 0,0 0 0,0 0 0,-1 0 0,3 0 0,30-2 106,-30 2-88,14-3 37,0-2 0,-1 1-1,1-2 1,-1 0 0,0-1 0,-1-1 0,0-1 0,24-16 0,-4-1-12,-1-2 1,38-39-1,-58 54-64,-1 0 0,0-1-1,-1-1 1,0 0 0,-2-1-1,1 0 1,11-28 0,-21 44 9,-1 0 1,0-1 0,0 1 0,0 0 0,1 0 0,-1-1 0,0 1 0,0 0 0,0-1 0,0 1 0,0 0 0,1 0 0,-1-1 0,0 1-1,0 0 1,0-1 0,0 1 0,0 0 0,0-1 0,0 1 0,0 0 0,0-1 0,0 1 0,-1 0 0,1-1 0,0 1 0,0 0-1,0-1 1,0 1 0,0 0 0,0 0 0,-1-1 0,1 1 0,0 0 0,0 0 0,0-1 0,-1 1 0,1 0 0,0 0 0,0 0-1,-1-1 1,1 1 0,-15 7-309,-15 20 60,4 3 632,-36 55 1,56-76-173,0 1 0,0 0 0,1 0 0,1 1 1,0 0-1,0 0 0,1 0 0,1 0 0,0 0 0,-1 18 0,3-27-195,0-1-1,0 1 0,0-1 1,0 1-1,0 0 1,1-1-1,-1 1 0,1-1 1,-1 1-1,1-1 1,0 1-1,-1-1 0,1 1 1,0-1-1,0 0 0,0 0 1,0 1-1,0-1 1,1 0-1,-1 0 0,0 0 1,0 0-1,1 0 0,1 1 1,1 0 9,0-1 1,0 0 0,0 1-1,0-1 1,1 0-1,-1-1 1,0 1-1,1-1 1,4 0 0,2 0 21,0-1 0,0-1 0,0 0 0,0 0 0,0-1 0,19-8 0,-20 6-4,0 0 1,-1-1-1,0-1 1,0 1 0,10-11-1,-16 14-30,1-1-1,-1 1 0,0-1 0,0 0 0,-1 0 0,1 0 1,-1-1-1,0 1 0,0-1 0,0 1 0,0-1 1,-1 1-1,0-1 0,1-5 0,-2 9-8,0 0 0,0 0 0,0 0 0,0 0 0,0 0-1,0 0 1,0 0 0,-1 0 0,1 0 0,0 1 0,0-1 0,-1 0 0,1 0 0,-1 0-1,1 0 1,-1 1 0,1-1 0,-1 0 0,1 0 0,-1 1 0,1-1 0,-1 0 0,0 1 0,0-1-1,1 1 1,-1-1 0,0 1 0,0-1 0,0 1 0,1 0 0,-1-1 0,0 1 0,0 0 0,0 0-1,0 0 1,0-1 0,0 1 0,0 0 0,0 0 0,1 0 0,-1 0 0,0 1 0,0-1-1,0 0 1,0 0 0,0 1 0,0-1 0,0 0 0,-1 1 0,-4 1-10,1 0 1,-1 0 0,1 0-1,-1 0 1,1 1 0,-7 5-1,-37 38 301,47-44-250,0 0 1,0 0-1,0 0 1,1 0-1,-1 1 0,1-1 1,-1 1-1,1-1 1,0 1-1,0 0 1,0-1-1,1 1 0,-1 0 1,1 0-1,-1-1 1,1 1-1,0 0 1,0 0-1,0 0 0,0 0 1,1 3-1,0-5-31,0 1 0,1-1 0,-1 1-1,0-1 1,1 1 0,-1-1 0,1 0-1,-1 1 1,1-1 0,0 0 0,0 0-1,-1 0 1,1-1 0,0 1 0,0 0-1,0-1 1,0 1 0,0-1 0,0 1-1,0-1 1,4 0 0,51 1 138,-43-1-97,9 1-33,0-2 0,0 0 1,0-1-1,-1-2 0,1 0 0,-1-1 1,0-1-1,41-18 0,-62 23-8,1 1 0,0-1 0,-1 1 0,1-1 0,0 0 0,-1 0 0,1 0 0,-1 0 0,0 0 0,1 0 0,-1-1 0,0 1 0,0 0 0,1-1 0,-1 1 0,0 0 0,0-1 0,-1 0-1,1 1 1,0-1 0,0 1 0,-1-1 0,1 0 0,-1 0 0,0 1 0,1-1 0,-1 0 0,0 0 0,0 1 0,0-1 0,0 0 0,0 0 0,0 0 0,-1 1 0,1-1 0,-1 0 0,1 1 0,-1-1 0,0 0 0,1 1 0,-1-1 0,0 1 0,-1-3 0,-7-6 40,1 0 1,-1 0-1,-1 1 1,1 0 0,-13-8-1,-10-10 19,61 26-62,28 10-131,141 17-2525,-166-24 1312,0-2-1,0 0 1,0-3 0,39-7 0,7-11-12402</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03.273"/>
    </inkml:context>
    <inkml:brush xml:id="br0">
      <inkml:brushProperty name="width" value="0.025" units="cm"/>
      <inkml:brushProperty name="height" value="0.025" units="cm"/>
    </inkml:brush>
  </inkml:definitions>
  <inkml:trace contextRef="#ctx0" brushRef="#br0">130 181 5669,'50'-52'5768,"82"-74"5440,-132 126-11157,0 0 0,0 0 0,0 0 0,0 0-1,0-1 1,0 1 0,0 0 0,1 0 0,-1 0 0,0 0-1,0 0 1,0 0 0,0-1 0,0 1 0,0 0-1,0 0 1,1 0 0,-1 0 0,0 0 0,0 0-1,0 0 1,0 0 0,0 0 0,1 0 0,-1 0 0,0 0-1,0 0 1,0 0 0,0 0 0,1 0 0,-1 0-1,0 0 1,0 0 0,0 0 0,0 0 0,1 0-1,-1 0 1,0 0 0,0 0 0,0 0 0,0 0-1,0 0 1,1 0 0,-1 0 0,0 0 0,0 0 0,0 1-1,0-1 1,0 0 0,0 0 0,1 0 0,-1 0-1,0 0 1,0 0 0,0 1 0,0-1 0,0 0-1,0 0 1,0 0 0,0 0 0,0 0 0,0 1 0,0-1-1,-2 17 801,-12 21-651,-26 26 74,-2-2-1,-93 105 1,50-65-22,124-164-10743,-11 16 4786,-2 6 318</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03.603"/>
    </inkml:context>
    <inkml:brush xml:id="br0">
      <inkml:brushProperty name="width" value="0.025" units="cm"/>
      <inkml:brushProperty name="height" value="0.025" units="cm"/>
    </inkml:brush>
  </inkml:definitions>
  <inkml:trace contextRef="#ctx0" brushRef="#br0">1 49 4965,'0'0'5835,"6"-9"-2430,19-27-773,-18 33 712,-4 13-2226,-3 16-592,0-24-229,-17 136 2462,9-93-1421,-2 78 0,9-104-1530,0 28 714,10-24-5272,-10-29-4139,-5-9 791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03.960"/>
    </inkml:context>
    <inkml:brush xml:id="br0">
      <inkml:brushProperty name="width" value="0.025" units="cm"/>
      <inkml:brushProperty name="height" value="0.025" units="cm"/>
    </inkml:brush>
  </inkml:definitions>
  <inkml:trace contextRef="#ctx0" brushRef="#br0">1 39 12780,'0'0'10986,"70"0"-10185,-30 0-609,6 0-128,2-7-1056,-5-8-3877,-8-1-7206</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04.287"/>
    </inkml:context>
    <inkml:brush xml:id="br0">
      <inkml:brushProperty name="width" value="0.025" units="cm"/>
      <inkml:brushProperty name="height" value="0.025" units="cm"/>
    </inkml:brush>
  </inkml:definitions>
  <inkml:trace contextRef="#ctx0" brushRef="#br0">103 1 10122,'0'0'14552,"5"8"-13810,-3-6-673,0 1 0,0 0 0,0 0 0,-1 0 0,1 0 0,-1 0 0,0 0 0,0 0 0,0 0-1,-1 1 1,1-1 0,-1 0 0,1 1 0,-1 4 0,-2 0 60,1-1 0,-1 1 0,0-1 0,0 0 0,-1 0 0,0 0 0,-5 7 0,-87 160 2199,94-173-2315,0-1 0,1 1 0,-1-1 0,1 1 0,-1 0 0,1-1 0,0 1 0,-1 0 0,1 0 0,-1-1 0,1 1 0,0 0 0,0 0 0,0 0 0,-1-1 0,1 1 0,0 0 0,0 0 1,0 0-1,0-1 0,0 1 0,0 0 0,1 0 0,-1 0 0,0 0 0,0-1 0,1 1 0,-1 0 0,0 0 0,1-1 0,-1 1 0,0 0 0,1-1 0,-1 1 0,1 0 0,-1-1 0,2 2 1,34-2 141,-12-4-24,0-1 1,43-16-1,29-6-2201,-50 17-6237,-30 4 609</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04.664"/>
    </inkml:context>
    <inkml:brush xml:id="br0">
      <inkml:brushProperty name="width" value="0.025" units="cm"/>
      <inkml:brushProperty name="height" value="0.025" units="cm"/>
    </inkml:brush>
  </inkml:definitions>
  <inkml:trace contextRef="#ctx0" brushRef="#br0">145 93 15631,'0'0'1254,"6"-10"-58,-5 9-952,23-34 1351,-23 33-1313,1 0 0,-1-1 0,1 1 0,-1 0 1,0-1-1,0 1 0,0-1 0,0 1 0,-1-1 0,1 0 0,-1 1 0,1-1 0,-1 0 1,0 1-1,0-5 0,-1 7-257,0 0 0,1-1 1,-1 1-1,1 0 0,-1-1 1,0 1-1,1 0 0,-1 0 1,0 0-1,0 0 0,1-1 1,-1 1-1,0 0 0,1 0 1,-1 0-1,0 1 0,0-1 1,1 0-1,-1 0 0,0 0 1,1 0-1,-1 1 0,0-1 1,1 0-1,-1 1 0,0-1 1,1 0-1,-1 1 0,0 0 1,-20 11 25,7 0 212,1 1 1,0 0-1,1 1 0,1 1 0,0 0 1,1 0-1,1 1 0,0 0 0,1 0 1,1 1-1,0 0 0,1 0 0,1 1 1,1 0-1,-3 24 0,7-39-237,0-1 0,-1 1 0,1-1 0,0 1 1,1-1-1,-1 1 0,0 0 0,1-1 0,-1 1 0,1-1 0,0 0 0,0 1 0,0-1 0,0 1 0,0-1 0,0 0 0,1 0 1,-1 0-1,4 4 0,-2-4-7,1 0 1,-1 0-1,1-1 0,0 1 1,-1-1-1,1 0 1,0 0-1,0 0 1,-1 0-1,1-1 0,0 1 1,7-1-1,3-1 65,0 0 0,0-1-1,0-1 1,0 0 0,0-1 0,0 0-1,-1-1 1,0-1 0,0 0-1,-1 0 1,1-2 0,21-16 0,-18 12 41,-1 0 1,-1-1 0,0-1 0,0 0 0,-1-1 0,-1-1-1,-1 0 1,18-33 0,-26 44-101,-1 0-1,0 0 1,0-1-1,-1 1 1,1 0-1,-1 0 1,0-1-1,-1 1 1,1-1-1,-1 1 1,-1-8-1,1 10-25,-1 1-1,1 0 1,-1 0 0,0 0-1,0 0 1,0 0-1,0 1 1,0-1 0,0 0-1,0 0 1,-1 1-1,1-1 1,-1 0 0,1 1-1,-1 0 1,0-1-1,1 1 1,-1 0 0,0 0-1,0 0 1,0 0-1,0 0 1,0 0 0,0 0-1,0 1 1,0-1-1,0 1 1,0 0 0,-1 0-1,-2-1 1,-10 0-138,1 0 1,0 1-1,-1 1 1,1 0-1,0 1 1,-20 4-1,30-4-186,-1-1 0,1 1 0,-1 0 0,1 0 0,0 0 0,0 1 0,0-1 0,0 1-1,0 0 1,-3 4 0,5-5-466,0 1 0,0-1 1,0 1-1,0 0 0,0 0 0,1 0 0,-1 0 0,1 0 0,0 0 0,0 1 0,0-1 0,1 0 0,-1 1 1,1-1-1,0 6 0,0 2-4815</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05.066"/>
    </inkml:context>
    <inkml:brush xml:id="br0">
      <inkml:brushProperty name="width" value="0.025" units="cm"/>
      <inkml:brushProperty name="height" value="0.025" units="cm"/>
    </inkml:brush>
  </inkml:definitions>
  <inkml:trace contextRef="#ctx0" brushRef="#br0">0 1 15855,'0'0'8456,"32"59"-6470,-12-42-641,1 4-608,-1 0-289,6-1-191,-3-3-161,2-3 0,-1-3-737,-2-4-2370,-4-7-3779</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10.971"/>
    </inkml:context>
    <inkml:brush xml:id="br0">
      <inkml:brushProperty name="width" value="0.025" units="cm"/>
      <inkml:brushProperty name="height" value="0.025" units="cm"/>
    </inkml:brush>
  </inkml:definitions>
  <inkml:trace contextRef="#ctx0" brushRef="#br0">205 66 11147,'2'-2'591,"0"-1"1,0 0 0,0 0 0,0 0 0,0-1 0,-1 1 0,0 0 0,1-1 0,-1 1-1,-1-1 1,1 1 0,0-1 0,-1 0 0,0 1 0,0-6 0,0 9-541,0-1 0,-1 1 0,1-1 0,0 1 1,-1-1-1,1 1 0,-1-1 0,1 1 0,0 0 0,-1-1 0,1 1 1,-1 0-1,1-1 0,-1 1 0,0 0 0,1 0 0,-1-1 0,1 1 1,-1 0-1,1 0 0,-1 0 0,0 0 0,1 0 0,-1 0 1,1 0-1,-1 0 0,0 0 0,1 0 0,-1 0 0,1 0 0,-1 0 1,1 0-1,-1 1 0,0-1 0,1 0 0,-2 1 0,-21 10-27,14-2 58,0 1-1,1 0 1,0 1 0,1 0-1,1 0 1,-1 0-1,-7 22 1,-26 89 2190,39-120-2229,-4 20 283,0 0 0,2 0-1,1 0 1,0 39 421,0-62-719,-1 1-1,1-1 0,0 0 1,-1-1-1,1 1 0,0 0 1,0-1-1,0 1 0,0-1 0,0 0 1,0 1-1,1-1 0,-1 0 1,1 0-1,-1 0 0,1-1 1,-1 1-1,1 0 0,0 0 1,0-1-1,0 1 0,1 0 0,-2-5 1,-1-2-186,0-1 0,1 0 0,0 1 1,-2-20-1,30 29 158,-7 4 132,2 0-64,0-1 1,0 0-1,26-1 0,-43-2-57,0 0-1,-1 0 1,1 0-1,0 0 1,0-1-1,-1 0 1,1 0-1,-1 0 1,1 0-1,0 0 1,-1-1-1,0 1 1,1-1-1,-1 0 1,0 0-1,0 0 1,0-1-1,0 1 1,-1-1-1,1 1 0,0-1 1,-1 0-1,0 0 1,0 0-1,2-4 1,-3 4 8,0 0-1,-1 0 1,0 0 0,1 0-1,-1 0 1,0 0 0,0 1 0,-1-1-1,1 0 1,-2-5 0,-5-2-45,6 10 20,1 0 0,-1 0 0,1 0 0,-1 1 0,1-1 0,-1 0 0,1 1 0,-1-1 0,1 0 1,-1 1-1,1-1 0,-1 0 0,1 1 0,-1-1 0,1 1 0,0-1 0,-1 1 0,1-1 0,0 1 1,-1-1-1,1 1 0,0-1 0,0 1 0,-1 0 0,-1 3 25,1 0 1,-1 0-1,1 0 1,0 0-1,0 0 1,0 0-1,1 0 1,-1 0-1,1 0 1,0 0-1,0 0 0,0 1 1,2 5-1,-2-8-9,1 0 0,-1 0 0,1 0 0,0 0 0,0-1 0,0 1 0,0 0 0,0 0 0,0-1 0,0 1 0,0-1 0,1 1 0,-1-1 0,0 0 0,1 1 0,0-1 0,-1 0 0,1 0 0,-1 0 0,1 0 0,0 0 0,0-1-1,0 1 1,0 0 0,-1-1 0,1 1 0,0-1 0,0 0 0,3 0 0,1 1 8,0-1 0,0-1 0,0 1 0,-1-1-1,1 0 1,0 0 0,-1-1 0,1 1 0,-1-1 0,1-1 0,-1 1 0,10-7-1,-2 0 29,-1-2 0,0 0 0,15-17 1,-24 31-90,-4 10-55,-3 21-96,2-23 182,1-8 36,1 0 0,-1 1 1,1-1-1,0 1 1,0-1-1,0 1 1,0-1-1,1 0 1,-1 1-1,3 5 0,-2-7-18,0-1-1,0 0 0,0 0 0,1 0 1,-1 0-1,0 0 0,1 0 0,-1 0 1,1 0-1,-1-1 0,1 1 0,0-1 1,-1 1-1,1-1 0,0 1 0,-1-1 1,1 0-1,0 0 0,-1 0 0,1 0 1,0 0-1,2-1 0,-1 1 4,-1-1 0,0 1 1,0-1-1,0 0 0,-1 1 0,1-1 0,0 0 0,0 0 0,0-1 0,-1 1 0,1 0 1,0-1-1,-1 1 0,1-1 0,-1 1 0,0-1 0,1 1 0,-1-1 0,0 0 0,0 0 1,0 0-1,0 0 0,-1 0 0,1 0 0,0 0 0,-1 0 0,1-3 0,0 0 24,0 1 0,0 0 0,0-1 0,-1 1 0,0-1 0,0 1 0,0-1 0,0 1 0,-1-1 0,1 1 0,-1 0 0,-3-8 0,4 12 201,31 0 247,-17 0-729,27 0 511,-24-5-3125,-9-8-4317,-8-2-1277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29:59.913"/>
    </inkml:context>
    <inkml:brush xml:id="br0">
      <inkml:brushProperty name="width" value="0.025" units="cm"/>
      <inkml:brushProperty name="height" value="0.025" units="cm"/>
    </inkml:brush>
  </inkml:definitions>
  <inkml:trace contextRef="#ctx0" brushRef="#br0">142 1 4773,'0'0'21561,"-13"9"-20333,9-6-1176,-64 53 1943,62-50-1783,0 0-1,0 0 0,0 0 0,1 1 0,0 0 0,1 0 0,-1 0 0,1 0 1,-6 17-1,10-24-222,1 1 0,-1-1 0,0 1 1,0-1-1,0 1 0,1-1 0,-1 1 1,0-1-1,0 1 0,1-1 0,-1 0 1,1 1-1,-1-1 0,0 0 0,1 1 1,-1-1-1,1 0 0,-1 1 0,0-1 1,1 0-1,-1 0 0,1 1 0,-1-1 1,1 0-1,-1 0 0,1 0 0,-1 0 1,1 0-1,-1 1 0,1-1 0,0 0 1,-1 0-1,1-1 0,-1 1 0,1 0 1,-1 0-1,1 0 0,-1 0 0,1 0 1,-1 0-1,1-1 0,-1 1 0,1-1 1,28-6-500,-1-4-534,-20 7 568,1 0-1,-1 0 0,1 1 1,0 0-1,1 1 0,-1 0 1,0 0-1,1 1 1,-1 0-1,0 1 0,11 1 1,-19-1 468,0 0 0,0 1 0,0 0 0,0-1 1,1 1-1,-1 0 0,0 0 0,0-1 0,0 1 1,-1 0-1,1 0 0,0 0 0,0 0 0,0 0 0,-1 0 1,1 1-1,-1-1 0,1 0 0,0 0 0,-1 0 1,0 1-1,1-1 0,-1 0 0,0 0 0,0 1 1,0-1-1,0 0 0,0 1 0,0-1 0,0 0 1,0 0-1,0 1 0,-1-1 0,1 0 0,0 1 0,-1-1 1,1 0-1,-2 2 0,0 4 259,0 0 0,-1 1 0,0-1 0,0 0 0,-5 8 0,-2-2 749,0-1 0,-1 0 0,-19 18 0,25-26-754,1 0-1,-1-1 0,0 1 1,0-1-1,0 0 1,0 0-1,-1 0 1,1-1-1,-1 0 0,1 0 1,-1 0-1,-11 1 1,16-3-306,1 0 1,-1 0-1,1-1 1,-1 1 0,1 0-1,-1 0 1,1-1-1,0 1 1,-1 0-1,1-1 1,0 1 0,-1 0-1,1-1 1,0 1-1,-1-1 1,1 1-1,0 0 1,0-1 0,-1 1-1,1-1 1,0 1-1,0-1 1,0 1-1,0-1 1,0 1 0,-1-1-1,1 1 1,0-1-1,0 1 1,0-1 0,1 1-1,-1-1 1,0 1-1,0-1 1,0 1-1,0-1 1,0 1 0,0-1-1,1 1 1,-1-1-1,0 1 1,0 0-1,1-1 1,-1 1 0,0-1-1,1 1 1,-1 0-1,1-1 1,13-24-4370,5 1-1026,4-1-2233</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11.359"/>
    </inkml:context>
    <inkml:brush xml:id="br0">
      <inkml:brushProperty name="width" value="0.025" units="cm"/>
      <inkml:brushProperty name="height" value="0.025" units="cm"/>
    </inkml:brush>
  </inkml:definitions>
  <inkml:trace contextRef="#ctx0" brushRef="#br0">1 3 18770,'0'0'7014,"48"-3"-6597,-14 3-321,6 0-705,1 0-2498,2 0-2370,-3 0-5157</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11.687"/>
    </inkml:context>
    <inkml:brush xml:id="br0">
      <inkml:brushProperty name="width" value="0.025" units="cm"/>
      <inkml:brushProperty name="height" value="0.025" units="cm"/>
    </inkml:brush>
  </inkml:definitions>
  <inkml:trace contextRef="#ctx0" brushRef="#br0">23 1 17713,'0'0'6246,"-14"55"-5574,9-27-544,2 7-64,3-2-64,0 1-192,2-1-737,4-2-544,0-4 320,-2-4-801,-4-7-512,0-9-1506</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12.018"/>
    </inkml:context>
    <inkml:brush xml:id="br0">
      <inkml:brushProperty name="width" value="0.025" units="cm"/>
      <inkml:brushProperty name="height" value="0.025" units="cm"/>
    </inkml:brush>
  </inkml:definitions>
  <inkml:trace contextRef="#ctx0" brushRef="#br0">0 44 13357,'0'0'7890,"13"-5"-6855,5-3-684,0 2 0,1 0 0,-1 1 0,1 1-1,0 1 1,28-1 0,-20 3 77,-4-1-149,0 2 0,1 1 0,-1 1-1,27 5 1,-46-7-279,0 1 0,1 0 0,-1 1 0,0-1 0,0 1 0,0-1 0,0 1 0,0 0 0,0 1 0,0-1 0,-1 1-1,1 0 1,-1 0 0,0 0 0,0 0 0,0 0 0,0 1 0,0-1 0,-1 1 0,0 0 0,0 0 0,0 0 0,0 0 0,0 0 0,-1 0 0,0 0 0,0 1 0,1 4-1,-1 4 223,0 0 1,-1 0-1,-1-1 0,0 1 0,0 0 0,-2 0 0,1-1 0,-2 0 0,1 1 0,-2-1 0,0 0 0,0-1 0,-12 20 0,12-24-87,0-1-1,0 0 1,0 0 0,0 0 0,-1 0 0,0-1-1,0 0 1,-1 0 0,1-1 0,-1 1-1,0-1 1,0-1 0,-1 0 0,1 0 0,-1 0-1,1-1 1,-1 0 0,0 0 0,0-1 0,0 0-1,0 0 1,-15-2 0,19 1-323,1 0 0,-1-1-1,0 0 1,1 1 0,-1-1 0,1-1 0,-1 1 0,1 0-1,0-1 1,-1 0 0,1 0 0,0 0 0,0 0 0,0 0-1,0 0 1,1-1 0,-1 0 0,1 1 0,-4-6-1,3 4-402,0-2 0,1 1 0,0 0 0,0 0-1,0-1 1,0 1 0,1-1 0,0 0-1,0 0 1,0 1 0,1-10 0,0-2-7353</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13.070"/>
    </inkml:context>
    <inkml:brush xml:id="br0">
      <inkml:brushProperty name="width" value="0.025" units="cm"/>
      <inkml:brushProperty name="height" value="0.025" units="cm"/>
    </inkml:brush>
  </inkml:definitions>
  <inkml:trace contextRef="#ctx0" brushRef="#br0">1 331 15246,'0'0'10933,"9"-2"-9870,7-3-921,-1 0 0,0 0 0,0-1-1,-1-1 1,1-1 0,-1 0 0,-1 0 0,0-2 0,0 1 0,-1-2 0,22-23 0,-33 33-142,0 0 1,-1 0 0,1 0-1,0 0 1,-1 0 0,1-1 0,0 1-1,-1 0 1,1-1 0,-1 1-1,0 0 1,1 0 0,-1-1-1,0 1 1,0-1 0,0 1-1,0-2 1,0 2-20,-1 0 1,1 1-1,0-1 0,-1 0 1,1 1-1,-1-1 0,1 1 0,-1-1 1,1 0-1,-1 1 0,1 0 1,-1-1-1,1 1 0,-1-1 0,0 1 1,1 0-1,-1-1 0,0 1 1,1 0-1,-1-1 0,0 1 1,1 0-1,-2 0 0,-2-1-77,1 1-1,-1 0 0,0 0 1,1 0-1,-1 0 0,1 1 1,-1-1-1,1 1 0,-1 0 1,1 0-1,-7 3 1,2 1 95,0 1 0,0-1 0,1 1 1,0 0-1,0 1 0,1 0 1,0 0-1,0 0 0,0 1 1,1 0-1,0 0 0,1 0 0,0 1 1,0 0-1,0-1 0,1 1 1,1 0-1,0 1 0,0-1 1,1 0-1,0 1 0,0 13 1,1-21 9,0 0 0,0 0 1,1-1-1,-1 1 1,0 0-1,1-1 1,-1 1-1,1 0 0,0-1 1,0 1-1,-1-1 1,1 1-1,0-1 1,0 0-1,0 1 1,1-1-1,-1 0 0,0 1 1,0-1-1,1 0 1,-1 0-1,3 1 1,-1 0 6,1-1 1,0 0 0,-1 0 0,1 0 0,0 0 0,0 0 0,-1-1 0,1 0-1,0 0 1,4 0 0,3-1 51,0 0-1,1-1 1,-1-1-1,0 0 1,-1 0-1,15-7 1,2-4 50,1-1 0,31-25 1,-48 33-123,-1-2 0,0 1 0,0-1 0,-1-1 1,0 0-1,-1 0 0,0-1 0,7-12 0,-46 59-530,29-33 520,-28 49 419,29-49-355,-1-1 0,1 1 1,0 0-1,0-1 0,0 1 0,1 0 1,-1 0-1,1-1 0,-1 1 0,1 0 1,0 0-1,0 0 0,1 0 0,-1-1 1,0 1-1,1 0 0,0 0 1,1 3-1,-1-4-42,1-1-1,0 0 1,0 0 0,0 0 0,0 0 0,0 0 0,0 0-1,0 0 1,0 0 0,0-1 0,0 1 0,0-1-1,0 0 1,0 0 0,1 0 0,-1 0 0,0 0 0,0 0-1,0 0 1,0-1 0,3 0 0,48-11 204,-38 5-296,-1 0 1,1-1-1,-1-1 1,0 0-1,-1-1 0,0 0 1,-1-1-1,0-1 0,-1 1 1,0-2-1,15-23 1,-38 56-1177,9-15 1241,-1 0 1,1 0 0,-1 0-1,1 1 1,1 0 0,-1 0-1,1-1 1,0 1 0,0 1 0,1-1-1,0 0 1,0 0 0,0 11-1,2-16 10,-1 0-1,1 1 1,-1-2-1,1 1 0,-1 0 1,1 0-1,0 0 1,-1 0-1,1 0 0,0 0 1,0-1-1,0 1 1,0 0-1,0-1 0,0 1 1,0-1-1,0 1 0,0-1 1,0 1-1,0-1 1,0 0-1,0 1 0,0-1 1,0 0-1,0 0 1,0 0-1,1 0 0,-1 0 1,0 0-1,0 0 1,0 0-1,0 0 0,0-1 1,0 1-1,1-1 1,43-12-137,-25 2 61,-1-2 0,-1-1 0,0 0 0,-1-1 0,0-1 0,-1 0 0,-1-1-1,-1-1 1,0-1 0,-2 0 0,0 0 0,-1-1 0,-1-1 0,-1 0 0,0 0 0,6-30 0,-14 50 63,-1 0 1,1 0 0,-1 0 0,0 1-1,0-1 1,1 0 0,-1 0 0,0 0-1,0 0 1,0 0 0,0 0 0,0 0 0,0 0-1,0 0 1,0 0 0,-1 0 0,1 0-1,0 0 1,0 0 0,-1 0 0,0-1-1,-11 15-16,-14 35 213,10-16 419,2 1 1,-10 36 0,20-54-238,0 1-1,1 0 1,1 0 0,0 0 0,1 0-1,2 31 1,-1-45-350,1 0-1,-1 1 1,1-1-1,-1 0 1,1 0-1,0 0 1,0 0 0,-1-1-1,1 1 1,1 0-1,-1 0 1,0 0-1,0-1 1,1 1 0,-1-1-1,1 1 1,-1-1-1,1 1 1,-1-1 0,1 0-1,0 0 1,0 0-1,0 0 1,3 1-1,-4-2-2,0 0 0,0 1 0,0-1 0,1 0 0,-1-1 0,0 1 0,0 0 0,1 0 0,-1 0 0,0-1 0,0 1 0,0 0 0,0-1 0,0 1 0,1-1 0,-1 0 0,0 1 0,0-1 0,0 0 0,0 0 0,-1 1 0,1-1 0,0 0 0,0 0 0,0 0 0,-1 0 0,1 0 0,0 0 0,-1 0 0,1 0 0,-1-1 0,1 1 0,-1 0 0,0 0 0,0 0 0,1-1 0,-1 1 0,0 0 0,0 0 0,0 0 0,0-1 0,-1-1 0,1-6-161,0-1 0,-1 1 0,0-1 0,-1 1-1,0 0 1,-1 0 0,0 0 0,0 0 0,-1 0 0,0 0 0,-1 1-1,1 0 1,-2 0 0,1 0 0,-1 0 0,0 1 0,-1 0-1,1 1 1,-2-1 0,1 1 0,-1 1 0,1-1 0,-1 1-1,-9-4 1,36 16 346,0 0-1,1-2 1,0 0-1,0-1 1,38 2-1,27-3-3580,-3-4-6401,-50-1 515</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13.397"/>
    </inkml:context>
    <inkml:brush xml:id="br0">
      <inkml:brushProperty name="width" value="0.025" units="cm"/>
      <inkml:brushProperty name="height" value="0.025" units="cm"/>
    </inkml:brush>
  </inkml:definitions>
  <inkml:trace contextRef="#ctx0" brushRef="#br0">134 0 5541,'0'0'10154,"-9"0"-7747,0 0-1674,0 0 0,1 1 0,-1 0-1,1 0 1,-13 4 0,19-5-669,0 1 0,0-1 0,0 1 0,0 0 1,0 0-1,1 0 0,-1 0 0,0 0 0,0 0 0,1 0 0,-1 1 0,1-1 1,-1 1-1,1-1 0,-1 1 0,1-1 0,0 1 0,0 0 0,0 0 1,0 0-1,0-1 0,0 1 0,0 0 0,1 0 0,-1 0 0,1 0 0,-1 0 1,1 1-1,0-1 0,0 0 0,0 0 0,0 0 0,0 0 0,1 3 0,0-3-153,0-1 0,-1 1 0,1-1-1,0 1 1,1-1 0,-1 0 0,0 1 0,0-1-1,0 0 1,1 0 0,-1 0 0,1 0-1,-1 0 1,1 0 0,-1 0 0,1 0-1,-1-1 1,1 1 0,0-1 0,2 1 0,46 11-765,-33-9 635,-10-1 290,57 18-493,-62-19 474,-1 0 0,1-1 0,-1 1 0,0 0 0,1 0 1,-1 0-1,1 0 0,-1 1 0,0-1 0,0 0 1,0 0-1,0 1 0,0-1 0,1 3 0,-2-3 42,1-1 0,-1 1 0,0 0 0,0 0 0,0 0 0,0 0 0,-1 0 0,1 0 1,0 0-1,0 0 0,0 0 0,-1 0 0,1 0 0,-1 0 0,1-1 0,0 1 0,-1 0 0,1 0 0,-1 0 0,0-1 0,1 1 0,-1 0 0,0-1 0,1 1 0,-1 0 0,0-1 0,-1 2 0,-11 7 625,1-1-1,-1 0 1,-1-1 0,0 0 0,0-1-1,0 0 1,-1-1 0,1-1 0,-1-1-1,-30 4 1,44-7-805,1 0 0,-1 1 0,0-1 0,1 0 0,-1 0 0,0-1-1,1 1 1,-1 0 0,0 0 0,1 0 0,-1 0 0,1 0 0,-1-1 0,0 1 0,1 0 0,-1-1 0,1 1 0,-1 0-1,1-1 1,-1 1 0,1 0 0,-1-1 0,1 1 0,-1-1 0,1 1 0,0-1 0,-1 1 0,1-1 0,0 0 0,-1 1-1,1-1 1,0 1 0,0-1 0,0 0 0,-1 1 0,1-1 0,0 0 0,0 1 0,0-1 0,0 1 0,0-1 0,0 0 0,0 1-1,0-1 1,0 0 0,1 1 0,-1-1 0,0 1 0,0-1 0,1 0 0,-1 1 0,0-1 0,1 0 0,21-32-8062,5 10 284</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13.853"/>
    </inkml:context>
    <inkml:brush xml:id="br0">
      <inkml:brushProperty name="width" value="0.025" units="cm"/>
      <inkml:brushProperty name="height" value="0.025" units="cm"/>
    </inkml:brush>
  </inkml:definitions>
  <inkml:trace contextRef="#ctx0" brushRef="#br0">129 221 12940,'0'0'5040,"-9"5"-2974,1 0-1647,-9 5 1186,0 1 0,-19 17 0,33-26-1430,-1 1 1,1 0-1,0 0 1,0 0-1,0 0 1,0 0-1,1 1 1,-1-1-1,1 1 1,0 0-1,0 0 0,0-1 1,1 1-1,-1 1 1,1-1-1,0 0 1,0 0-1,0 6 1,2-8-174,0-1-1,-1 0 1,1 1 0,0-1 0,0 0 0,0 0 0,0 0-1,0 0 1,1 0 0,-1 0 0,0 0 0,0 0 0,1 0 0,-1 0-1,1-1 1,-1 1 0,0 0 0,1-1 0,-1 1 0,1-1-1,-1 0 1,1 0 0,0 1 0,-1-1 0,1 0 0,-1 0-1,1 0 1,2-1 0,51-2 84,-42 1-148,-1-1 0,1 0 0,-1-1 0,0 0 1,0-1-1,0-1 0,-1 0 0,0 0 0,0-1 1,0-1-1,-1 1 0,0-2 0,-1 1 0,13-16 1,-15 16 34,0 0 0,-1-1 0,1 0 0,-2 0 1,1 0-1,-2-1 0,1 0 0,-1 0 0,-1 0 1,0 0-1,0-1 0,-1 1 0,0-1 0,-1 1 1,0-1-1,0 0 0,-3-18 0,2 25-10,-1 1-1,0-1 1,0 1-1,0-1 0,0 1 1,-1 0-1,1-1 1,-1 1-1,0 0 1,0 0-1,0 0 0,0 0 1,-1 1-1,1-1 1,-1 0-1,0 1 1,1 0-1,-1 0 0,0 0 1,0 0-1,-1 0 1,1 0-1,0 1 1,0-1-1,-1 1 1,1 0-1,-1 0 0,1 1 1,-1-1-1,0 1 1,1-1-1,-1 1 1,-6 1-1,1-1 18,0 1-1,0 0 1,0 1-1,0 0 1,0 0-1,1 1 1,-1 0 0,1 0-1,-1 1 1,1 0-1,0 1 1,-11 8-1,12-7 124,0 1 0,0 0 0,1 0-1,0 1 1,0 0 0,0 0 0,-4 9-1,9-15-95,0 0-1,0-1 0,0 1 0,1 0 1,-1 0-1,0-1 0,1 1 0,-1 0 1,1 0-1,-1 0 0,1 0 0,0 0 1,0 0-1,0 0 0,0 0 0,0 0 1,0 0-1,1 0 0,-1 0 0,1-1 1,-1 1-1,1 0 0,0 0 0,0 0 1,-1-1-1,1 1 0,1 0 0,-1-1 1,0 1-1,0-1 0,0 1 1,1-1-1,-1 1 0,1-1 0,-1 0 1,1 0-1,0 0 0,-1 0 0,1 0 1,3 1-1,9 2-131,0 0 1,1-1 0,-1 0-1,1-1 1,0-1 0,0-1-1,17-1 1,57 5-791,-82-3 904,0 0 0,0 1-1,-1 0 1,1 0 0,-1 0-1,1 1 1,-1 0 0,0 0-1,0 0 1,6 6 0,-10-8 34,-1 1 0,1 0 1,0-1-1,-1 1 0,0 0 1,0 0-1,1 0 0,-1 0 1,0 0-1,-1 0 0,1 0 1,0 0-1,0 1 0,-1-1 1,0 0-1,1 0 0,-1 5 1,-4 40 885,1-31-1048,3-16-9,0 0-1,0 1 0,0-1 1,0 0-1,0 0 0,0 1 0,0-1 1,1 0-1,-1 0 0,0 1 1,0-1-1,0 0 0,0 0 1,0 1-1,0-1 0,0 0 1,1 0-1,-1 1 0,0-1 1,0 0-1,0 0 0,1 0 0,-1 1 1,0-1-1,0 0 0,0 0 1,1 0-1,-1 0 0,0 0 1,0 0-1,1 1 0,-1-1 1,0 0-1,0 0 0,1 0 1,-1 0-1,0 0 0,1 0 1,-1 0-1,0 0 0,0 0 0,1 0 1,-1 0-1,0 0 0,0 0 1,1-1-1,-1 1 0,0 0 1,0 0-1,1 0 0,-1 0 1,0 0-1,0 0 0,1-1 1,-1 1-1,0 0 0,0 0 0,0 0 1,1-1-1,-1 1 0,12-11-7175</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14.226"/>
    </inkml:context>
    <inkml:brush xml:id="br0">
      <inkml:brushProperty name="width" value="0.025" units="cm"/>
      <inkml:brushProperty name="height" value="0.025" units="cm"/>
    </inkml:brush>
  </inkml:definitions>
  <inkml:trace contextRef="#ctx0" brushRef="#br0">1 1 18962,'0'0'6342,"2"83"-4933,-2-42-448,0 2-352,0 1-225,0-3-160,5-5-64,5 0-95,3-9-33,3-2-96,2-8-865,-2-8-1570,4-8-1056,1-1-1922,3-16-5510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14.551"/>
    </inkml:context>
    <inkml:brush xml:id="br0">
      <inkml:brushProperty name="width" value="0.025" units="cm"/>
      <inkml:brushProperty name="height" value="0.025" units="cm"/>
    </inkml:brush>
  </inkml:definitions>
  <inkml:trace contextRef="#ctx0" brushRef="#br0">112 0 19282,'-9'7'1180,"0"-2"-909,-47 37 3440,52-39-3425,1 0 0,0 0-1,0 1 1,0-1 0,0 1 0,0 0 0,1 0 0,-1 0-1,1 0 1,0 0 0,1 0 0,-1 1 0,1-1-1,-2 6 1,3-10-283,0 1 0,0 0 1,0-1-1,1 1 0,-1 0 0,0-1 0,0 1 0,0 0 0,0-1 0,1 1 0,-1 0 1,0-1-1,1 1 0,-1 0 0,0-1 0,1 1 0,-1-1 0,1 1 0,-1-1 0,1 1 1,-1-1-1,1 0 0,-1 1 0,1-1 0,0 1 0,-1-1 0,1 0 0,0 1 0,28 5 141,29-8-9,-40-3-449,0-1 1,0 0-1,-1-1 0,0 0 1,0-2-1,0 0 1,27-21-1,-5 5 313,-40 25 19,1 1-1,0-1 0,0 0 0,0 1 0,0-1 0,0 0 0,0 0 0,-1 1 0,1-1 0,0 0 0,0 1 0,0-1 0,0 0 0,0 1 0,0-1 0,0 0 0,1 1 0,-1-1 1,0 0-1,0 1 0,0-1 0,0 0 0,0 1 0,0-1 0,1 0 0,-1 0 0,0 1 0,0-1 0,0 0 0,1 0 0,-1 1 0,0-1 0,0 0 0,1 0 0,-1 0 0,0 1 0,0-1 1,1 0-1,-1 0 0,0 0 0,1 0 0,-1 0 0,0 0 0,1 0 0,-1 1 0,0-1 0,1 0 0,-1 0 0,0 0 0,0 0 0,1 0 0,-1-1 0,0 1 0,1 0 0,-1 0 1,0 0-1,1 0 0,-1 0 0,0 0 0,1 0 0,-1-1 0,1 1 0,-17 42 796,7-17-47,8-24-751,1 0 0,0 0 0,-1 0 1,1 0-1,0 0 0,0 0 0,0 0 1,0 0-1,0 0 0,0 0 1,0 0-1,0 0 0,0 0 0,1-1 1,-1 1-1,0 0 0,0 0 0,1 0 1,-1 0-1,1 0 0,-1 0 0,1 0 1,-1-1-1,1 1 0,0 0 0,-1 0 1,1-1-1,0 1 0,-1 0 0,1-1 1,0 1-1,1 0 0,35 0-216,-29-2 118,2 0-528,-1-1 1,0 0 0,0 0-1,0-1 1,12-6 0,42-24-7163,-28 14 411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14.908"/>
    </inkml:context>
    <inkml:brush xml:id="br0">
      <inkml:brushProperty name="width" value="0.025" units="cm"/>
      <inkml:brushProperty name="height" value="0.025" units="cm"/>
    </inkml:brush>
  </inkml:definitions>
  <inkml:trace contextRef="#ctx0" brushRef="#br0">84 239 8104,'0'0'13693,"-8"4"-13731,4-3 87,-38 23-71,40-23 162,0 1-1,-1 0 1,1 0 0,0 0 0,0 0-1,0 0 1,0 0 0,1 1-1,-1-1 1,0 0 0,1 1-1,0 0 1,0-1 0,-1 1-1,1 0 1,1 0 0,-2 3-1,2-5-94,1-1-1,-1 1 0,0 0 1,0-1-1,0 1 1,1 0-1,-1-1 0,1 1 1,-1 0-1,0-1 1,1 1-1,-1 0 0,1-1 1,-1 1-1,1-1 1,-1 1-1,1-1 0,0 1 1,-1-1-1,1 0 0,0 1 1,-1-1-1,1 0 1,0 1-1,-1-1 0,1 0 1,0 0-1,0 0 1,-1 1-1,1-1 0,0 0 1,0 0-1,-1 0 1,1 0-1,1-1 0,34 0 184,-31 0-94,10-2-105,-1 0 1,0-1 0,0 0-1,0-2 1,0 1 0,-1-2-1,0 0 1,0 0 0,-1-1-1,0-1 1,0 0 0,12-12-1,-2 0 0,-1-1-1,-1-1 1,-1 0-1,31-51 1,-47 68-2,-1 4 0,1-2 1,-1 1-1,0 0 0,-1 0 1,1-1-1,-1 1 1,1 0-1,-1-1 0,0 0 1,0 1-1,-1-1 1,1 0-1,-1 1 0,0-8 1,0 10-10,-1 1 0,1-1 0,-1 1 0,1-1 1,-1 1-1,0 0 0,1 0 0,-1-1 0,0 1 1,1 0-1,-1 0 0,0-1 0,1 1 0,-1 0 0,0 0 1,1 0-1,-1 0 0,0 0 0,1 0 0,-1 0 0,0 0 1,0 1-1,1-1 0,-1 0 0,0 0 0,1 1 0,-1-1 1,1 0-1,-1 0 0,0 1 0,1-1 0,-1 1 1,1-1-1,-1 1 0,1-1 0,-1 1 0,0 0 0,-22 18 125,14-9 78,0 0 1,1 1 0,1 0 0,-1 0 0,2 1 0,-1 0 0,-4 14 0,8-18-49,0 1-1,0-1 1,1 1 0,1 0 0,-1 0 0,1 0-1,1-1 1,-1 1 0,2 0 0,-1 0 0,4 17 0,-2-22-147,0 1 0,0 0 1,0-1-1,0 0 1,1 1-1,0-1 1,0 0-1,0 0 0,0-1 1,1 1-1,0 0 1,-1-1-1,1 0 1,0 0-1,1 0 0,-1-1 1,0 1-1,1-1 1,0 0-1,-1-1 1,9 3-1,-2-1-506,-1 0 1,1-1-1,20 1 1,26-7-6475,-10-10-6413</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19.225"/>
    </inkml:context>
    <inkml:brush xml:id="br0">
      <inkml:brushProperty name="width" value="0.025" units="cm"/>
      <inkml:brushProperty name="height" value="0.025" units="cm"/>
    </inkml:brush>
  </inkml:definitions>
  <inkml:trace contextRef="#ctx0" brushRef="#br0">61 201 8904,'-7'1'793,"-37"-2"8354,44 1-9007,-1 0-1,1 0 1,0 0 0,-1 0 0,1 0 0,-1 0 0,1 0-1,0 0 1,-1-1 0,1 1 0,0 0 0,-1 0 0,1 0 0,-1-1-1,1 1 1,0 0 0,0 0 0,-1-1 0,1 1 0,0 0-1,-1-1 1,1 1 0,0 0 0,0-1 0,0 1 0,-1 0-1,1-1 1,0 1 0,0-1 0,14-16 1111,18-6-1087,1 1 0,1 1 0,61-26 0,-95 47-160,0-1 0,1 1 0,-1 0 0,1 0 0,-1 0 0,1-1 0,-1 1 0,1 0 0,-1 0 0,1 0 0,-1 0 0,1 0 0,0 0 0,-1 0 0,1 0 0,-1 0 0,1 0 0,-1 1 0,1-1 0,-1 0 0,1 0 0,-1 0 0,1 1-1,-1-1 1,0 0 0,1 0 0,-1 1 0,1-1 0,-1 0 0,0 1 0,1-1 0,-1 1 0,0-1 0,1 1 0,-1-1 0,1 1 0,6 25 412,-7-23-356,0 0 0,0 0 0,1-1 0,-1 1 0,1 0 0,0-1 0,0 1 0,0-1 0,0 1 0,0-1-1,0 1 1,1-1 0,-1 0 0,1 1 0,-1-1 0,1 0 0,0 0 0,0 0 0,4 2 0,1-2 79,0 0 0,1-1 0,-1 0 0,1 0 0,-1 0 0,1-1 0,0 0-1,-1-1 1,1 0 0,-1 0 0,1 0 0,-1-1 0,0 0 0,0-1 0,0 0 0,8-4 0,-3 2-92,-1-1-1,0 0 1,-1-1 0,1 0 0,-1 0-1,-1-1 1,1-1 0,-1 0 0,8-10-1,-6-1 606,-11 20-631,1 0 1,-1-1 0,0 1 0,0 0 0,0 0 0,1-1 0,-1 1 0,0 0 0,0-1 0,0 1 0,0 0 0,0-1 0,0 1 0,0 0 0,0-1 0,0 1 0,1 0 0,-2-1 0,1 1 0,0 0 0,0-1 0,0 1 0,0 0 0,0-1-1,0 1 1,0 0 0,0-1 0,0 1 0,-1 0 0,1 0 0,0-1 0,0 1 0,0 0 0,-1-1 0,1 1 0,0 0 0,0 0 0,-1 0 0,1-1 0,0 1 0,0 0 0,-1 0 0,1 0 0,0-1 0,-1 1 0,1 0 0,0 0 0,-1 0-1,1 0 1,0 0 0,-1 0 0,1 0 0,-1 0-86,37 2-2872,-36-2 2928,3 1-887,0-1 1,-1 0-1,1 0 0,0 0 1,0 0-1,0-1 0,-1 1 1,1-1-1,0 0 0,5-1 1,8-13-9986</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00.272"/>
    </inkml:context>
    <inkml:brush xml:id="br0">
      <inkml:brushProperty name="width" value="0.025" units="cm"/>
      <inkml:brushProperty name="height" value="0.025" units="cm"/>
    </inkml:brush>
  </inkml:definitions>
  <inkml:trace contextRef="#ctx0" brushRef="#br0">149 1 7847,'0'0'20334,"-8"0"-18791,0 1-1406,1 1 0,-1 0 0,0 0-1,1 0 1,-1 1 0,1 0 0,0 1 0,0 0 0,0 0-1,1 0 1,-1 1 0,1 0 0,0 0 0,0 1 0,1-1-1,0 1 1,0 1 0,-7 10 0,11-16-168,0-1 1,1 1-1,-1 0 1,1-1-1,-1 1 1,0 0-1,1-1 0,-1 1 1,1 0-1,0 0 1,-1 0-1,1 0 1,0-1-1,-1 1 0,1 0 1,0 0-1,0 0 1,0 0-1,0 0 1,0 0-1,0 0 0,0 0 1,0 0-1,0 0 1,0-1-1,1 1 1,-1 0-1,0 0 1,0 0-1,1 0 0,-1 0 1,1-1-1,-1 1 1,1 0-1,-1 0 1,1-1-1,-1 1 0,1 0 1,0-1-1,-1 1 1,1 0-1,0-1 1,0 1-1,0-1 0,-1 0 1,1 1-1,0-1 1,0 1-1,0-1 1,0 0-1,0 0 1,-1 0-1,1 1 0,0-1 1,0 0-1,0 0 1,1 0-1,11 1-819,0-1 0,-1 0 0,20-3 0,-15 2-421,30-6-2123,14 0-637,-60 7 4077,-1 0 0,1 1 0,-1-1 1,0 0-1,1 0 0,-1 1 0,1-1 0,-1 1 0,1-1 1,-1 0-1,0 1 0,1-1 0,-1 1 0,0-1 1,0 1-1,1-1 0,-1 1 0,0-1 0,0 1 0,0 0 1,1-1-1,-1 1 0,0-1 0,0 1 0,0-1 0,0 1 1,0-1-1,0 1 0,0 0 0,0-1 0,0 1 1,-1-1-1,1 1 0,0-1 0,-1 2 0,-5 21 2135,-7 1-497,0-1-1,-2 0 1,-1-2-1,-1 0 0,-24 24 1,30-33-1343,11-12-367,0 0 0,0 0 0,0 0 0,0 0 0,0-1 0,0 1 0,0 0 0,0 0 0,0 0 0,0 0 0,0 0 0,-1 0-1,1 0 1,0 0 0,0 0 0,0-1 0,0 1 0,0 0 0,0 0 0,0 0 0,-1 0 0,1 0 0,0 0 0,0 0 0,0 0 0,0 0-1,0 0 1,0 0 0,-1 0 0,1 0 0,0 0 0,0 0 0,0 0 0,0 0 0,0 0 0,0 0 0,0 0 0,-1 0 0,1 0 0,0 0 0,0 1-1,0-1 1,0 0 0,0 0 0,0 0 0,0 0 0,0 0 0,-1 0 0,1 0 0,0 0 0,0 0 0,0 1 0,0-1 0,0 0 0,0 0 0,0 0-1,0 0 1,0 0 0,0 1 0,4-19-2827,11-21-4666,-2 15 1209,0-2-2707</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20.132"/>
    </inkml:context>
    <inkml:brush xml:id="br0">
      <inkml:brushProperty name="width" value="0.025" units="cm"/>
      <inkml:brushProperty name="height" value="0.025" units="cm"/>
    </inkml:brush>
  </inkml:definitions>
  <inkml:trace contextRef="#ctx0" brushRef="#br0">37 121 13805,'0'0'2611,"-2"-9"-754,0 2-1871,-5-34 3182,7 39-2996,0 1 0,1-1-1,-1 0 1,0 0 0,1 0 0,-1 0-1,1 0 1,0 1 0,-1-1 0,1 0 0,0 0-1,0 1 1,0-1 0,1 1 0,-1-1-1,0 1 1,0-1 0,1 1 0,-1 0-1,1 0 1,-1-1 0,1 1 0,3-1 0,6-3 40,1 1 1,1 0-1,-1 0 1,0 2-1,1 0 1,-1 0-1,1 1 1,0 0 0,0 1-1,24 4 1,-36-4-211,1 0 0,-1 0 0,1 0 0,-1 1 1,0-1-1,1 0 0,-1 1 0,0-1 0,1 1 1,-1 0-1,0-1 0,0 1 0,0 0 0,1 0 1,-1 0-1,0 0 0,0 0 0,0 0 0,0 0 0,-1 0 1,1 0-1,0 0 0,0 1 0,-1-1 0,1 0 1,-1 1-1,1-1 0,-1 0 0,1 1 0,-1-1 1,0 0-1,0 1 0,0-1 0,0 1 0,0-1 0,0 0 1,0 1-1,0-1 0,0 1 0,-1-1 0,1 0 1,-1 2-1,-1 3 21,1-1 0,-2 0 0,1 0 0,0 0 1,-1 0-1,0 0 0,0 0 0,-1-1 0,-4 6 0,-11 8 76,-1-1-1,-37 23 1,28-20-69,29-20-31,0 0-1,-1 0 1,1 0-1,0 0 1,0 0-1,-1 0 1,1 0 0,0 0-1,0 1 1,-1-1-1,1 0 1,0 0-1,0 0 1,0 0 0,-1 1-1,1-1 1,0 0-1,0 0 1,0 0-1,0 1 1,0-1 0,-1 0-1,1 0 1,0 1-1,0-1 1,0 0-1,0 0 1,0 1 0,0-1-1,0 0 1,0 0-1,0 1 1,0-1-1,0 0 1,0 0 0,0 1-1,0-1 1,0 0-1,0 1 1,0-1-1,0 0 1,0 0 0,0 1-1,1-1 1,-1 0-1,0 0 1,0 0-1,0 1 1,19 5-166,41-3-197,-43-2 298,-9-1 54,-1 1 0,1 0 1,-1 0-1,0 0 0,1 1 1,-1 1-1,0-1 1,0 1-1,11 6 0,-15-7 5,0 1 0,0-1 0,0 1 1,-1 0-1,1 0 0,-1 0 0,1 0 0,-1 0 0,0 0 0,0 0 0,0 1 0,-1-1 0,1 1 0,-1 0 1,0-1-1,0 1 0,0 0 0,-1 0 0,1-1 0,-1 8 0,0-2 142,0 0 1,-1 0-1,0 0 0,0 1 1,-1-1-1,-1 0 0,1-1 0,-2 1 1,1 0-1,-1-1 0,0 0 1,-1 0-1,0 0 0,0 0 0,0-1 1,-1 0-1,-1 0 0,-10 9 1,9-9 16,0 0 0,-1-1 0,0-1 0,0 1 0,0-1 0,-1-1 1,1 0-1,-1 0 0,0-1 0,0 0 0,-1-1 0,1 0 0,0 0 1,-1-1-1,1-1 0,-15 0 0,23-1-317,0 1 0,0 0 0,-1-1 0,1 0 0,0 1 0,0-1 0,0 0 0,0 0 0,0 0 0,0 0 0,0-1 0,1 1 0,-1 0 0,0-1 0,1 1 0,-1-1 0,1 0 0,-1 1 0,1-1 0,0 0 0,0 0 0,0 0 0,0 0 0,0 0 0,0 0 0,0 0 0,1 0 0,-1 0 0,1 0 0,0-1 0,-1-3 0,1 2-311,0-1 0,0 1 0,0 0 0,0 0 0,1-1 0,-1 1 0,1 0-1,0 0 1,1 0 0,-1 0 0,1 0 0,0 0 0,0 0 0,0 0 0,4-5-1,16-13-4557,3 0-1281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20.472"/>
    </inkml:context>
    <inkml:brush xml:id="br0">
      <inkml:brushProperty name="width" value="0.025" units="cm"/>
      <inkml:brushProperty name="height" value="0.025" units="cm"/>
    </inkml:brush>
  </inkml:definitions>
  <inkml:trace contextRef="#ctx0" brushRef="#br0">0 74 19090,'0'0'10271,"9"-4"-8712,23-9-1220,0 2 1,1 1 0,42-7-1,49-2-3283,-116 20-2558,-18 2 450,-3-1-1236</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20.816"/>
    </inkml:context>
    <inkml:brush xml:id="br0">
      <inkml:brushProperty name="width" value="0.025" units="cm"/>
      <inkml:brushProperty name="height" value="0.025" units="cm"/>
    </inkml:brush>
  </inkml:definitions>
  <inkml:trace contextRef="#ctx0" brushRef="#br0">46 0 21172,'0'0'8125,"-6"12"-7447,-2 2-579,2 0 1,0 0-1,-8 28 0,13-38-94,-1 1 1,2-1-1,-1 1 0,0-1 0,1 1 1,0 0-1,0-1 0,0 1 0,1-1 1,-1 1-1,1 0 0,0-1 0,0 1 1,1-1-1,0 0 0,-1 0 0,1 1 1,1-1-1,-1 0 0,0 0 0,4 3 1,1 0-2,0-1 0,1 0 1,0 0-1,-1-1 1,2 0-1,-1 0 1,1-1-1,12 4 1,30 3-2077,-47-11 1398,1 0-1,-1-1 1,0 1-1,0-1 1,0 1-1,1-1 1,-1 0-1,0-1 1,5-2-1,-6 3-159,0-1 0,-1-1 1,1 1-1,0 0 0,-1-1 0,0 1 0,1-1 0,-1 0 1,3-6-1,6-8-4916</inkml:trace>
  <inkml:trace contextRef="#ctx0" brushRef="#br0" timeOffset="1">241 160 5926,'0'0'9032,"-50"13"-5637,32 5-896,1 6-65,2 3-320,0 3-160,2-1-673,3 1-416,7-2-481,3-1-256,0-5-96,3-4 0,9-4-384,7-2-1442,1-12-2209,0 0-2948,-2-18-8936</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21.156"/>
    </inkml:context>
    <inkml:brush xml:id="br0">
      <inkml:brushProperty name="width" value="0.025" units="cm"/>
      <inkml:brushProperty name="height" value="0.025" units="cm"/>
    </inkml:brush>
  </inkml:definitions>
  <inkml:trace contextRef="#ctx0" brushRef="#br0">121 0 21140,'0'0'2290,"-4"9"-624,-49 119 2590,34-74-4051,-20 103-1,36-142 998,1 0-4409,1-10-2262,4-20-114,2-13-2825</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21.483"/>
    </inkml:context>
    <inkml:brush xml:id="br0">
      <inkml:brushProperty name="width" value="0.025" units="cm"/>
      <inkml:brushProperty name="height" value="0.025" units="cm"/>
    </inkml:brush>
  </inkml:definitions>
  <inkml:trace contextRef="#ctx0" brushRef="#br0">176 17 18001,'0'0'1778,"-11"-3"261,-34-5 166,42 8-2078,0 0 1,1 0 0,-1 0-1,0 1 1,0-1 0,0 1 0,1 0-1,-1-1 1,0 1 0,1 0-1,-1 1 1,0-1 0,1 0-1,0 1 1,-1-1 0,1 1-1,0 0 1,0 0 0,0 0-1,0 0 1,0 0 0,0 0 0,0 1-1,1-1 1,-1 0 0,1 1-1,0-1 1,0 1 0,0 0-1,0-1 1,-1 4 0,1-3-115,0 0 1,0 0 0,0-1-1,1 1 1,-1 0 0,1 0-1,-1 0 1,1 0 0,0 0-1,0 0 1,0 0 0,1 0-1,-1 0 1,1 0-1,-1 0 1,1-1 0,0 1-1,0 0 1,0 0 0,1-1-1,-1 1 1,1-1 0,-1 1-1,1-1 1,0 1 0,0-1-1,2 2 1,3-1 52,0 0-1,1 0 1,-1 0 0,1-1 0,-1-1-1,1 1 1,-1-1 0,1-1 0,0 1 0,0-1-1,-1 0 1,1-1 0,8-1 0,-9 1-35,-1 0 0,1-1 0,-1 0 0,0 1 1,0-2-1,0 1 0,0-1 0,0 0 0,-1 0 1,1-1-1,-1 1 0,0-1 0,0-1 1,0 1-1,7-9 0,-10 11-32,0 0 0,-1 0 0,0 1 0,0-1 0,1-1-1,-1 1 1,0 0 0,0 0 0,-1 0 0,1 0 0,0-1 0,-1 1 0,0 0 0,1-1 0,-1 1 0,0 0 0,0-1-1,0 1 1,0 0 0,-1-1 0,1 1 0,-1 0 0,-1-4 0,1 4-28,-1-1 0,0 1 0,0-1 0,0 1 0,-1 0 0,1 0 0,0 0 0,-1 0 0,1 1 0,-1-1 0,0 1 0,1-1 0,-1 1 0,0 0 0,-4-1 0,-7-2-97,1 1 0,-1 1 0,0 0 0,0 1 0,0 1 0,-21 1 0,28 0 43,0 1 1,0-1-1,0 2 1,1-1-1,-1 1 0,1 0 1,-1 0-1,1 0 1,0 1-1,0 0 0,0 0 1,1 1-1,-1 0 0,1 0 1,-7 9-1,9-10-185,0 0 0,0 0 0,1 1 1,0-1-1,0 1 0,0-1 0,0 1 0,0 0 0,1 0 0,-1 5 0,2-6-197,0 0 0,-1 0 0,2 0 0,-1 0 0,0 0 0,1 0 0,0 0 0,0 0 1,0 0-1,0 0 0,1 0 0,0-1 0,3 7 0,12 13-4580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21.841"/>
    </inkml:context>
    <inkml:brush xml:id="br0">
      <inkml:brushProperty name="width" value="0.025" units="cm"/>
      <inkml:brushProperty name="height" value="0.025" units="cm"/>
    </inkml:brush>
  </inkml:definitions>
  <inkml:trace contextRef="#ctx0" brushRef="#br0">97 1 17905,'0'0'3641,"-11"8"-1453,5-3-2011,0-2 155,0 1 0,0 1 0,0-1 0,0 1 0,1 0 0,0 1 0,0-1 0,0 1 0,1 0 0,-1 0 0,2 1 0,-1-1 0,1 1-1,0 0 1,-4 11 0,7-16-320,0-1 0,0 0 0,0 0 0,0 1 0,0-1 0,1 0-1,-1 0 1,0 0 0,1 1 0,-1-1 0,1 0 0,-1 0 0,1 0 0,-1 0 0,1 0-1,0 0 1,0 0 0,-1 0 0,1 0 0,0 0 0,0 0 0,0-1 0,0 1-1,0 0 1,0-1 0,0 1 0,0-1 0,1 1 0,-1-1 0,0 1 0,0-1 0,0 0-1,0 1 1,2-1 0,48 5 573,-46-5-481,15 0 120,0-1 0,0 0-1,27-6 1,-41 6-182,-1 0 0,0-1 0,0 1-1,0-1 1,0 0 0,0 0 0,0-1 0,0 1 0,-1-1 0,1 0 0,-1-1 0,0 1 0,0-1 0,0 1 0,0-1 0,-1-1 0,6-7 0,-8 10-18,0 1 0,0 0 0,-1-1 0,1 1 0,-1 0 0,1-1 0,-1 1 1,1-1-1,-1 1 0,0-1 0,0 1 0,1 0 0,-1-1 0,0 1 0,0-1 0,-1 1 0,1-1 0,0 1 0,0-1 1,-1 1-1,1-1 0,-1 1 0,1 0 0,-1-1 0,0 1 0,1 0 0,-1-1 0,-2-1 0,1 1-11,-1 0 0,0 0 0,0 0 0,0 0 0,0 1 1,-1-1-1,1 1 0,0-1 0,-1 1 0,1 0 0,-6 0 0,-5-1-165,1 0 1,-1 1 0,1 1-1,-1 0 1,-20 4 0,31-3 31,0-1 0,1 1 0,-1 0 0,0 0 0,1 0 0,-1 0 0,1 1 0,-1-1 0,1 1 1,0 0-1,0-1 0,0 1 0,0 0 0,0 0 0,0 0 0,-2 4 0,3-4-590,0 0-1,0 0 1,0 0-1,0 0 1,0 0-1,0 1 1,1-1-1,-1 0 1,1 1-1,0-1 1,-1 0-1,2 4 1,-1 2-7447</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22.169"/>
    </inkml:context>
    <inkml:brush xml:id="br0">
      <inkml:brushProperty name="width" value="0.025" units="cm"/>
      <inkml:brushProperty name="height" value="0.025" units="cm"/>
    </inkml:brush>
  </inkml:definitions>
  <inkml:trace contextRef="#ctx0" brushRef="#br0">0 0 8808,'0'0'-6182</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22.498"/>
    </inkml:context>
    <inkml:brush xml:id="br0">
      <inkml:brushProperty name="width" value="0.025" units="cm"/>
      <inkml:brushProperty name="height" value="0.025" units="cm"/>
    </inkml:brush>
  </inkml:definitions>
  <inkml:trace contextRef="#ctx0" brushRef="#br0">102 177 8808,'-10'1'2024,"-6"1"-1981,-35 5 5088,27-4 71,60-9-2761,262-41 1333,247-34-2380,-517 78-1368,636-50 193,-660 54-848,-11 3 29,-29 6-621,-51 9-2073,15-11-608,-2-4-1068</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22.870"/>
    </inkml:context>
    <inkml:brush xml:id="br0">
      <inkml:brushProperty name="width" value="0.025" units="cm"/>
      <inkml:brushProperty name="height" value="0.025" units="cm"/>
    </inkml:brush>
  </inkml:definitions>
  <inkml:trace contextRef="#ctx0" brushRef="#br0">204 52 10794,'0'0'5771,"2"-9"-4153,2 1-1168,-3 5-242,0 0 0,0 0 0,0 0 0,0 0 0,0 0 0,0 0 0,-1 0 0,1-1 0,-1-3 0,-17 28 1431,-38 55 304,10-13-990,-37 69 0,65-91-2023,16-32-3194,0 0-3972,1-18-1608</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23.273"/>
    </inkml:context>
    <inkml:brush xml:id="br0">
      <inkml:brushProperty name="width" value="0.025" units="cm"/>
      <inkml:brushProperty name="height" value="0.025" units="cm"/>
    </inkml:brush>
  </inkml:definitions>
  <inkml:trace contextRef="#ctx0" brushRef="#br0">149 1 11723,'0'0'4677,"-9"1"-3049,0 1-1193,0 0 0,1 1 0,0-1 0,-1 2 0,1-1 0,1 1 0,-1 1 0,-7 4 0,10-6-191,1 1 1,-1-1-1,1 0 1,0 1-1,0 0 1,1 0 0,-1 0-1,1 1 1,0-1-1,0 1 1,0 0-1,1-1 1,-1 1 0,1 0-1,0 1 1,1-1-1,-2 6 1,3-10-236,0 0 0,0-1 0,-1 1 0,1 0 0,0 0 0,0 0 0,0-1 0,0 1 0,0 0 0,1 0 0,-1-1 1,0 1-1,0 0 0,0 0 0,1-1 0,-1 1 0,0 0 0,1-1 0,-1 1 0,1 0 0,-1-1 0,1 1 0,-1-1 0,1 1 0,-1 0 0,1-1 0,-1 1 0,1-1 0,0 0 0,-1 1 0,1-1 0,0 1 1,0-1-1,1 0 0,1 1 13,0-1 1,0 0 0,0 1 0,0-2 0,0 1-1,0 0 1,0-1 0,1 1 0,3-2 0,5-2 31,0 0 1,0-1 0,20-12-1,-26 14-66,-3 1-16,-1 1 0,0 0 1,1 0-1,-1-1 0,0 0 0,1 1 0,-1-1 1,0 0-1,0 0 0,0 0 0,-1 0 1,1 0-1,0-1 0,-1 1 0,1 0 0,-1-1 1,2-4-1,-5 7-79,1-1 0,-1 1 0,1 0-1,-1 0 1,1 0 0,-1 0 0,1 0 0,-1 0 0,1 0 0,-1 1 0,1-1 0,-1 0 0,1 1-1,-1-1 1,0 2 0,-4 1-9,0 1 0,1 1 0,0-1 0,0 1 0,0 0 0,1 0 0,-1 0 0,1 0 0,0 1 0,1 0 0,-1 0-1,1 0 1,0 0 0,1 0 0,0 1 0,0-1 0,-2 9 0,1 2-1468,0-1-1,1 1 1,1-1 0,0 1 0,4 33-1,3-20-3630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00.680"/>
    </inkml:context>
    <inkml:brush xml:id="br0">
      <inkml:brushProperty name="width" value="0.025" units="cm"/>
      <inkml:brushProperty name="height" value="0.025" units="cm"/>
    </inkml:brush>
  </inkml:definitions>
  <inkml:trace contextRef="#ctx0" brushRef="#br0">27 72 16432,'0'0'10965,"10"-3"-10149,-7 2-765,45-18 389,-46 19-413,0-1 0,0 0 0,0-1 0,0 1 0,0 0 0,0-1 0,0 1 0,0-1 0,-1 1 0,1-1 0,-1 0 0,1 0-1,-1 1 1,0-1 0,1 0 0,-1 0 0,0-1 0,0 1 0,0 0 0,-1 0 0,1 0 0,0-4 0,-1 6-23,0 0 0,0 0 1,0-1-1,0 1 0,0 0 1,0-1-1,0 1 0,0 0 1,0 0-1,0-1 0,0 1 0,-1 0 1,1 0-1,0-1 0,0 1 1,0 0-1,0 0 0,-1-1 1,1 1-1,0 0 0,0 0 1,0 0-1,-1-1 0,1 1 1,0 0-1,0 0 0,-1 0 0,1 0 1,0 0-1,0-1 0,-1 1 1,1 0-1,0 0 0,0 0 1,-1 0-1,1 0 0,0 0 1,-1 0-1,1 0 0,-17 5-45,-11 11-80,19-6 147,0-1-1,1 1 0,0 0 1,-11 18-1,17-25-18,0 1 0,0-1-1,1 1 1,-1-1 0,0 1 0,1 0-1,0 0 1,0 0 0,0-1 0,1 1-1,-1 0 1,1 0 0,0 0 0,0 0-1,0 0 1,1 0 0,-1 0 0,1 0-1,1 5 1,0-8-10,-1 1 0,1-1 0,-1 0-1,1 0 1,0 1 0,-1-1 0,1 0 0,0 0 0,0 0 0,0-1 0,0 1-1,-1 0 1,1-1 0,0 1 0,0-1 0,0 0 0,0 1 0,0-1 0,1 0-1,-1 0 1,0-1 0,0 1 0,0 0 0,0-1 0,2 0 0,54-15-135,-40 8 24,0 0 1,0-2-1,-1 0 0,0-1 1,-1-1-1,0 0 0,-1-1 0,0-1 1,19-23-1,-37 44 366,1 1 1,0 0-1,0 0 1,1 0-1,0 0 1,0 15-1,1-23-244,0 1 0,0 0 0,0 0 0,0 0 0,0-1 0,1 1 0,-1 0 0,0-1 0,0 1 0,1 0 0,-1 0 0,1-1 0,-1 1 0,0 0 0,1-1 0,-1 1 0,1-1 0,-1 1 0,1-1 0,0 1 1,-1-1-1,1 1 0,-1-1 0,1 1 0,0-1 0,0 0 0,-1 1 0,1-1 0,1 0 0,30 2 209,32-16-60,-64 14-158,4-1-68,0-1 1,0 1-1,0 0 0,0 0 1,0 1-1,0-1 0,0 1 1,0 0-1,0 0 0,9 1 1,-12 0 53,0 0 0,1 0 0,-1 0 1,0 0-1,0 1 0,0-1 1,1 0-1,-2 1 0,1-1 0,0 1 1,0-1-1,0 1 0,-1-1 0,1 1 1,0 0-1,-1-1 0,0 1 0,1 0 1,-1-1-1,0 1 0,0 0 1,0 0-1,0-1 0,0 1 0,0 0 1,-1 2-1,1 21-226,0-9-5134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23.600"/>
    </inkml:context>
    <inkml:brush xml:id="br0">
      <inkml:brushProperty name="width" value="0.025" units="cm"/>
      <inkml:brushProperty name="height" value="0.025" units="cm"/>
    </inkml:brush>
  </inkml:definitions>
  <inkml:trace contextRef="#ctx0" brushRef="#br0">105 18 9033,'0'0'14157,"-3"9"-13645,-9 25 1,12-35-465,0 1 0,1 0 1,-1-1-1,0 1 0,0 0 1,1 0-1,-1 0 0,0-1 0,1 1 1,-1 0-1,0 0 0,1 0 0,-1 0 1,0-1-1,1 1 0,-1 0 0,0 0 1,1 0-1,-1 0 0,0 0 1,1 0-1,-1 0 0,0 0 0,1 0 1,-1 0-1,0 0 0,1 0 0,-1 1 1,1-1-1,-1 0 0,0 0 1,0 0-1,1 0 0,-1 1 0,0-1 1,1 0-1,-1 0 0,0 0 0,0 1 1,1-1-1,-1 0 0,0 0 1,0 1-1,1-1 0,-1 0 0,0 1 1,0-1-1,0 0 0,0 1 0,0-1 1,1 0-1,-1 1 0,0-1 0,0 0 1,0 1-1,0-1 0,0 1 1,0-1-1,0 0 0,0 1 0,0-1 1,0 0-1,-1 1 0,1-1 0,0 0 1,0 1-1,0-1 0,23-15 786,-22 14-820,0 0 1,0 0 0,0 0-1,0 0 1,-1 0-1,1 0 1,0 0-1,-1 0 1,1 0-1,-1 0 1,1 0 0,-1 0-1,0 0 1,1-1-1,-1 1 1,0 0-1,0 0 1,0-1 0,0 1-1,0 0 1,0 0-1,0 0 1,0-1-1,0 1 1,-1 0 0,1 0-1,0 0 1,-1-1-1,0 0 1,-1 0-9,0 0 1,0 1-1,1 0 1,-1-1-1,0 1 1,0 0-1,0 0 1,0 0-1,-1 0 1,1 0-1,0 1 1,0-1-1,0 1 1,-5-1-1,2 0-21,0 0 0,0 1 0,-1 0 0,1 0 0,0 0 0,0 1 0,0-1 0,0 1 0,-1 1 0,1-1 0,0 1 0,1-1 0,-1 1 0,-6 4 0,10-6-17,0 1 0,0 0 0,0 0 0,0 0 0,0 0 0,0-1 0,0 1 0,0 1 0,0-1 0,0 0 0,0 0 0,1 0 0,-1 0 0,0 0 0,1 1 0,-1-1 0,1 0 0,0 1 0,-1-1 0,1 0 0,0 1 0,0-1 0,0 0 0,0 1 0,0-1 0,0 0 0,0 1 0,0-1 0,0 0 0,1 1 0,-1-1 0,1 0 0,-1 0 0,1 1 0,-1-1 0,1 0 0,0 0 0,-1 0 0,1 0 0,0 1 0,0-1 0,0 0 0,0-1 0,0 1 0,0 0 0,0 0 0,0 0 0,0-1 0,1 1 0,1 1 0,5 1-532,-1 0 0,0 0 0,1-1 0,-1 0 0,1 0 0,0-1 0,10 1 0,25-3-3467,-2-4-2775</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26.984"/>
    </inkml:context>
    <inkml:brush xml:id="br0">
      <inkml:brushProperty name="width" value="0.025" units="cm"/>
      <inkml:brushProperty name="height" value="0.025" units="cm"/>
    </inkml:brush>
  </inkml:definitions>
  <inkml:trace contextRef="#ctx0" brushRef="#br0">4 865 15407,'-2'-8'971,"2"4"-961,-1 0 0,1-1 0,0 1 0,0 0 0,0-1-1,0 1 1,1 0 0,0 0 0,0 0 0,0-1 0,0 1 0,1 0 0,0 0 0,0 0-1,0 1 1,0-1 0,0 0 0,1 1 0,-1 0 0,1-1 0,0 1 0,0 0 0,1 0-1,-1 1 1,0-1 0,6-3 0,21-14 28,1 1-1,0 1 1,1 2-1,1 1 1,1 2-1,0 1 1,0 2-1,42-8 1,45-1-4,133-5 1,-84 11-15,1247-232-217,-1409 243 182,982-210 2242,-739 171-2770,502-15 0,-705 56-4069</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27.737"/>
    </inkml:context>
    <inkml:brush xml:id="br0">
      <inkml:brushProperty name="width" value="0.025" units="cm"/>
      <inkml:brushProperty name="height" value="0.025" units="cm"/>
    </inkml:brush>
  </inkml:definitions>
  <inkml:trace contextRef="#ctx0" brushRef="#br0">0 942 18097,'0'0'166,"14"-9"-81,39-23 381,2 2 1,82-31-1,139-39 131,-197 73-602,842-276 274,18 51-1210,-521 168-2411,-333 68 1050,59-12-3896</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28.563"/>
    </inkml:context>
    <inkml:brush xml:id="br0">
      <inkml:brushProperty name="width" value="0.025" units="cm"/>
      <inkml:brushProperty name="height" value="0.025" units="cm"/>
    </inkml:brush>
  </inkml:definitions>
  <inkml:trace contextRef="#ctx0" brushRef="#br0">0 312 13613,'19'0'694,"533"-23"-1426,17-46-459,-446 52 1128,341-50 1682,608-63 4225,-974 126-5222,-79 3-2378,-46 1-8438</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36.731"/>
    </inkml:context>
    <inkml:brush xml:id="br0">
      <inkml:brushProperty name="width" value="0.025" units="cm"/>
      <inkml:brushProperty name="height" value="0.025" units="cm"/>
    </inkml:brush>
  </inkml:definitions>
  <inkml:trace contextRef="#ctx0" brushRef="#br0">103 0 14990,'0'0'9412,"1"11"-8841,1 8-395,-1 0 1,-1 1-1,-1-1 1,0 0-1,-8 35 1,-33 105 164,26-109 0,3 1 1,-10 69-1,23-118-311,-1 0 1,1 1 0,-1-1-1,1 0 1,0 0 0,0 0-1,0 0 1,0 0 0,1 0-1,-1 0 1,1 0 0,-1 0-1,1 0 1,-1 0 0,1 0-1,0 0 1,0 0-1,0 0 1,2 2 0,-2-3-13,0-1 0,1 0 0,-1 1 1,0-1-1,0 0 0,0 0 0,0 1 1,1-1-1,-1 0 0,0 0 0,0-1 0,1 1 1,-1 0-1,0 0 0,0 0 0,0-1 0,0 1 1,0-1-1,1 1 0,-1-1 0,0 1 0,0-1 1,2-1-1,11-8 169,-1-1-1,0-1 1,18-18 0,-25 23-63,57-63 10,-3-3-1,-3-2 1,84-149-1,-134 210-2465,-7 13 2195,0 1 0,0 0 0,0 0-1,0-1 1,0 1 0,0 0 0,0 0 0,-1 0-1,1-1 1,0 1 0,0 0 0,0 0 0,0 0 0,0-1-1,0 1 1,0 0 0,0 0 0,-1 0 0,1 0-1,0-1 1,0 1 0,0 0 0,0 0 0,0 0 0,-1 0-1,1 0 1,0 0 0,0-1 0,0 1 0,-1 0-1,1 0 1,0 0 0,0 0 0,0 0 0,-1 0 0,1 0-1,0 0 1,0 0 0,0 0 0,-1 0 0,1 0-1,0 0 1,0 0 0,-1 0 0,1 0 0,0 0-1,0 0 1,0 0 0,-1 1 0,1-1 0,0 0 0,0 0-1,0 0 1,0 0 0,-1 0 0,1 0 0,0 1-1,0-1 1,0 0 0,0 0 0,0 0 0,-1 0 0,1 1-1,0-1 1,0 0 0,0 0 0,0 0 0,0 1-1,-17 11-7826</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37.072"/>
    </inkml:context>
    <inkml:brush xml:id="br0">
      <inkml:brushProperty name="width" value="0.025" units="cm"/>
      <inkml:brushProperty name="height" value="0.025" units="cm"/>
    </inkml:brush>
  </inkml:definitions>
  <inkml:trace contextRef="#ctx0" brushRef="#br0">0 1 17008,'0'0'7399,"10"62"-5189,3-45-512,2 1-994,0 0-511,6-2-97,1-3-481,4-4-1376,3-7-1378,-5-2-1922,0 0-3203</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37.615"/>
    </inkml:context>
    <inkml:brush xml:id="br0">
      <inkml:brushProperty name="width" value="0.025" units="cm"/>
      <inkml:brushProperty name="height" value="0.025" units="cm"/>
    </inkml:brush>
  </inkml:definitions>
  <inkml:trace contextRef="#ctx0" brushRef="#br0">0 210 15599,'0'0'8894,"9"3"-7442,-5-2-1299,0 0 1,-1 0-1,1 0 1,0-1-1,0 0 1,0 1-1,-1-1 1,1-1-1,0 1 1,0-1 0,0 1-1,6-3 1,-1 0-6,-1-1 1,0 0 0,1-1-1,-2 0 1,13-9 0,-3 2-67,-1-2 1,28-29-1,-41 40-62,0-1 0,1 0 0,-1 0 0,0 0 0,-1 0-1,1-1 1,-1 1 0,0-1 0,0 1 0,0-1 0,0 0-1,-1 0 1,0 0 0,0 0 0,0 0 0,-1 0 0,0 0-1,0-6 1,-1 10-18,1 0-1,-1-1 1,0 1 0,1 0-1,-1 0 1,0 1-1,0-1 1,0 0 0,1 0-1,-1 0 1,0 0-1,0 1 1,0-1 0,-1 1-1,1-1 1,0 0-1,0 1 1,0 0 0,0-1-1,0 1 1,-1 0-1,1 0 1,0-1 0,0 1-1,-1 0 1,1 0-1,0 0 1,0 0 0,0 1-1,-1-1 1,0 1-1,-4-1-13,1 1 1,-1 0-1,1 0 0,0 1 0,0-1 0,-7 4 0,2 2-6,1-1-1,-1 2 0,2-1 1,-1 1-1,1 0 1,0 1-1,1 0 0,-10 15 1,7-9-3,1 1 0,0 0 0,1 0 0,-10 31 0,17-45 17,0 0 0,1 0 0,-1 0 0,0 0-1,1 0 1,-1 0 0,1 0 0,0 0 0,0 0 0,0 0 0,0 0 0,0 0 0,0 0 0,0 0-1,1 1 1,-1-1 0,1 0 0,-1 0 0,1-1 0,0 1 0,0 0 0,0 0 0,2 2 0,-1-2 1,-1-1 1,1 0-1,0-1 1,0 1-1,0 0 1,0-1 0,0 1-1,0-1 1,0 1-1,0-1 1,0 0 0,0 0-1,0 0 1,0 0-1,0 0 1,1 0 0,-1-1-1,3 0 1,7-3 34,1 0 0,-1 0 0,-1-1 0,1-1 0,-1 0 0,13-9 0,16-21-101,-32 28-55,0 0 0,1 0 0,0 1 0,13-8 0,-21 18 65,0-1 0,-1 1 0,1-1 0,-1 1 0,1-1-1,-1 1 1,0-1 0,0 1 0,0 5 0,0-7 63,-18 144 1213,18-144-1205,0-1-1,0 1 1,0 0-1,0-1 1,0 1-1,0 0 0,1-1 1,-1 1-1,0 0 1,0-1-1,1 1 1,-1-1-1,0 1 1,1 0-1,-1-1 1,1 1-1,-1-1 0,1 1 1,-1-1-1,1 1 1,-1-1-1,1 0 1,-1 1-1,1-1 1,0 0-1,-1 1 1,1-1-1,-1 0 1,1 0-1,0 0 0,-1 1 1,1-1-1,0 0 1,-1 0-1,1 0 1,0 0-1,0 0 1,-1 0-1,1 0 1,0 0-1,-1-1 0,1 1 1,0 0-1,-1 0 1,2-1-1,32-14 445,35-40 86,-53 40-502,0 1 1,1 1 0,35-20-1,-52 32-47,1 1-1,-1-1 0,1 1 0,0-1 1,-1 1-1,1-1 0,0 1 1,-1 0-1,1-1 0,0 1 1,0 0-1,-1 0 0,1-1 1,0 1-1,0 0 0,0 0 1,-1 0-1,1 0 0,0 0 1,0 0-1,0 0 0,-1 0 1,1 0-1,0 1 0,0-1 1,-1 0-1,1 0 0,0 1 0,0-1 1,-1 1-1,1-1 0,0 0 1,-1 1-1,1-1 0,-1 1 1,1-1-1,-1 1 0,1 0 1,-1-1-1,1 1 0,-1 0 1,1-1-1,-1 1 0,0 0 1,1-1-1,-1 1 0,1 1 1,-1 45 77,1-10 47,-1-37-117,1 1 1,0-1-1,-1 1 1,1 0-1,0-1 1,-1 1-1,1-1 1,0 0-1,0 1 0,-1-1 1,1 1-1,0-1 1,0 0-1,0 0 1,-1 0-1,1 1 1,0-1-1,0 0 1,0 0-1,0 0 1,0 0-1,-1 0 1,1 0-1,0-1 1,0 1-1,1-1 1,25-6 151,-15 1-87,1-1 0,-2 0 0,1-1 0,-1 0-1,12-13 1,-15 13-63,0 1 0,1 0-1,-1 0 1,1 1 0,1 0-1,-1 1 1,1 0 0,0 0-1,17-5 1,-26 10-10,-1 0-1,1 0 1,-1 0 0,1 0 0,-1 0-1,0 0 1,1 0 0,-1 0-1,1 0 1,-1 0 0,1 0 0,-1 0-1,1 0 1,-1 1 0,0-1 0,1 0-1,-1 0 1,1 0 0,-1 1-1,0-1 1,1 0 0,-1 1 0,0-1-1,1 0 1,-1 1 0,0-1 0,0 0-1,1 1 1,-1-1 0,0 0-1,0 1 1,1 0 0,1 20 2,-9 21 242,-17 16-69,10-36-2768,13-33-9133</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37.957"/>
    </inkml:context>
    <inkml:brush xml:id="br0">
      <inkml:brushProperty name="width" value="0.025" units="cm"/>
      <inkml:brushProperty name="height" value="0.025" units="cm"/>
    </inkml:brush>
  </inkml:definitions>
  <inkml:trace contextRef="#ctx0" brushRef="#br0">1 0 15855,'0'0'11115,"51"24"-14222,-31-18-3588,6 1-9704</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38.300"/>
    </inkml:context>
    <inkml:brush xml:id="br0">
      <inkml:brushProperty name="width" value="0.025" units="cm"/>
      <inkml:brushProperty name="height" value="0.025" units="cm"/>
    </inkml:brush>
  </inkml:definitions>
  <inkml:trace contextRef="#ctx0" brushRef="#br0">0 100 15535,'0'0'8840,"9"5"-6833,-7-4-1951,2 2 117,0 0 0,0 0 0,1-1 0,-1 1 0,1-1 0,-1 0 0,1-1 0,0 1 0,0-1 0,-1 0 0,1 0 0,0 0 0,0-1 0,0 0 0,0 0 0,0 0 0,0-1 0,0 1 0,0-1 0,9-3 0,3-3 168,-1-1 1,0-1-1,16-11 0,-26 16-233,-1 0 0,1 0-1,-1-1 1,0 1 0,0-1 0,-1 0 0,1-1-1,-1 1 1,0-1 0,-1 0 0,5-8 0,-8 14-107,-1-1 0,1 0 0,0 1 0,0-1 0,-1 0 1,1 1-1,0-1 0,-1 0 0,1 1 0,0-1 0,-1 1 1,1-1-1,-1 1 0,1-1 0,-1 1 0,0-1 0,1 1 1,-1 0-1,1-1 0,-1 1 0,0 0 0,1-1 1,-1 1-1,0 0 0,1 0 0,-1-1 0,0 1 0,1 0 1,-1 0-1,0 0 0,0 0 0,1 0 0,-1 0 0,0 0 1,1 0-1,-1 1 0,0-1 0,1 0 0,-2 1 0,-33 1-10,20 1 9,1 1 0,0 1 0,1 0 0,-1 1 0,1 0 0,-21 15 0,27-17 0,0 0 0,1 1 0,-1 0 0,1 0 0,0 1 0,0 0 0,1 0 0,-1 0 0,2 1 0,-1 0 0,1-1 0,0 2 0,-5 9 0,9-15 0,-1-1 0,1 0 0,-1 1 0,1-1 0,0 1 0,0-1 0,0 0 0,0 1 0,0-1 0,0 1 0,0-1 0,0 1 0,0-1 0,0 0 0,1 1 0,-1-1 0,1 0 0,-1 1 0,1-1 0,0 0 0,-1 0 0,1 1 0,0-1 0,0 0 0,0 0 0,0 0 0,0 0 0,0 0 0,0 0 0,0 0 0,0-1 0,0 1 0,1 0 0,-1 0 0,0-1 0,0 1 0,1-1 0,-1 1 0,0-1 0,1 0 0,1 1 0,8 0 0,1 1 0,-1-2 0,1 1 0,15-3 0,-4 1 0,-15 1-28,57-2-2925,-56 1 1579,1 0 0,-1-1-1,0 0 1,0-1 0,9-4-1,22-12-12926</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39.159"/>
    </inkml:context>
    <inkml:brush xml:id="br0">
      <inkml:brushProperty name="width" value="0.025" units="cm"/>
      <inkml:brushProperty name="height" value="0.025" units="cm"/>
    </inkml:brush>
  </inkml:definitions>
  <inkml:trace contextRef="#ctx0" brushRef="#br0">54 179 11819,'0'0'9903,"2"8"-7730,-2-6-2089,1 0 1,-1-1 0,0 1 0,1 0-1,-1 0 1,1-1 0,-1 1 0,1 0 0,0-1-1,0 1 1,0-1 0,0 1 0,0-1-1,0 0 1,0 1 0,0-1 0,0 0 0,1 0-1,-1 1 1,1-1 0,-1 0 0,1 0-1,-1-1 1,1 1 0,-1 0 0,1 0-1,0-1 1,-1 1 0,1-1 0,0 0 0,0 1-1,-1-1 1,1 0 0,0 0 0,0 0-1,-1 0 1,1 0 0,0-1 0,0 1 0,-1 0-1,1-1 1,0 1 0,-1-1 0,1 0-1,0 0 1,-1 1 0,1-1 0,-1 0-1,2-2 1,9-3 79,0-1 0,-1-1 0,0 0 1,0 0-1,-1-1 0,0-1 0,9-10 0,-15 15-141,1 0 0,-1 0 0,-1 0 0,1-1 0,-1 1 0,0-1 0,0 0-1,-1 0 1,1 0 0,-1-1 0,-1 1 0,1 0 0,-1-1 0,0 1 0,-1-1 0,0-10 0,0 16-25,0-1 0,0 1 0,-1 0 0,1 0 0,-1 0 0,1 0 0,-1-1 0,1 1 0,-1 0 0,1 0 0,-1 0 0,0 0 0,0 0 0,0 1 0,1-1 0,-1 0 0,0 0 0,0 0 0,0 1 0,0-1-1,0 1 1,0-1 0,-2 0 0,-1 0-31,0 0-1,1 0 0,-1 0 1,0 0-1,0 1 0,0 0 1,-6 0-1,2 1-31,0 0 0,0 0 0,0 1 0,0 0 0,1 0 0,-1 1 0,-7 3 0,4 1 66,1 1-1,0 0 1,0 1-1,1 0 1,0 0-1,1 1 0,0 0 1,1 1-1,-1-1 1,2 2-1,0-1 1,0 0-1,1 1 1,1 0-1,0 1 1,0-1-1,1 1 1,1-1-1,0 1 1,1 0-1,0 16 1,1-27 6,1 0 1,0 0 0,-1 0-1,1 0 1,0 0-1,0 0 1,0 0 0,1 0-1,-1 0 1,0-1-1,1 1 1,-1 0 0,1-1-1,0 0 1,-1 1-1,1-1 1,0 0 0,0 1-1,0-1 1,0 0-1,0-1 1,0 1 0,0 0-1,0 0 1,0-1-1,0 0 1,0 1 0,0-1-1,0 0 1,1 0-1,-1 0 1,4 0 0,5-1 22,0 1 0,1-1 0,-1 0 1,-1-1-1,16-5 0,-9 0-3,-1 0 0,0-1-1,-1-1 1,0 0 0,0-1-1,-1-1 1,-1 0 0,0-1-1,0 0 1,21-27 0,-32 77-598,-5-11 659,-3 40 534,7-66-601,-1 0 0,0 0 0,1 0 0,-1 0 0,1 0 0,-1 0 0,1 0 0,0-1 0,-1 1 0,1 0 0,0 0 0,-1 0 0,1-1 1,0 1-1,0-1 0,0 1 0,0 0 0,0-1 0,0 1 0,0-1 0,0 0 0,0 1 0,0-1 0,0 0 0,0 0 0,0 1 0,0-1 1,0 0-1,0 0 0,0 0 0,0 0 0,0 0 0,0-1 0,0 1 0,2-1 0,42-9 609,19-30-141,-55 34-479,0-1 1,0 1-1,0 0 0,1 1 1,-1 0-1,1 1 0,1 0 1,-1 0-1,13-2 0,-22 6-20,0 1 0,0-1 0,0 0-1,1 0 1,-1 1 0,0-1 0,0 1 0,0-1-1,0 1 1,0-1 0,0 1 0,0 0 0,0-1-1,0 1 1,0 0 0,-1 0 0,1-1 0,0 1-1,0 0 1,-1 0 0,1 0 0,-1 0 0,1 0-1,-1 0 1,1 0 0,-1 1 0,1-1 0,-1 0-1,0 0 1,0 0 0,1 0 0,-1 0 0,0 1 0,0 1-1,1 56 134,-1-31-44,0-27-79,0 0 0,0-1 0,0 1 1,0 0-1,0 0 0,0 0 0,1 0 0,-1-1 0,0 1 0,0 0 0,1 0 0,-1-1 0,1 1 0,-1 0 0,1-1 0,-1 1 0,1 0 0,-1-1 0,1 1 0,0-1 0,-1 1 0,1-1 0,0 1 1,-1-1-1,1 1 0,0-1 0,0 1 0,-1-1 0,1 0 0,1 1 0,0-1 7,0 0 0,1 0 0,-1-1 0,0 1 0,0 0 0,1-1 0,-1 1 0,0-1 0,0 0-1,0 0 1,2-1 0,5-3 42,0 0-1,0 0 0,-1-1 0,8-7 0,-10 8-581,24-27 1290,-19 13-3486,-11-1-6009,-4 9-3043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01.525"/>
    </inkml:context>
    <inkml:brush xml:id="br0">
      <inkml:brushProperty name="width" value="0.025" units="cm"/>
      <inkml:brushProperty name="height" value="0.025" units="cm"/>
    </inkml:brush>
  </inkml:definitions>
  <inkml:trace contextRef="#ctx0" brushRef="#br0">183 26 18033,'0'0'3182,"-9"0"-268,2-1-2697,0 0-1,-1 1 0,1 0 0,0 0 0,-1 1 0,1-1 0,0 2 0,0-1 0,0 1 0,0 0 0,0 1 0,0-1 0,0 1 0,1 1 0,0-1 0,-7 5 0,9-5-203,0 0 0,1 0 0,-1 0 0,1 0 0,-1 1 0,1-1-1,0 1 1,0 0 0,1 0 0,-1 0 0,1 0 0,0 1 0,0-1 0,0 0-1,1 1 1,-2 7 0,3-11-16,0 0 0,0-1 0,1 1 1,-1 0-1,0-1 0,1 1 0,-1 0 0,1-1 0,-1 1 0,1-1 0,-1 1 0,1-1 0,-1 1 1,1-1-1,0 1 0,-1-1 0,1 0 0,0 1 0,-1-1 0,1 0 0,0 0 0,-1 1 0,1-1 0,0 0 1,-1 0-1,1 0 0,0 0 0,0 0 0,-1 0 0,1 0 0,0 0 0,0 0 0,-1 0 0,1 0 1,0-1-1,-1 1 0,2-1 0,32-8 129,-25 4-129,-1 0 0,0-1-1,0 0 1,-1-1 0,0 1 0,0-1-1,0-1 1,-1 0 0,0 1 0,6-12-1,19-23 24,-31 42-26,1 0 0,-1 0 0,0 0 0,0 0 0,0 0 0,0-1-1,0 1 1,0 0 0,0 0 0,0 0 0,1 0 0,-1 0 0,0 0 0,0 0 0,0 0 0,0 0-1,0 0 1,0 0 0,1 0 0,-1 0 0,0 0 0,0 0 0,0 0 0,0 0 0,0 0-1,0 0 1,1 0 0,-1 0 0,0 0 0,0 0 0,0 0 0,0 0 0,0 0 0,0 0 0,0 1-1,1-1 1,-1 0 0,0 0 0,0 0 0,0 0 0,0 0 0,0 0 0,0 0 0,0 0 0,0 0-1,0 1 1,0-1 0,0 0 0,1 0 0,-1 0 0,0 0 0,0 0 0,0 0 0,0 1-1,0-1 1,0 0 0,0 0 0,0 0 0,0 0 0,0 0 0,0 0 0,-1 1 0,4 16-173,-3 19 208,-2-9 99,1-18-51,0-1-1,0 0 0,1 0 0,0 0 1,1 1-1,2 8 0,-3-16-36,1 0-1,0 0 0,0 0 1,0 0-1,0 0 0,0 0 1,0-1-1,0 1 0,0 0 1,0-1-1,1 1 0,-1-1 1,0 1-1,0-1 0,0 1 1,1-1-1,-1 0 0,0 0 1,1 0-1,-1 0 0,0 0 1,0 0-1,1 0 0,-1 0 1,0 0-1,1 0 0,-1-1 1,0 1-1,0 0 1,1-1-1,-1 1 0,1-2 1,41-15 946,-25 4-778,0 0 0,21-22 0,-24 22-232,0 0 0,0 0 0,19-10 1,-34 23 11,0 0 1,1-1 0,-1 1 0,0 0-1,0 0 1,1 0 0,-1 0 0,0 0-1,0-1 1,1 1 0,-1 0-1,0 0 1,1 0 0,-1 0 0,0 0-1,0 0 1,1 0 0,-1 0 0,0 0-1,1 0 1,-1 0 0,0 0 0,1 0-1,-1 0 1,0 1 0,0-1 0,1 0-1,-1 0 1,0 0 0,0 0-1,1 0 1,-1 1 0,0-1 0,0 0-1,1 0 1,-1 0 0,0 1 0,0-1-1,0 0 1,0 0 0,1 1 0,-1-1-1,2 20-102,-8 32 352,4-40-198,2-12-31,-1 1-1,1 0 1,0-1 0,0 1-1,-1-1 1,1 1-1,0-1 1,0 1-1,0 0 1,0-1-1,0 1 1,0 0-1,0-1 1,0 1 0,0-1-1,0 1 1,1 0-1,-1-1 1,0 1-1,0-1 1,0 1-1,1-1 1,-1 1-1,0 0 1,1-1 0,-1 1-1,0-1 1,1 0-1,-1 1 1,1-1-1,-1 1 1,1-1-1,-1 1 1,1-1 0,-1 0-1,1 0 1,-1 1-1,1-1 1,-1 0-1,1 0 1,0 1-1,-1-1 1,1 0-1,-1 0 1,1 0 0,0 0-1,-1 0 1,1 0-1,0 0 1,-1 0-1,1 0 1,-1 0-1,1 0 1,0-1-1,-1 1 1,1 0 0,-1 0-1,1-1 1,-1 1-1,1 0 1,-1-1-1,1 1 1,-1 0-1,1-1 1,-1 1 0,1-1-1,0 0 1,49-37 469,-32 23-550,-17 14 31,0 0 1,1 0-1,-1 0 1,0 0-1,0 1 1,0-1-1,0 0 1,1 1-1,-1-1 1,0 1-1,1-1 1,-1 1-1,1-1 0,-1 1 1,0 0-1,1 0 1,-1 0-1,1 0 1,-1 0-1,1 0 1,-1 0-1,3 1 1,-3 0-172,0 1 0,0-1 0,0 1 0,0 0 0,0 0 0,0 0 0,0-1 0,-1 1 0,1 0 0,-1 0 0,1 0 1,-1 0-1,0 2 0,1 3-608,3 2-3328,1-5-2312</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39.490"/>
    </inkml:context>
    <inkml:brush xml:id="br0">
      <inkml:brushProperty name="width" value="0.025" units="cm"/>
      <inkml:brushProperty name="height" value="0.025" units="cm"/>
    </inkml:brush>
  </inkml:definitions>
  <inkml:trace contextRef="#ctx0" brushRef="#br0">0 5 24183,'0'0'5509,"64"-5"-6470,-33 6-2594,-1 3-2947,-6-3-6887</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39.832"/>
    </inkml:context>
    <inkml:brush xml:id="br0">
      <inkml:brushProperty name="width" value="0.025" units="cm"/>
      <inkml:brushProperty name="height" value="0.025" units="cm"/>
    </inkml:brush>
  </inkml:definitions>
  <inkml:trace contextRef="#ctx0" brushRef="#br0">72 1 13741,'0'0'6433,"-5"11"-3807,-8 27-1032,2-13-511,1 1 0,2 0 1,0 0-1,2 1 0,-4 42 0,10-67-1080,-1-1 1,1 1-1,0 0 0,1 0 0,-1 0 0,0 0 0,0-1 0,1 1 0,-1 0 1,1 0-1,0 0 0,-1-1 0,1 1 0,0 0 0,0-1 0,0 1 1,0-1-1,0 1 0,0-1 0,1 0 0,-1 1 0,0-1 0,1 0 0,-1 0 1,1 0-1,-1 0 0,1 0 0,0 0 0,-1 0 0,1-1 0,0 1 1,0 0-1,-1-1 0,1 0 0,0 1 0,0-1 0,0 0 0,0 0 0,-1 0 1,1 0-1,0 0 0,4-1 0,6-1 42,1-1 0,0 0 0,-1-1 0,21-9-1,-30 12-40,-1 0-15,0 0-1,0 0 0,0 1 0,0-1 1,0 0-1,0 1 0,0 0 1,0-1-1,0 1 0,0 0 1,1 0-1,-1 0 0,0 0 0,0 1 1,0-1-1,2 1 0,-2 0 1,-1-1 0,0 1-1,0 0 1,0 0 0,0 0-1,0 0 1,0 0 0,0 0-1,0 0 1,0 0 0,0 0-1,0 0 1,-1 1 0,1-1-1,0 0 1,-1 0-1,1 1 1,0 1 0,0 7 26,1 0 1,-2 0-1,1 0 1,-1 0-1,-3 17 1,2-10 225,-7 36 164,6-42-337,0-1-1,0 1 1,1-1-1,0 1 1,1-1-1,0 1 1,3 14-1,-3-25-102,0 1-1,0-1 1,1 1 0,-1-1-1,0 1 1,1-1-1,-1 0 1,0 1 0,1-1-1,-1 1 1,1-1 0,-1 0-1,0 1 1,1-1-1,-1 0 1,1 0 0,-1 1-1,1-1 1,-1 0 0,1 0-1,0 0 1,-1 0-1,1 0 1,-1 1 0,1-1-1,-1 0 1,1 0 0,-1 0-1,1-1 1,-1 1 0,1 0-1,0 0 1,-1 0-1,1 0 1,-1 0 0,1-1-1,-1 1 1,1 0 0,-1 0-1,1-1 1,-1 1-1,1-1 1,21-14-2928,-4-11-2637</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40.425"/>
    </inkml:context>
    <inkml:brush xml:id="br0">
      <inkml:brushProperty name="width" value="0.025" units="cm"/>
      <inkml:brushProperty name="height" value="0.025" units="cm"/>
    </inkml:brush>
  </inkml:definitions>
  <inkml:trace contextRef="#ctx0" brushRef="#br0">47 107 2050,'0'0'22934,"-1"9"-21258,-5 30-416,6-38-1220,0-1 1,0 1-1,0 0 1,0 0-1,0-1 1,0 1-1,0 0 0,0 0 1,1-1-1,-1 1 1,0 0-1,0-1 1,1 1-1,-1 0 1,1-1-1,-1 1 1,0-1-1,1 1 1,-1-1-1,1 1 0,-1-1 1,1 1-1,0-1 1,-1 1-1,1-1 1,0 0-1,-1 1 1,1-1-1,0 0 1,-1 1-1,1-1 1,0 0-1,-1 0 0,1 0 1,0 0-1,0 0 1,-1 0-1,1 0 1,0 0-1,-1 0 1,1 0-1,0 0 1,0 0-1,-1 0 1,1 0-1,0-1 0,-1 1 1,1 0-1,1-1 1,32-14 834,-27 9-723,0 0 0,0-1-1,-1 0 1,0 0 0,0 0-1,6-12 1,-9 16-125,-1 0 0,-1 0 0,1 0 0,0-1 0,-1 1 0,0-1 0,0 0 0,0 1 0,0-1 0,0 0 0,-1 1 0,0-1 0,0 0 0,0 1 0,0-1 0,0 0 0,-1 0 0,0 1 0,-1-6 0,1 8-37,1-1 0,-1 1 0,0 0 0,0-1 0,0 1 0,-1 0 0,1 0 0,0-1 0,0 1-1,-1 0 1,1 0 0,0 0 0,-1 1 0,1-1 0,-1 0 0,0 1 0,1-1 0,-1 0 0,1 1 0,-1 0 0,0-1 0,1 1 0,-1 0 0,0 0 0,1 0 0,-1 0 0,0 0 0,1 0-1,-1 1 1,0-1 0,1 1 0,-1-1 0,1 1 0,-1-1 0,0 1 0,-1 1 0,-2 0-92,-1 1 0,1-1-1,-1 1 1,1 1 0,0-1 0,0 1 0,0 0-1,-7 7 1,6-2 64,-1 1 0,1-1 0,1 1 0,0 0-1,0 1 1,1-1 0,0 1 0,1 0 0,1 0 0,-1 0 0,2 0 0,-1 0-1,1 19 1,1-29 31,0 1-1,0-1 0,0 0 0,0 1 1,0-1-1,1 0 0,-1 1 0,0-1 1,0 0-1,1 0 0,-1 1 1,1-1-1,0 0 0,-1 0 0,1 0 1,0 1-1,-1-1 0,1 0 0,0 0 1,0 0-1,0 0 0,0-1 1,0 1-1,0 0 0,0 0 0,0-1 1,1 1-1,0 0 0,1 0 13,1 0 0,-1-1 0,0 1 0,1-1 0,-1 0-1,1 0 1,-1 0 0,0 0 0,1-1 0,-1 1 0,4-2 0,7-2 185,-1-1 0,1 0 0,-1-1 0,18-10 0,-7-1-114,-1 0-1,-1-2 1,0 0 0,-2-2-1,29-35 1,-61 93-1096,2-19 1025,1 1 1,1 1-1,1-1 1,1 1-1,0 0 0,-4 37 1,10-56-5,0 0 1,-1 0 0,1 0 0,0 1 0,0-1 0,0 0 0,0 0 0,1 0 0,-1 0-1,0 0 1,0 1 0,1-1 0,-1 0 0,0 0 0,1 0 0,-1 0 0,1 0 0,0 0-1,-1 0 1,1 0 0,0 0 0,0 0 0,-1 0 0,1-1 0,0 1 0,0 0 0,0-1-1,1 2 1,1-1 11,-1-1 1,0 0-1,0 1 0,1-1 0,-1 0 0,0 0 0,1 0 0,-1-1 0,0 1 0,0-1 1,1 1-1,-1-1 0,3-1 0,5-2-225,-1 0 1,0 0 0,0-1-1,0-1 1,12-10-1,-13 8-1177,0 0-1,0 0 0,-1-1 0,10-17 1,5-20-7171,-6-2-4599</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41.081"/>
    </inkml:context>
    <inkml:brush xml:id="br0">
      <inkml:brushProperty name="width" value="0.025" units="cm"/>
      <inkml:brushProperty name="height" value="0.025" units="cm"/>
    </inkml:brush>
  </inkml:definitions>
  <inkml:trace contextRef="#ctx0" brushRef="#br0">64 1 19250,'0'0'2365,"-1"11"-27,-11 151 4041,10 55-5684,1-226-975,-1 1 0,0-1 1,0 1-1,0 0 0,-1 0 1,-1 0-1,1 0 1,-1 0-1,0 1 0,-1 0 1,0 0-1,-6-7 0,16 16 321,1 0 0,-1 0 0,1 0 0,-1 0 0,1-1 0,0 0 0,0 0 0,0-1 0,-1 0 0,1 0 0,0 0 0,0 0 0,0-1 0,8-2 0,3 0 207,-1-1 1,0 0 0,0-1-1,21-10 1,-6-1 408,-2-1 0,38-27 0,-56 36-529,0-1 0,-1 0 0,0-1 0,-1 0 0,0 0 0,0-1 0,-1 0 0,11-21 0,-18 31-118,0-1 0,0 0 0,-1 0 0,1 0 0,0 0-1,-1 0 1,0 0 0,1 0 0,-1 0 0,0 0 0,0 0 0,0-3 0,0 5-15,-1-1 0,1 0 0,0 0 1,0 1-1,-1-1 0,1 0 0,0 1 0,-1-1 0,1 1 1,-1-1-1,1 0 0,-1 1 0,1-1 0,-1 1 0,1-1 1,-1 1-1,1-1 0,-1 1 0,0 0 0,1-1 0,-1 1 1,0 0-1,0-1 0,-2 1-28,0-1 1,0 1-1,0 0 1,0 0-1,1 0 1,-1 1-1,0-1 1,0 1-1,0-1 1,0 1-1,1 0 1,-1 0-1,0 0 1,1 1-1,-6 2 1,-5 5-8,-1 1 0,2 1 0,0 0 0,0 0 0,1 1 0,-18 24 0,13-13 54,1 0 0,1 1 0,-14 34 0,23-44 38,0 0 0,0 0 0,2 1 0,-4 17 0,7-27-34,0-1 0,-1 1-1,1-1 1,1 1 0,-1-1 0,1 1-1,0-1 1,1 6 0,-1-8-9,0 0 1,-1-1-1,1 1 1,0 0-1,0-1 1,0 1-1,1-1 1,-1 1-1,0-1 1,0 0-1,1 1 0,-1-1 1,1 0-1,-1 0 1,1 0-1,-1 0 1,1 0-1,0 0 1,-1-1-1,4 2 1,0-1 24,1 1-1,0-1 1,-1-1 0,1 1 0,0-1 0,0 0 0,0 0-1,0-1 1,-1 0 0,1 0 0,0 0 0,-1 0 0,8-4-1,-3 1-21,0-1 0,0 0 0,-1-1 0,0 0-1,0-1 1,13-12 0,-4 1-29,-1-1 0,0-1 0,-2-1 0,0 0 0,14-30 0,-37 66 17,1-1 1,0 1-1,1 0 1,0 1-1,1 0 1,1 0-1,1 0 0,0 0 1,1 0-1,0 25 1,3-40 1,-1 1 1,0-1 0,1 1-1,-1-1 1,1 1-1,0-1 1,-1 0-1,1 1 1,0-1-1,0 0 1,0 0-1,0 0 1,0 1-1,0-1 1,0 0-1,0 0 1,0 0-1,0-1 1,1 1-1,-1 0 1,0 0-1,1-1 1,-1 1-1,0-1 1,1 1-1,-1-1 1,1 1-1,-1-1 1,1 0 0,-1 0-1,1 0 1,-1 0-1,1 0 1,-1 0-1,1 0 1,-1 0-1,1-1 1,-1 1-1,1 0 1,-1-1-1,3-1 1,1 1-197,1-1 1,-1 1-1,0-2 1,1 1-1,-1-1 0,0 1 1,0-1-1,-1-1 1,1 1-1,5-5 1,-4-1-1315,0 0 1,0 0-1,-1 0 0,0-1 1,0 1-1,-1-1 1,0 0-1,-1-1 1,2-11-1,5-25-8443</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41.424"/>
    </inkml:context>
    <inkml:brush xml:id="br0">
      <inkml:brushProperty name="width" value="0.025" units="cm"/>
      <inkml:brushProperty name="height" value="0.025" units="cm"/>
    </inkml:brush>
  </inkml:definitions>
  <inkml:trace contextRef="#ctx0" brushRef="#br0">29 0 15310,'0'0'8456,"-28"49"-8391,35-31-546,8-3-2241,3-2-1923,0-1-2946</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41.753"/>
    </inkml:context>
    <inkml:brush xml:id="br0">
      <inkml:brushProperty name="width" value="0.025" units="cm"/>
      <inkml:brushProperty name="height" value="0.025" units="cm"/>
    </inkml:brush>
  </inkml:definitions>
  <inkml:trace contextRef="#ctx0" brushRef="#br0">73 139 11339,'0'0'12977,"-7"13"-11685,0-1-1223,-36 70 2982,41-76-2828,-1 0 0,1 1 0,0-1-1,0 0 1,1 1 0,0-1 0,0 1 0,0 0-1,1-1 1,0 1 0,0 0 0,2 11 0,0-17-212,-1 1 1,0 0 0,1 0 0,-1 0-1,1-1 1,0 1 0,-1-1-1,1 1 1,0-1 0,0 0 0,0 0-1,0 0 1,0 0 0,0 0 0,0 0-1,0 0 1,0-1 0,1 1-1,-1-1 1,0 0 0,0 1 0,1-1-1,-1 0 1,0 0 0,0-1 0,1 1-1,1-1 1,9 0 53,-1 0-1,1-1 1,20-6 0,-12 0-47,1-1 0,-1-1 0,-1 0-1,0-2 1,0 0 0,-1-1 0,33-31 0,-40 32-78,1 0 0,-2 0 0,0-2 0,-1 1 0,0-1 0,-1-1 0,0 0 0,-1 0 0,-1 0 0,0-1 0,5-23 0,-11 37 33,-1-1 0,1 1 0,-1-1 0,1 1 0,-1-1 0,0 1 0,0-1 0,0 1 0,-1-1 0,1 1-1,-1-4 1,0 6 24,1-1 0,0 1 0,0-1-1,-1 0 1,1 1 0,-1-1-1,1 1 1,0-1 0,-1 1 0,1-1-1,-1 1 1,1-1 0,-1 1-1,1 0 1,-1-1 0,0 1 0,1 0-1,-1-1 1,1 1 0,-1 0-1,0 0 1,1 0 0,-1 0 0,0-1-1,1 1 1,-2 0 0,-2 1 5,1 0-1,-1 0 1,1 0 0,0 0-1,-1 0 1,1 1 0,0 0-1,0-1 1,0 1 0,0 0-1,0 1 1,0-1 0,-4 5 0,-6 6 125,1 0 0,1 1 1,1 0-1,0 1 1,-15 28-1,20-34-64,1 0 0,1 0 0,-1 1 1,2 0-1,-1 0 0,1-1 0,1 1 0,0 0 0,0 0 0,1 1 0,1 16 0,0-23-63,0 0 0,0 0 0,1 0 0,-1-1 0,1 1 0,0 0 0,0 0 0,0-1 0,0 0 0,1 1 0,-1-1 0,1 0 0,0 0 0,0 0 0,0-1 0,0 1 0,1-1 0,-1 1 0,1-1 0,-1 0 0,1 0 0,0-1 0,0 1 0,0-1 0,0 0 0,0 0 0,8 1 0,-3-1 0,0 0 0,0 0 0,0-1 0,1 0 0,-1-1 0,0 0 0,0-1 0,0 1 0,0-2 0,0 1 0,14-7 0,-9 2 0,-1-1 0,1 0 0,-2-1 0,1-1 0,14-13 0,-22 18 0,0 0 0,-1 0 0,0 0 0,0 0 0,0-1 0,0 0 0,-1 0 0,0 0 0,0 0 0,0 0 0,-1 0 0,0-1 0,-1 1 0,3-13 0,-4 18 0,0 0 0,0 0 0,0-1 0,0 1 0,0 0 0,-1 0 0,1 0 0,0 0 0,0 0 0,-1 0 0,1 0 0,-1-1 0,1 1 0,-1 0 0,1 0 0,-1 1 0,0-1 0,1 0 0,-1 0 0,0 0 0,0 0 0,0 1 0,0-1 0,0 0 0,-1 0 0,-1-1 0,1 1 0,-1 1 0,0-1 0,0 0 0,1 1 0,-1-1 0,0 1 0,0 0 0,0 0 0,-3 0 0,-2 1 0,1 0 0,-1 0 0,1 1 0,0 0 0,0 0 0,0 1 0,-11 5 0,9-2 0,0 0 0,1 1 0,0 0 0,1 0 0,0 1 0,-10 13 0,14-18 0,0 2 0,0-1 0,1 0 0,0 0 0,-1 1 0,2-1 0,-1 1 0,1 0 0,-1-1 0,1 1 0,0 0 0,1 0 0,-1 0 0,1 0 0,0 0 0,1 5 0,0-7 0,0 0 0,1 0 0,-1-1 0,0 1 0,1 0 0,0-1 0,0 1 0,0-1 0,0 0 0,0 0 0,0 0 0,0 0 0,1 0 0,-1 0 0,1 0 0,0-1 0,-1 1 0,1-1 0,0 0 0,0 0 0,0 0 0,0 0 0,0 0 0,0-1 0,4 1 0,12 2 0,1-1 0,32 0 0,-44-2 0,21 1 106,-19 0-392,1 0 1,-1-1-1,0 0 1,1-1-1,-1 0 1,0-1-1,16-4 1,-2-9-7274</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42.393"/>
    </inkml:context>
    <inkml:brush xml:id="br0">
      <inkml:brushProperty name="width" value="0.025" units="cm"/>
      <inkml:brushProperty name="height" value="0.025" units="cm"/>
    </inkml:brush>
  </inkml:definitions>
  <inkml:trace contextRef="#ctx0" brushRef="#br0">90 1 7143,'0'0'20916,"-21"85"-20724,11-35 0,-3 6-96,2-1-32,4-8-32,4-7-673,3-9-992,0-8-1026,-4-10-544,-2-10-1313,-9-3-4388</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42.735"/>
    </inkml:context>
    <inkml:brush xml:id="br0">
      <inkml:brushProperty name="width" value="0.025" units="cm"/>
      <inkml:brushProperty name="height" value="0.025" units="cm"/>
    </inkml:brush>
  </inkml:definitions>
  <inkml:trace contextRef="#ctx0" brushRef="#br0">0 67 18289,'0'0'3657,"13"-8"-2253,2 0-1018,1 0 0,0 0 1,0 2-1,1 0 0,0 1 0,0 1 0,0 0 0,20-1 0,4 2-147,-1 2 1,70 6-1,-100-4-285,0 0 0,1 1 1,-1 0-1,-1 1 0,1 0 1,0 0-1,-1 1 0,1 1 1,-1-1-1,0 2 1,-1-1-1,1 1 0,-1 0 1,0 1-1,-1 0 0,10 11 1,-13-13 100,-1 0 0,-1-1 0,1 1 0,-1 1-1,0-1 1,0 0 0,0 0 0,-1 1 0,0-1 0,0 1 0,0-1 0,-1 1 0,0-1 0,0 1 0,0 0 0,-1-1 0,1 1 0,-1-1 0,-1 1 0,1-1 0,-1 0 0,0 0 0,0 1 0,0-1 0,-1-1 0,0 1 0,0 0 0,-4 5 0,-4 3 386,1 0 1,-1-1-1,-1 0 1,0 0-1,-1-1 1,0-1-1,-1 0 1,-18 9 0,9-8-403,-1-1 0,1-1 1,-2-1-1,1-1 0,-1-1 0,-1-1 1,1-2-1,0 0 0,-1-2 1,-34-2-1,58 1-160,-1 0 1,1 0-1,-1 0 0,1-1 1,-1 1-1,1-1 0,0 0 1,-1 0-1,1 0 1,0 0-1,-1 0 0,1 0 1,0 0-1,-3-3 0,4 3-70,0-1-1,0 1 0,0 0 1,1 0-1,-1 0 1,0-1-1,1 1 0,-1 0 1,1 0-1,-1-1 1,1 1-1,0-1 0,0 1 1,0 0-1,0-1 1,0 1-1,0 0 0,0-1 1,0 1-1,0-1 0,0 1 1,1 0-1,-1-1 1,1 1-1,-1 0 0,1 0 1,0-2-1,14-16-8392</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43.923"/>
    </inkml:context>
    <inkml:brush xml:id="br0">
      <inkml:brushProperty name="width" value="0.025" units="cm"/>
      <inkml:brushProperty name="height" value="0.025" units="cm"/>
    </inkml:brush>
  </inkml:definitions>
  <inkml:trace contextRef="#ctx0" brushRef="#br0">31 341 15022,'0'0'2429,"-6"9"-245,4-4-1794,-1-2-135,0 1 1,1-1-1,0 1 1,0 0 0,0 0-1,0 0 1,1 0-1,0 0 1,-1 0 0,1 0-1,1 0 1,-1 0-1,1 0 1,-1 1 0,1-1-1,1 7 1,0-10-179,0 0 1,-1 0-1,1 0 1,0 0 0,0 0-1,0 0 1,0-1-1,0 1 1,0 0 0,0 0-1,0-1 1,0 1-1,1-1 1,-1 1 0,0-1-1,0 0 1,0 1-1,1-1 1,-1 0 0,0 0-1,0 0 1,1 0-1,-1 0 1,2 0 0,32-3 1067,-24 0-890,1-1-1,0 0 0,-1 0 0,1-2 1,-2 1-1,1-1 0,0-1 1,-1 0-1,0 0 0,9-10 0,5-4-49,-2-2 0,35-44 0,-52 62-189,-1 0 0,0 0 0,0-1 0,0 0 0,-1 0 0,0 0 0,0 0 0,0-1 0,-1 1 0,0-1 0,0 1 0,-1-1 0,1-12 0,-2 18-32,0 1 0,0-1 0,0 1 1,-1-1-1,1 1 0,0 0 0,-1-1 0,1 1 1,0-1-1,-1 1 0,1 0 0,0-1 1,-1 1-1,1 0 0,-1 0 0,1-1 0,-1 1 1,1 0-1,0 0 0,-1 0 0,1 0 0,-1-1 1,1 1-1,-1 0 0,1 0 0,-1 0 1,1 0-1,-1 0 0,1 0 0,-1 0 0,1 0 1,-1 0-1,1 1 0,-1-1 0,1 0 0,-1 0 1,1 0-1,-1 1 0,1-1 0,-1 0 1,1 0-1,0 1 0,-1-1 0,1 0 0,0 1 1,-1-1-1,0 1 0,-21 15-438,7 0 410,2 2 1,0-1-1,1 2 1,1-1-1,1 1 0,0 1 1,2 0-1,0 1 1,1-1-1,1 1 0,-4 30 1,9-50 46,1 1-1,0-1 1,0 0 0,0 1 0,0-1 0,-1 0 0,2 1-1,-1-1 1,0 0 0,0 0 0,0 1 0,1-1-1,-1 0 1,0 1 0,1-1 0,-1 0 0,1 0 0,0 0-1,-1 0 1,1 0 0,0 1 0,0-1 0,-1 0 0,1-1-1,0 1 1,0 0 0,0 0 0,0 0 0,2 1-1,0-2 9,0 1 0,0-1 0,-1 0-1,1 0 1,0 0 0,0 0 0,-1 0-1,1 0 1,0-1 0,0 1-1,-1-1 1,1 0 0,3-2 0,9-3 87,1-2 1,-2 0 0,24-16 0,-1-4-7,-1-2 0,-2-1 0,37-43 1,-52 52-99,-2 0 1,0-2-1,-1 1 1,-2-2 0,0 0-1,14-40 1,-20 27-252,-14 26-7,6 12 249,-1 0-1,0 0 0,0 0 1,0 0-1,0 0 1,0 0-1,0 1 0,0-1 1,0 0-1,0 0 0,0 1 1,1-1-1,-1 1 1,0-1-1,0 1 0,0-1 1,1 1-1,-1-1 1,0 2-1,-15 12-28,2 2 0,0 0 0,1 1 0,0 0 1,2 1-1,-16 32 0,3-8 25,-5 5 107,-77 136 1527,91-153-1285,1 2 0,1-1-1,-17 67 1,28-63-441,9-27-277,8-18-90,-1-6 300,-1-2 1,0 0-1,-1 0 0,18-39 1,13-21-483,-39 71 608,2-3-1,1-1 0,0 1 0,0 0 0,1 0 0,0 1 0,1 0 0,0 0 0,0 1 0,16-10 0,-24 18 46,-1-1 0,1 1 1,0-1-1,0 1 0,-1 0 0,1 0 1,0-1-1,0 1 0,0 0 1,-1 0-1,1 0 0,0 0 0,0 0 1,0 0-1,-1 0 0,1 0 0,0 0 1,0 0-1,0 0 0,-1 0 1,1 1-1,0-1 0,0 0 0,-1 1 1,1-1-1,0 0 0,0 1 0,-1-1 1,1 1-1,-1-1 0,1 1 0,0 0 1,-1-1-1,1 1 0,-1 0 1,1-1-1,-1 1 0,0 0 0,1-1 1,-1 1-1,0 0 0,1 0 0,-1-1 1,0 1-1,0 0 0,0 0 1,1 0-1,-1-1 0,0 1 0,0 0 1,0 0-1,0 0 0,-1 1 0,1-1 15,0 0 0,0 0 0,0 1 0,0-1-1,1 0 1,-1 1 0,0-1 0,1 0 0,-1 0-1,1 1 1,-1-1 0,1 0 0,-1 0-1,1 0 1,0 0 0,0 0 0,0 0 0,-1 0-1,1 0 1,0 0 0,0 0 0,0 0 0,0-1-1,1 1 1,-1 0 0,0-1 0,0 1 0,0-1-1,0 1 1,1-1 0,-1 1 0,0-1-1,1 0 1,1 0 0,1 0 10,1-1-1,0-1 1,-1 1 0,0 0-1,1-1 1,-1 0 0,0 0-1,0-1 1,0 1 0,0-1-1,0 0 1,0 0 0,-1 0-1,0 0 1,1-1 0,-1 1-1,-1-1 1,1 0 0,2-4 0,19-19-30,-29 66-800,-4-5 944,4-19 53,1-1 0,1 1 1,0 0-1,1 0 1,0 21-1,2-35-158,1 0 1,-1 0-1,0 0 0,1-1 1,-1 1-1,1 0 0,-1 0 1,1 0-1,-1 0 0,1-1 1,-1 1-1,1 0 0,0 0 1,0-1-1,-1 1 0,1-1 1,0 1-1,0-1 0,0 1 1,-1-1-1,1 1 0,0-1 1,0 0-1,0 1 0,0-1 1,0 0-1,0 0 0,0 0 1,0 1-1,0-1 0,0 0 1,0-1-1,0 1 0,0 0 1,0 0-1,0 0 0,1-1 1,40-10 951,-22-1-788,-1-1-1,0-1 1,33-30 0,-33 27-212,0 0-1,41-25 1,-59 41 3,-1 1-1,0 0 0,0 0 1,1-1-1,-1 1 0,0 0 0,1 0 1,-1 0-1,0-1 0,1 1 1,-1 0-1,0 0 0,1 0 0,-1 0 1,1 0-1,-1 0 0,0 0 1,1 0-1,-1 0 0,0 0 0,1 0 1,-1 0-1,1 0 0,-1 0 1,0 0-1,1 1 0,-1-1 1,0 0-1,1 0 0,-1 0 0,0 1 1,1-1-1,-1 0 0,0 0 1,0 0-1,1 1 0,-1-1 0,0 0 1,0 1-1,1-1 0,-1 0 1,0 1-1,0-1 0,0 0 0,1 1 1,0 26-170,-12 34 364,10-57-222,-4 42 324,5-45-272,0-1-1,1 1 1,-1-1 0,0 0 0,1 1-1,-1-1 1,1 0 0,-1 1 0,1-1 0,-1 0-1,1 1 1,-1-1 0,1 0 0,-1 0-1,1 0 1,-1 1 0,1-1 0,-1 0-1,1 0 1,-1 0 0,1 0 0,0 0 0,-1 0-1,1 0 1,-1 0 0,1 0 0,-1 0-1,1 0 1,-1-1 0,1 1 0,-1 0 0,1 0-1,-1 0 1,1-1 0,-1 1 0,2-1-1,20-8 27,-21 8-146,5-3-564,0 0-1,0 0 1,0-1-1,10-11 1,-8 2-3942,-5-3-3819,-3 8 1574</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44.265"/>
    </inkml:context>
    <inkml:brush xml:id="br0">
      <inkml:brushProperty name="width" value="0.025" units="cm"/>
      <inkml:brushProperty name="height" value="0.025" units="cm"/>
    </inkml:brush>
  </inkml:definitions>
  <inkml:trace contextRef="#ctx0" brushRef="#br0">0 1 8520,'0'0'18674</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02.380"/>
    </inkml:context>
    <inkml:brush xml:id="br0">
      <inkml:brushProperty name="width" value="0.025" units="cm"/>
      <inkml:brushProperty name="height" value="0.025" units="cm"/>
    </inkml:brush>
  </inkml:definitions>
  <inkml:trace contextRef="#ctx0" brushRef="#br0">143 238 16944,'0'-9'3150,"0"4"-2689,1-6 459,-1 0 0,0 1 0,0-1 0,-2 0 0,-2-11 1,4 20-799,0 1 0,-1 0 0,1-1 0,-1 1 1,1-1-1,-1 1 0,0 0 0,1 0 1,-1-1-1,0 1 0,0 0 0,0 0 1,0 0-1,0 0 0,0 0 0,-1 0 1,1 0-1,0 0 0,0 0 0,-2 0 0,1 1-67,0 0-1,0-1 0,-1 1 0,1 1 0,0-1 0,0 0 0,0 0 0,0 1 0,0-1 0,0 1 0,0 0 0,0 0 1,0 0-1,0 0 0,0 0 0,0 0 0,1 0 0,-1 0 0,-2 3 0,-3 2-42,0 1 0,1 0 0,-1 1 0,1 0-1,1 0 1,-1 0 0,1 1 0,1 0 0,0-1 0,0 2 0,1-1-1,0 0 1,0 1 0,1-1 0,0 1 0,1 0 0,0 11 0,1-21-11,0 1 1,0 0 0,0-1 0,0 1 0,0-1-1,0 1 1,0-1 0,0 1 0,1 0 0,-1-1-1,0 1 1,0-1 0,1 1 0,-1-1 0,0 1-1,1-1 1,-1 0 0,0 1 0,1-1 0,-1 1-1,1-1 1,-1 0 0,1 1 0,-1-1 0,1 0-1,-1 1 1,1-1 0,-1 0 0,1 0 0,-1 0-1,1 0 1,0 1 0,0-1 0,26-3 139,23-20 158,-27 4-370,0-1-1,-1 0 1,-1-2-1,-1-1 1,-1 0-1,-1-1 1,-2-1-1,0-1 1,19-42-1,-27 47-273,-10 22-368,-15 36 308,9-16 467,0 0 1,1 1-1,2 0 0,0 0 0,2 0 0,0 1 0,1 44 0,1-64-54,1-1 1,1 0-1,-1 0 0,0 0 1,0 0-1,1 0 0,-1 0 1,1 0-1,-1 0 0,1 0 1,0 0-1,0 0 0,0 0 1,0-1-1,0 1 0,1 0 1,-1 0-1,0-1 0,1 1 1,-1-1-1,1 0 0,0 1 1,-1-1-1,1 0 0,0 0 1,0 0-1,0 0 0,-1 0 1,1 0-1,0-1 1,0 1-1,1-1 0,-1 1 1,0-1-1,0 0 0,0 1 1,0-1-1,3-1 0,-1 1 14,0-1-1,1 1 0,-1-1 1,0 0-1,0-1 0,0 1 1,0-1-1,0 0 1,0 0-1,-1 0 0,1 0 1,-1 0-1,1-1 0,-1 0 1,0 0-1,0 0 1,0 0-1,4-6 0,-2 1-8,0-1-1,0 0 1,-1-1 0,0 1-1,-1-1 1,0 0 0,-1 0-1,0 0 1,0 0-1,0-17 1,-2 27-13,0 0 0,0 0 0,0 0 0,0 0 0,0-1-1,1 1 1,-1 0 0,0 0 0,0 0 0,0 0 0,0-1 0,0 1 0,0 0 0,0 0 0,0 0-1,0-1 1,0 1 0,-1 0 0,1 0 0,0 0 0,0 0 0,0-1 0,0 1 0,0 0 0,0 0-1,0 0 1,0 0 0,0 0 0,0-1 0,-1 1 0,1 0 0,0 0 0,0 0 0,0 0 0,0 0-1,0 0 1,-1 0 0,1 0 0,0-1 0,0 1 0,0 0 0,0 0 0,-1 0 0,1 0 0,0 0-1,0 0 1,0 0 0,-1 0 0,1 0 0,-9 8-11,-6 14-5,11-13-5,1 0 0,0 1 0,0-1 0,0 1 0,1-1 0,1 1 0,-1 15 0,2-23 14,0 1 0,0-1 1,0 0-1,0 1 0,1-1 1,-1 0-1,1 1 0,-1-1 0,1 0 1,0 0-1,0 0 0,0 1 1,0-1-1,0 0 0,1 0 1,-1-1-1,1 1 0,-1 0 0,1 0 1,0-1-1,0 1 0,-1-1 1,1 1-1,0-1 0,0 0 0,0 0 1,1 0-1,-1 0 0,0 0 1,0 0-1,0-1 0,1 1 0,-1-1 1,0 1-1,1-1 0,2 0 1,74 1-405,-75-1 417,0 0 1,0-1 0,0 1 0,-1-1 0,1 0-1,0 0 1,0 0 0,0-1 0,-1 1 0,1-1 0,-1 0-1,1 0 1,-1 0 0,0 0 0,0-1 0,0 1 0,5-6-1,-8 7 52,1 0 0,-1 0 0,0 0-1,1 0 1,-1 0 0,0-1 0,0 1-1,1 0 1,-1 0 0,0 0 0,0 0-1,0-1 1,-1 1 0,1 0 0,0 0 0,0 0-1,-1 0 1,1-1 0,0 1 0,-1 0-1,1 0 1,-1 0 0,0 0 0,1 0-1,-1 0 1,0 0 0,1 0 0,-1 1-1,-1-2 1,-33-27 521,20 18-99,4 1-282,7 7-139,-1 0 0,1 0 0,0-1 0,1 1 1,-1-1-1,1 0 0,-1 0 0,1 0 0,0 0 0,1-1 0,-1 1 0,1-1 0,0 1 0,-3-10 0,5 13-61,1 0 1,-1 0-1,1 0 0,-1 0 0,1 0 1,-1 0-1,1 0 0,-1 0 0,1 0 1,0 0-1,0 0 0,-1 0 1,1 0-1,0 1 0,0-1 0,0 0 1,0 1-1,0-1 0,0 1 1,0-1-1,0 1 0,0-1 0,0 1 1,1 0-1,-1-1 0,0 1 0,0 0 1,0 0-1,1 0 0,45-5-336,-38 4 141,85-9-3608,-32-1-5282,-5-4-10009</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44.642"/>
    </inkml:context>
    <inkml:brush xml:id="br0">
      <inkml:brushProperty name="width" value="0.025" units="cm"/>
      <inkml:brushProperty name="height" value="0.025" units="cm"/>
    </inkml:brush>
  </inkml:definitions>
  <inkml:trace contextRef="#ctx0" brushRef="#br0">9 1 9001,'0'0'17840,"1"63"-16687,-5-33-608,1-1-417,1-4-64,2-6-64,0-7-64,12-8-576,3-4-321,3-1-417,0-16-1440,-2-8-2531,-3-6-11019</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45.127"/>
    </inkml:context>
    <inkml:brush xml:id="br0">
      <inkml:brushProperty name="width" value="0.025" units="cm"/>
      <inkml:brushProperty name="height" value="0.025" units="cm"/>
    </inkml:brush>
  </inkml:definitions>
  <inkml:trace contextRef="#ctx0" brushRef="#br0">132 1 11627,'0'0'8782,"-11"12"-5691,-3 3-2541,2 0 1,0 1 0,1 0 0,0 0 0,1 2 0,1-1-1,1 1 1,0 0 0,2 1 0,-8 29 0,12-34-573,0 1-1,1-1 1,0 1 0,1-1 0,1 0 0,2 18 0,-3-33 5,1 1 0,-1 0 0,0-1 0,0 1 0,0-1 0,1 1 0,-1 0 0,0 0 0,0-1 0,1 1 0,-1 0 0,0 0 0,1-1 0,-1 1 0,0 0 0,1 0 0,-1-1 0,0 1 0,1 0 0,-1 0 0,0 0 0,1 0 0,-1 0 0,1 0 0,-1 0 0,0 0 0,1 0 0,-1 0 0,0 0 0,1 0 0,-1 0 0,1 0 0,-1 0 0,0 0 0,1 0 0,-1 0 0,1 0 0,-1 1 0,0-1 0,1 0 0,-1 0 0,0 0 0,0 1 0,1-1 0,-1 0 0,0 0 0,1 1 0,-1-1 0,0 0 0,0 1 0,1-1 0,-1 0 0,0 1 0,0-1 0,0 0 0,0 1 0,0-1 0,1 1 0,-1-1 0,0 0 0,0 1 0,0-1 0,0 0 0,0 2 0,12-33-880,-9 11 390,-1 0-1,-1-31 1,-1 38 534,-1 13-30,1 0 0,0 0-1,0 1 1,0-1 0,0 0 0,-1 0 0,1 0-1,0 0 1,0 0 0,0 0 0,0 0-1,-1 0 1,1 0 0,0 0 0,0 0-1,0 0 1,0 0 0,-1 0 0,1 0 0,0 0-1,0 0 1,0 0 0,0 0 0,-1 0-1,1 0 1,0 0 0,0 0 0,0 0 0,0 0-1,-1 0 1,1-1 0,0 1 0,0 0-1,0 0 1,0 0 0,0 0 0,-1 0-1,1 0 1,0-1 0,0 1 0,0 0 0,0 0-1,0 0 1,0 0 0,0-1 0,0 1-1,0 0 1,0 0 0,0 0 0,0 0-1,0-1 1,0 1 0,0 0 0,0 0 0,0 0-1,-8 15-108,7-12 125,1 0 1,-1 0-1,1 0 1,0 1 0,0-1-1,0 0 1,0 0 0,0 0-1,1 1 1,-1-1-1,1 0 1,0 0 0,0 0-1,0 0 1,0 0 0,1 0-1,-1-1 1,1 1-1,0 0 1,-1-1 0,5 5-1,-2-5 60,0 0-1,0 0 0,0 0 0,0-1 0,0 1 0,0-1 1,0 0-1,1-1 0,-1 1 0,0-1 0,1 0 0,-1 0 1,0 0-1,1 0 0,-1-1 0,5-1 0,-1 1 43,1-2 0,0 1 0,-1-2 0,0 1 0,0-1-1,0 0 1,0 0 0,0-1 0,-1 0 0,0-1 0,0 1-1,0-2 1,-1 1 0,6-7 0,38-34 79,-62 99-659,4-31 724,1 1 0,1 0 0,1 0 0,1 0 0,-2 33 0,6-54-229,0 0 0,0 0-1,0 0 1,0 0 0,0 0 0,0 0 0,1 0 0,-1 0-1,0 0 1,1 0 0,-1 0 0,0 0 0,1 0 0,-1 0-1,1 0 1,0-1 0,-1 1 0,1 0 0,-1 0 0,1 0-1,0-1 1,0 1 0,0 0 0,-1-1 0,1 1 0,0-1-1,0 1 1,0-1 0,0 0 0,0 1 0,0-1 0,0 0-1,0 1 1,0-1 0,0 0 0,0 0 0,0 0 0,0 0-1,0 0 1,0 0 0,0 0 0,0 0 0,0-1 0,0 1 0,0 0-1,0 0 1,0-1 0,0 1 0,1-1 0,3-1-11,1 0 0,0-1 0,-1 1 0,0-1 0,1 0 0,-1 0 0,6-6 0,-1 0-497,-1-1 1,-1 1-1,1-1 0,8-14 1,-13 16-606,1 0 0,-2 0 0,1 0 1,-1-1-1,0 1 0,-1-1 0,2-10 1,1-27-6910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45.453"/>
    </inkml:context>
    <inkml:brush xml:id="br0">
      <inkml:brushProperty name="width" value="0.025" units="cm"/>
      <inkml:brushProperty name="height" value="0.025" units="cm"/>
    </inkml:brush>
  </inkml:definitions>
  <inkml:trace contextRef="#ctx0" brushRef="#br0">18 1 17585,'0'0'6566,"-18"57"-5349,26-44-769,13-2-384,7-2-352,6-2-2178,2-3-1826,2-3-2210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45.797"/>
    </inkml:context>
    <inkml:brush xml:id="br0">
      <inkml:brushProperty name="width" value="0.025" units="cm"/>
      <inkml:brushProperty name="height" value="0.025" units="cm"/>
    </inkml:brush>
  </inkml:definitions>
  <inkml:trace contextRef="#ctx0" brushRef="#br0">113 0 320,'0'0'15044,"-8"12"-9343,-16 21-3706,9-16-288,2 2-1,0 0 1,1 0-1,-15 32 1,27-50-1694,0-1 0,0 1 0,0 0 0,0-1 0,0 1 1,0-1-1,0 1 0,0-1 0,0 1 0,0-1 0,0 1 1,0 0-1,0-1 0,1 1 0,-1-1 0,0 1 0,0-1 1,1 1-1,-1-1 0,0 1 0,1-1 0,-1 0 0,0 1 1,1-1-1,-1 1 0,1-1 0,-1 0 0,1 1 0,-1-1 1,0 0-1,1 1 0,0-1 0,-1 0 0,1 0 0,-1 0 1,1 1-1,-1-1 0,1 0 0,-1 0 0,1 0 0,-1 0 1,1 0-1,0 0 0,-1 0 0,1 0 0,-1 0 0,1 0 1,-1-1-1,1 1 0,-1 0 0,1 0 0,-1 0 0,1-1 1,0 1-1,35-10 79,27-25 121,-53 28-292,0 1 0,0 0 0,0 1 0,1 0 0,0 0 1,0 1-1,0 0 0,1 1 0,17-2 0,-27 5 55,0 0 1,-1 0-1,1 1 0,-1-1 1,1 1-1,-1-1 1,1 1-1,-1 0 0,0 0 1,1 0-1,-1-1 0,0 1 1,1 0-1,-1 0 1,0 1-1,0-1 0,0 0 1,0 0-1,0 1 1,0-1-1,0 0 0,-1 1 1,1-1-1,0 1 1,-1-1-1,1 1 0,-1-1 1,0 1-1,1-1 1,-1 1-1,0-1 0,0 1 1,0 0-1,0 1 0,-1 69 350,0-59-231,0 1-41,1-11-37,-1-1 0,1 1 0,0 0-1,0 0 1,0 0 0,0 0 0,1 0-1,-1 0 1,2 4 0,-1-6-9,-1-1 0,1 1 0,0 0 1,0 0-1,0-1 0,-1 1 0,1 0 0,0-1 0,0 1 1,0-1-1,0 1 0,0-1 0,0 0 0,0 1 0,0-1 1,0 0-1,1 0 0,-1 0 0,0 0 0,0 0 0,0 0 1,0 0-1,0 0 0,0 0 0,0 0 0,0-1 0,0 1 1,0 0-1,0-1 0,2 0 0,7-2 46,0-2 0,0 1-1,0-1 1,0-1 0,-1 0 0,0 0-1,13-12 1,-15 12-189,-1 0-1,1 1 1,0 0 0,1 0-1,-1 0 1,1 1 0,0 0 0,0 1-1,0 0 1,0 0 0,0 0-1,17-1 1,-24 5 100,-1 0 1,1 0-1,0 0 0,0 0 1,-1 0-1,1 0 0,-1 0 1,1 0-1,-1 0 0,1 1 1,-1-1-1,0 0 0,0 0 1,0 1-1,1-1 0,-1 0 1,0 0-1,-1 1 0,1-1 1,0 0-1,-1 2 0,-1 32-3895,1-28-2032</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47.415"/>
    </inkml:context>
    <inkml:brush xml:id="br0">
      <inkml:brushProperty name="width" value="0.025" units="cm"/>
      <inkml:brushProperty name="height" value="0.025" units="cm"/>
    </inkml:brush>
  </inkml:definitions>
  <inkml:trace contextRef="#ctx0" brushRef="#br0">4 6 13036,'0'-5'9385,"-3"11"-8904,3 25-481,0-1 32,0 6 0,0-2-96,3-3-1121,9-6-353,5-10-256,2-10-1345,1-5-1953,1-10-4005</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47.755"/>
    </inkml:context>
    <inkml:brush xml:id="br0">
      <inkml:brushProperty name="width" value="0.025" units="cm"/>
      <inkml:brushProperty name="height" value="0.025" units="cm"/>
    </inkml:brush>
  </inkml:definitions>
  <inkml:trace contextRef="#ctx0" brushRef="#br0">1 1 18770,'0'0'10324,"3"8"-10217,1 7-49,-1 1 0,-1-1-1,0 1 1,-1 0 0,-1-1 0,-2 22 0,1 9-1787,1-46 1625,0 1-1,0-1 1,0 0-1,0 1 1,0-1 0,0 0-1,0 1 1,0-1-1,1 0 1,-1 1 0,0-1-1,0 0 1,0 1-1,0-1 1,1 0 0,-1 0-1,0 1 1,0-1-1,1 0 1,-1 0 0,0 0-1,0 1 1,1-1-1,-1 0 1,0 0 0,1 0-1,-1 0 1,0 0-1,0 1 1,1-1-1,-1 0 1,0 0 0,1 0-1,-1 0 1,0 0-1,1 0 1,-1 0 0,0 0-1,1 0 1,-1 0-1,0 0 1,1 0 0,-1-1-1,0 1 1,1 0-1,-1 0 1,0 0 0,1 0-1,-1 0 1,0-1-1,0 1 1,1 0 0,-1 0-1,0-1 1,0 1-1,1 0 1,-1 0 0,0-1-1,0 1 1,0 0-1,0-1 1,1 1 0,-1 0-1,0-1 1,18-19-4550,-11-7-1416,-4-4-3112</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48.081"/>
    </inkml:context>
    <inkml:brush xml:id="br0">
      <inkml:brushProperty name="width" value="0.025" units="cm"/>
      <inkml:brushProperty name="height" value="0.025" units="cm"/>
    </inkml:brush>
  </inkml:definitions>
  <inkml:trace contextRef="#ctx0" brushRef="#br0">66 0 16784,'0'0'7783,"-53"1"-6758,46 13-480,1 3-353,6 0-160,1-1-833,19-7-1729,8-2-1634,8-7-2498</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48.442"/>
    </inkml:context>
    <inkml:brush xml:id="br0">
      <inkml:brushProperty name="width" value="0.025" units="cm"/>
      <inkml:brushProperty name="height" value="0.025" units="cm"/>
    </inkml:brush>
  </inkml:definitions>
  <inkml:trace contextRef="#ctx0" brushRef="#br0">185 1 17360,'0'0'1912,"-12"3"581,8-2-2336,-83 29 3170,79-27-3108,1 0 0,-1 1 0,1 0 0,0 0 0,0 1 0,0 0 0,1 0 0,-1 0 0,1 1 0,-6 7 0,14-6-840,13-3 126,25-3-195,-24-1 425,-10 2 240,0-1 1,0 1-1,0 0 1,0 0-1,0 1 1,0 0-1,-1 0 1,1 0-1,-1 1 1,0 0-1,0 0 1,0 0-1,-1 0 1,1 1-1,-1 0 1,0 0-1,5 9 1,-7-11 47,0 0 1,0 0 0,0 0 0,0 0 0,-1 0-1,1 1 1,-1-1 0,0 0 0,0 1 0,0-1-1,-1 1 1,1-1 0,-1 1 0,0 0 0,0-1-1,0 1 1,-1-1 0,1 1 0,-1-1 0,0 1-1,1-1 1,-2 1 0,1-1 0,0 0 0,-1 1-1,1-1 1,-1 0 0,0 0 0,0 0 0,-1 0-1,-3 4 1,-44 26 570,48-32-590,-1 0 1,1 1 0,-1-1-1,0 0 1,1 0 0,-1-1 0,0 1-1,0-1 1,1 1 0,-1-1 0,0 0-1,0 0 1,0 0 0,1 0 0,-1 0-1,0-1 1,0 1 0,-3-2-1,5 1-159,0-1-1,0 1 0,0 0 1,1 0-1,-1-1 0,0 1 1,1 0-1,-1-1 0,1 1 1,0 0-1,-1-1 0,1 1 1,0-1-1,0 1 0,0-1 1,0 1-1,0-1 0,0 1 1,0-1-1,0 1 0,1 0 1,-1-1-1,1 1 0,-1-1 1,2-1-1,13-37-4520,-15 40 4623,23-47-6134</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48.783"/>
    </inkml:context>
    <inkml:brush xml:id="br0">
      <inkml:brushProperty name="width" value="0.025" units="cm"/>
      <inkml:brushProperty name="height" value="0.025" units="cm"/>
    </inkml:brush>
  </inkml:definitions>
  <inkml:trace contextRef="#ctx0" brushRef="#br0">114 0 15951,'0'0'3598,"-1"14"-1777,-15 117 1794,8-92-2748,3 1-1,1 0 1,1 1 0,6 65-1,-4-116-5097,1-1 3384,-1 0 0,0 0 0,-1 0 0,-4-14 0,-33-74-856,9 35 4116,34 68-2181,-1 0 1,1-1-1,-1 0 0,1 0 1,0 0-1,1 0 1,-1-1-1,0 1 1,1-1-1,7 3 0,58 17-4278,-28-16-1837,1-5-5615</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49.173"/>
    </inkml:context>
    <inkml:brush xml:id="br0">
      <inkml:brushProperty name="width" value="0.025" units="cm"/>
      <inkml:brushProperty name="height" value="0.025" units="cm"/>
    </inkml:brush>
  </inkml:definitions>
  <inkml:trace contextRef="#ctx0" brushRef="#br0">129 5 16976,'0'0'5440,"-10"9"-3881,-1 0-1205,-51 45 1713,57-49-1934,0 1 1,0-1 0,0 1 0,1 0-1,0 0 1,0 1 0,1-1-1,-1 1 1,-3 11 0,7-17-131,0-1-1,0 0 1,0 1 0,0-1-1,0 1 1,0-1 0,0 0-1,1 1 1,-1-1 0,0 0-1,0 1 1,0-1 0,0 1-1,1-1 1,-1 0 0,0 1-1,0-1 1,0 0 0,1 0-1,-1 1 1,0-1 0,1 0-1,-1 0 1,0 1 0,1-1-1,-1 0 1,0 0-1,1 0 1,-1 1 0,0-1-1,1 0 1,-1 0 0,1 0-1,-1 0 1,0 0 0,1 0-1,-1 0 1,1 0 0,-1 0-1,0 0 1,1 0 0,-1 0-1,0 0 1,1 0 0,-1 0-1,1-1 1,-1 1 0,0 0-1,1 0 1,-1 0 0,0-1-1,1 1 1,-1 0 0,0 0-1,1-1 1,-1 1 0,24-11 256,-9 0-325,1 0-1,-2-1 1,0-1-1,0 0 1,-1-1-1,-1 0 1,-1-1-1,17-26 1,-84 121-1156,54-75 1219,-27 55 139,27-57-85,1 2 1,-1-1 0,1 0 0,0 0-1,0 0 1,1 0 0,-1 1 0,1-1 0,0 0-1,0 1 1,0-1 0,2 8 0,-1-11-42,-1-1 1,1 1 0,-1 0-1,1-1 1,0 1 0,-1-1-1,1 1 1,0-1-1,-1 1 1,1-1 0,0 1-1,0-1 1,-1 1 0,1-1-1,0 0 1,0 0 0,0 1-1,-1-1 1,1 0-1,0 0 1,0 0 0,0 0-1,0 0 1,-1 0 0,1 0-1,0 0 1,0-1 0,0 1-1,0 0 1,0-1-1,27-7 307,-9-3-382,0 0 0,-1-1 1,0-1-1,-1-1 0,0 0 1,-1-2-1,-1 0 0,24-31 1,-30 29-737,-9 17 786,0 1 1,0 0-1,0 0 0,0 0 1,0 0-1,0 0 0,0-1 0,0 1 1,0 0-1,0 0 0,0 0 0,0 0 1,0 0-1,0-1 0,0 1 0,0 0 1,0 0-1,0 0 0,0 0 0,0 0 1,0 0-1,0 0 0,-1-1 1,1 1-1,0 0 0,0 0 0,0 0 1,0 0-1,0 0 0,0 0 0,-1 0 1,1 0-1,0 0 0,0 0 0,0 0 1,0 0-1,0 0 0,0 0 1,-1 0-1,1 0 0,0 0 0,0 0 1,0 0-1,0 0 0,0 0 0,-1 0 1,1 0-1,0 0 0,0 0 0,0 0 1,0 0-1,0 0 0,-1 0 0,1 0 1,-28 21-425,15-7 634,1 1 0,-19 30 0,27-39 79,1 1 0,-1 0 0,1 0 0,1 0 0,-1 0 0,1 1 0,0-1 0,1 1 1,-1 13-1,2-20-258,0-1 0,0 1 0,0-1 0,0 0 0,0 1 0,0-1 0,0 1 0,0-1 0,0 1 0,0-1 0,0 0 0,1 1 0,-1-1 0,0 1 0,0-1 0,1 0 0,-1 1 0,0-1 0,0 0 0,1 1 0,-1-1 1,0 0-1,1 0 0,-1 1 0,0-1 0,1 0 0,-1 0 0,1 0 0,-1 1 0,0-1 0,1 0 0,-1 0 0,1 0 0,0 0 0,19-2 567,18-16 253,-25 10-854,0 0 0,-1-1-1,-1-1 1,1 0 0,-1-1 0,-1 0-1,0 0 1,-1-1 0,0 0 0,-1-1 0,12-24-1,-45 70-915,-7 40 1410,30-67-361,0-1 1,0 1 0,1 0-1,0 0 1,0 0-1,1 0 1,-1-1 0,1 1-1,0 0 1,1 0 0,1 8-1,-1-13-85,-1-1-1,1 1 0,-1 0 1,1-1-1,0 1 0,-1-1 1,1 1-1,0-1 1,0 1-1,0-1 0,-1 1 1,1-1-1,0 0 0,0 1 1,0-1-1,0 0 1,0 0-1,-1 0 0,1 0 1,0 0-1,0 0 1,0 0-1,0 0 0,0 0 1,0 0-1,0 0 0,-1-1 1,1 1-1,1-1 1,27-8 562,-24 5-748,1 0 1,-1 0 0,0 0 0,0-1 0,0 0 0,-1 0 0,1 0-1,-1 0 1,0-1 0,3-6 0,-1-3-4462,-4-1-3820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03.268"/>
    </inkml:context>
    <inkml:brush xml:id="br0">
      <inkml:brushProperty name="width" value="0.025" units="cm"/>
      <inkml:brushProperty name="height" value="0.025" units="cm"/>
    </inkml:brush>
  </inkml:definitions>
  <inkml:trace contextRef="#ctx0" brushRef="#br0">0 143 13613,'0'0'11243,"3"12"-10528,11 82-274,-4-12-316,-10-79-98,1-1 0,-1 1 0,1 0 0,0-1 0,-1 1 0,1-1 0,0 1 0,1-1 0,-1 1 0,0-1 0,1 0 0,-1 0 1,1 0-1,0 1 0,2 1 0,-2-3 16,-1-1 1,1 1-1,-1 0 1,1-1-1,0 1 1,0-1-1,-1 1 1,1-1-1,0 0 1,0 0-1,-1 0 1,1 0-1,0 0 1,0 0-1,-1 0 1,1-1-1,0 1 1,0-1-1,-1 1 1,1-1-1,0 0 1,-1 1-1,1-1 1,-1 0-1,3-2 1,10-6 263,0-2-1,-1 1 1,-1-2 0,1 1 0,-2-2 0,15-18-1,56-89 237,-63 87-43,-1 0 0,20-51 1,-43 109-2884,-5 28-8127,6-38 3394</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49.643"/>
    </inkml:context>
    <inkml:brush xml:id="br0">
      <inkml:brushProperty name="width" value="0.025" units="cm"/>
      <inkml:brushProperty name="height" value="0.025" units="cm"/>
    </inkml:brush>
  </inkml:definitions>
  <inkml:trace contextRef="#ctx0" brushRef="#br0">239 48 13389,'0'0'4308,"3"-8"-1244,10-24-422,-13 32-2571,1 0-1,-1-1 0,0 1 0,0 0 0,0 0 0,0 0 0,0 0 0,0-1 0,0 1 0,0 0 1,0 0-1,0-1 0,1 1 0,-1 0 0,0 0 0,0 0 0,0-1 0,0 1 0,-1 0 0,1 0 1,0 0-1,0-1 0,0 1 0,0 0 0,0 0 0,0 0 0,0-1 0,0 1 0,0 0 0,0 0 0,-1 0 1,1-1-1,0 1 0,0 0 0,0 0 0,0 0 0,-1 0 0,1 0 0,0 0 0,0-1 0,0 1 1,0 0-1,-1 0 0,-12 2 425,13-2-311,-11 5 27,0 0-1,0 0 1,1 1 0,-1 0-1,2 1 1,-13 10-1,-54 53 759,68-63-828,2-1-58,3-4-77,1 0 0,0-1-1,0 1 1,0 0 0,0 0 0,1 0 0,-1 0 0,0 1 0,1-1-1,0 0 1,-1 1 0,1-1 0,0 1 0,-1 2 0,29-9-1106,4-10 122,-26 10 926,0 1 0,0 1-1,1-1 1,-1 1 0,1 0-1,-1 0 1,1 0 0,0 1-1,0 0 1,0 0 0,0 0-1,0 1 1,0 0 0,0 0-1,7 2 1,-12-2 53,1 1 0,0 0 1,0 0-1,-1 0 0,1 1 0,-1-1 1,1 0-1,-1 0 0,1 1 1,-1-1-1,0 1 0,1-1 0,-1 1 1,0 0-1,0 0 0,0-1 0,-1 1 1,1 0-1,0 0 0,-1 0 0,1 0 1,-1 0-1,1 0 0,-1 0 0,0 0 1,0 0-1,0 0 0,0 0 0,-1 3 1,1-1 126,-1 0-1,1-1 1,-1 1 0,1-1 0,-1 1-1,-1-1 1,1 0 0,0 1 0,-1-1-1,1 0 1,-1 0 0,0 0 0,0 0-1,-1 0 1,-3 4 0,-4 0 0,0 0 0,-1-1 0,0-1 0,0 1 0,0-2 1,0 0-1,-1 0 0,0-1 0,0 0 0,0-1 0,0-1 0,-23 1 0,34-2-299,0 0-1,-1 0 0,1 0 1,0 0-1,0 0 0,0 0 1,-1 0-1,1-1 0,0 1 0,0-1 1,0 1-1,0 0 0,0-1 1,0 0-1,0 1 0,-2-2 0,3 1-276,-1 0-1,0 0 1,1 0-1,-1 0 1,1 0-1,-1 0 1,1-1 0,0 1-1,-1 0 1,1 0-1,0 0 1,0-1-1,0 1 1,0 0-1,0-2 1,0-13-6311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50.263"/>
    </inkml:context>
    <inkml:brush xml:id="br0">
      <inkml:brushProperty name="width" value="0.025" units="cm"/>
      <inkml:brushProperty name="height" value="0.025" units="cm"/>
    </inkml:brush>
  </inkml:definitions>
  <inkml:trace contextRef="#ctx0" brushRef="#br0">153 148 12748,'0'0'11899,"-9"-6"-11317,7 5-570,0-1 0,-1 1 0,0-1 0,1 1 0,-1 0 0,0 0 0,1 0 0,-1 0 0,0 1 0,0-1 0,0 1 0,0-1 0,-5 1 0,4 1-3,1 0 0,0 1 0,-1-1 0,1 0-1,0 1 1,0 0 0,0 0 0,0 0 0,0 0 0,0 0 0,0 1-1,1-1 1,-1 1 0,1 0 0,-2 3 0,-2 0 190,1 0 0,0 0 0,0 1 0,1-1 1,0 1-1,0 1 0,0-1 0,1 0 0,0 1 0,1 0 1,0-1-1,-3 15 0,5-21-177,0 0 0,0-1-1,0 1 1,0 0 0,0 0 0,1 0-1,-1 0 1,0 0 0,0-1 0,1 1 0,-1 0-1,0 0 1,1 0 0,-1-1 0,0 1-1,1 0 1,-1-1 0,1 1 0,0 0 0,-1-1-1,1 1 1,-1 0 0,1-1 0,0 1-1,0-1 1,-1 1 0,1-1 0,1 1 0,29 0 506,-22-3-396,0 0 0,0-1 0,0 0 0,16-8 0,1-4-139,-1 0-1,0-2 1,-2-1-1,0-1 1,-1-1-1,0 0 1,-2-2 0,-1-1-1,25-36 1,-43 58-33,0-1 1,0 0-1,0 0 1,0 1-1,0-1 1,0 0-1,-1 0 1,1 0-1,-1 0 1,1 0-1,-1 0 1,0 0-1,1 0 1,-1 0 0,-1-4-1,1 6 12,0-1 0,-1 1 0,1-1 0,-1 1 0,1-1 0,0 1-1,-1-1 1,1 1 0,-1-1 0,0 1 0,1 0 0,-1-1 0,1 1 0,-1 0 0,1 0 0,-1-1 0,0 1 0,1 0 0,-1 0-1,0 0 1,1 0 0,-1 0 0,0 0 0,1 0 0,-1 0 0,0 0 0,1 0 0,-1 0 0,-1 0 0,-5 2-48,0 0 0,1 0 0,-1 0 0,0 1 0,1 0 0,0 0 0,-7 5 0,-8 5 253,0 2-1,1 0 1,0 1 0,1 2 0,1-1 0,-18 25 0,35-41-164,0 0 0,0 0 0,0 0 0,0 0-1,1 0 1,-1 0 0,0 0 0,1 0 0,-1 0 0,1 1-1,-1-1 1,1 0 0,-1 0 0,1 1 0,0-1 0,0 0 0,-1 1-1,1-1 1,0 0 0,0 1 0,0-1 0,1 0 0,-1 1-1,0-1 1,0 0 0,1 0 0,0 2 0,0-2-4,1 0 1,-1 0-1,1 0 1,-1 0-1,1 0 1,-1 0-1,1-1 1,0 1-1,0-1 1,-1 1-1,1-1 1,0 0-1,0 1 1,-1-1-1,1 0 1,3-1-1,11 0-102,-1 0 1,0-2-1,22-5 0,-26 5-71,9-4 16,0 2 0,1 0 0,-1 1 0,1 1 0,42 0 0,-61 4 187,0-1 0,-1 0 0,1 1 0,0 0 0,0-1 0,-1 1 0,1 0 0,0 0 0,-1 0 0,1 0-1,-1 0 1,1 1 0,-1-1 0,0 0 0,1 1 0,-1-1 0,0 1 0,0-1 0,0 1 0,0-1 0,0 1 0,0 0 0,-1-1 0,1 1 0,0 0 0,-1 0 0,1 0 0,-1 0 0,0-1 0,0 1 0,0 0 0,0 4-1,0 6 535,0 0 0,-1 0 0,-3 19-1,2-18 191,8-23-463,6-21-300,-1 0 0,10-51 0,-4 16 0,-16 64-27,-1 1 1,1 0-1,0 0 0,0-1 0,0 1 1,0 0-1,0 0 0,0 0 0,0 0 1,1 0-1,-1 0 0,0 1 0,1-1 1,-1 0-1,0 1 0,1-1 0,-1 0 1,1 1-1,-1 0 0,1-1 0,-1 1 1,1 0-1,-1 0 0,1 0 0,1 0 1,49 2-1545,-39-1 981,76 5-7946,-44-6-1180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51.398"/>
    </inkml:context>
    <inkml:brush xml:id="br0">
      <inkml:brushProperty name="width" value="0.025" units="cm"/>
      <inkml:brushProperty name="height" value="0.025" units="cm"/>
    </inkml:brush>
  </inkml:definitions>
  <inkml:trace contextRef="#ctx0" brushRef="#br0">74 33 16400,'0'0'4446,"-4"12"-2940,-17 58 771,-21 134-1,41-197-2258,-1 3 0,1-1 0,0 1 0,0 0 0,1 0 0,1 12 1,-1-20-20,1-1 1,-1 0-1,0 0 0,1 1 1,-1-1-1,1 0 1,-1 0-1,1 0 1,-1 0-1,1 0 1,0 1-1,0-1 1,-1 0-1,1 0 1,0-1-1,0 1 0,0 0 1,0 0-1,1 0 1,0 0-5,0-1 0,0 1 0,0-1 0,0 1 0,-1-1 0,1 0 0,0 0 0,0 0 1,0 0-1,0 0 0,0-1 0,-1 1 0,1-1 0,0 1 0,0-1 0,0 1 0,1-2 0,9-4-260,-2 0 0,1 0 0,-1-1 1,0-1-1,0 0 0,-1 0 0,0-1 0,0 0 0,13-18 0,-3 1-765,-1-2 0,22-45 0,-31 55 995,-2 1 0,-1-1-1,0 0 1,-1-1 0,-1 0-1,0 1 1,1-34-1,-5 51 80,0 0 0,0 1-1,0-1 1,0 0-1,0 1 1,0-1-1,0 0 1,0 1 0,0-1-1,0 0 1,0 1-1,0-1 1,0 0-1,0 1 1,-1-1 0,1 0-1,0 1 1,-1-1-1,1 0 1,0 1-1,-1-1 1,1 1 0,-1-1-1,0 0 1,-10 9 688,-9 28-173,-24 74 2022,-31 123 1,69-215-2041,3-13-407,1 1-1,0 0 0,1 0 0,-1 0 0,1 0 1,0 0-1,1 0 0,-1 1 0,2 10 0,0-16-124,0-1-1,0 0 0,0 1 1,0-1-1,0 0 0,0 1 1,0-1-1,0 0 1,0 0-1,0 0 0,0 0 1,0 0-1,0 0 0,0 0 1,0-1-1,0 1 0,0 0 1,0-1-1,0 1 0,0 0 1,0-1-1,1 0 1,4-3 13,0 0 0,0-1 0,-1 0 0,0 0 0,0 0 0,0-1 0,-1 1 0,0-1 0,0 0 0,0-1 0,-1 1 0,6-14 0,-3 4-91,0 0 0,-1 0 0,-1-1 0,3-24 0,-6 32 52,1-5-72,0-1-1,-1 1 0,-1 0 0,-1 0 0,-2-18 1,3 31 81,0 1 0,0-1 0,0 0 0,0 1 0,0-1 1,0 0-1,0 1 0,0-1 0,0 1 0,0-1 0,0 0 0,-1 1 1,1-1-1,0 1 0,0-1 0,-1 1 0,1-1 0,0 0 1,-1 1-1,1-1 0,-1 1 0,1 0 0,-1-1 0,1 1 0,-1-1 1,1 1-1,-1 0 0,1-1 0,-1 1 0,1 0 0,-1 0 1,0-1-1,1 1 0,-1 0 0,1 0 0,-1 0 0,0 0 0,1 0 1,-1 0-1,0 0 0,1 0 0,-1 0 0,1 0 0,-1 0 1,0 0-1,1 0 0,-1 0 0,1 1 0,-1-1 0,0 0 1,0 1-1,-1 0-21,0 1 0,1-1 1,-1 1-1,1-1 0,-1 1 1,1 0-1,0 0 0,0 0 1,0-1-1,0 1 0,0 0 1,0 0-1,0 0 0,0 4 0,-1 6-4,0-1 0,1 1-1,0-1 1,1 1-1,0-1 1,1 1 0,3 12-1,-4-21 45,1 0 0,0 0 0,0 0 0,0 0 0,0 0 0,0 0 0,1-1 0,-1 1 0,1 0 1,0-1-1,0 1 0,0-1 0,0 0 0,0 1 0,1-1 0,-1 0 0,0 0 0,1-1 0,0 1 0,-1-1 0,1 1 0,0-1 0,0 0 0,0 0 0,0 0 0,0 0 0,0 0 0,0-1 0,0 1 0,6-1 0,-2 0 27,1 0-1,-1-1 0,1 1 0,-1-2 1,1 1-1,-1-1 0,0 0 1,0-1-1,0 1 0,0-1 0,0-1 1,-1 1-1,1-1 0,-1 0 1,0-1-1,9-9 0,1-2 66,-1-2 0,-1 0-1,-1 0 1,14-26 0,-28 88-471,-15 46 717,9-59 470,1 0 1,-1 53 0,6-84-820,1 0 1,0 0-1,0 0 1,0 0-1,0 0 1,0 1-1,0-1 1,0 0-1,0 0 1,0 0-1,0 0 1,0 1-1,0-1 1,0 0-1,0 0 0,0 0 1,1 0-1,-1 0 1,0 1-1,0-1 1,0 0-1,0 0 1,0 0-1,0 0 1,0 0-1,0 0 1,0 1-1,1-1 1,-1 0-1,0 0 1,0 0-1,0 0 1,0 0-1,0 0 1,0 0-1,1 0 1,-1 0-1,0 0 1,0 0-1,0 0 1,0 1-1,1-1 1,-1 0-1,0 0 1,0 0-1,0 0 1,0 0-1,0 0 1,1-1-1,-1 1 1,0 0-1,0 0 1,11-7 27,6-13-301,3-27-3321,-11-5-3404,-7 4-1308</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51.841"/>
    </inkml:context>
    <inkml:brush xml:id="br0">
      <inkml:brushProperty name="width" value="0.025" units="cm"/>
      <inkml:brushProperty name="height" value="0.025" units="cm"/>
    </inkml:brush>
  </inkml:definitions>
  <inkml:trace contextRef="#ctx0" brushRef="#br0">8 0 19314,'0'0'1249,"-1"9"561,-1-2-1515,1 0-6,0 0 0,0 0-1,0 0 1,1 0 0,0 0 0,1 14 0,0-19-281,0 0 1,0 1-1,0-1 1,0 0-1,0 1 1,0-1-1,0 0 1,1 0-1,-1 0 1,1 0-1,0 0 1,-1 0-1,1-1 1,0 1-1,0 0 1,0-1-1,0 1 1,1-1-1,-1 0 1,0 0-1,0 0 1,1 0 0,-1 0-1,1-1 1,-1 1-1,3 0 1,41 3-2375,-44-4 2377,-1 0 0,1 0 1,-1 0-1,1 0 0,-1 0 1,1-1-1,-1 1 0,0 0 0,1-1 1,-1 1-1,0-1 0,1 1 0,-1-1 1,0 0-1,0 0 0,1 1 1,-1-1-1,0 0 0,0 0 0,0 0 1,0 0-1,0 0 0,0-1 1,0 1-1,-1 0 0,1 0 0,1-2 1,-2 2 949,-1 11 160,0-7-1083,-2 8 64,0 0-1,1 0 0,1 0 0,-1 19 0,2-28-58,0 0 1,0 0-1,0 0 0,0 0 1,1 0-1,-1 0 0,1 0 1,-1 0-1,1 0 0,0 0 1,0 0-1,0 0 0,0-1 1,0 1-1,0 0 0,0-1 1,1 1-1,-1-1 0,0 1 1,1-1-1,0 0 0,-1 1 1,1-1-1,0 0 0,-1 0 1,1 0-1,0-1 0,0 1 1,0 0-1,0-1 0,0 1 1,0-1-1,2 1 1,35 0 593,-27-2-684,0 1 0,0 0 0,0 1 0,-1 1 0,15 3 0,-25-5 45,1 1 0,0-1 0,-1 1 0,1-1 0,-1 1 1,1 0-1,-1 0 0,1 0 0,-1 0 0,1 0 0,-1 0 0,0 1 0,0-1 0,1 0 0,-1 1 1,0-1-1,0 0 0,0 1 0,-1-1 0,1 1 0,0 0 0,0-1 0,-1 1 0,1 0 0,-1-1 1,0 1-1,1 0 0,-1 0 0,0-1 0,0 1 0,0 0 0,0 0 0,-1-1 0,1 1 1,0 0-1,-1-1 0,1 1 0,-1 0 0,1-1 0,-2 3 0,0 1 125,-1-1 0,1 0 0,-1 0 0,0 0 0,0 0 0,0-1 0,-1 1 0,1-1 0,-1 0 0,0 0 0,0 0-1,-7 4 1,-53 26 916,61-32-1027,-43 16 466,44-16-534,-1 0-1,0 0 1,0-1-1,1 1 1,-1-1-1,0 0 1,0 0-1,0 0 1,0 0-1,1 0 1,-1-1-1,0 1 1,0-1-1,-3-1 1,5 1-251,0 0 1,0-1 0,0 1-1,0 0 1,0-1 0,0 1 0,1-1-1,-1 1 1,1-1 0,-1 0 0,1 1-1,-1-1 1,1 0 0,0 1-1,0-1 1,0 0 0,0 1 0,0-1-1,0 0 1,0 1 0,0-1-1,1 1 1,-1-1 0,1 0 0,-1 1-1,2-3 1,16-43-7706,1 7 212</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52.917"/>
    </inkml:context>
    <inkml:brush xml:id="br0">
      <inkml:brushProperty name="width" value="0.025" units="cm"/>
      <inkml:brushProperty name="height" value="0.025" units="cm"/>
    </inkml:brush>
  </inkml:definitions>
  <inkml:trace contextRef="#ctx0" brushRef="#br0">0 1 9801,'0'0'15327,"6"9"-14174,-1 2-771,0-1 0,-1 2 1,-1-1-1,1 0 0,-2 1 0,1 0 0,-2 0 1,1 0-1,-2 22 0,-2 227 2282,5-255-2716,2-16-83,4-22-244,-9 29 335,3-80-1116,-3 76 1043,-1 1 0,0-1 1,0 1-1,0-1 0,-1 1 1,0 0-1,0 0 0,0 0 1,-1 0-1,-5-9 0,-4 5-271,8 20-36,4-7 392,0 0 0,1 0 0,-1 0 0,1 0 0,-1-1 0,1 1 0,0 0 0,0-1 1,0 1-1,1 3 0,3-2-200,0 0 1,-1 0-1,1 0 0,1 0 1,-1-1-1,0 0 1,1 0-1,-1-1 0,1 1 1,0-1-1,0 0 1,0-1-1,0 1 0,0-1 1,1-1-1,-1 1 1,0-1-1,11-1 1,-5 1-351,-1-1 0,0 0 0,1-1 1,-1 0-1,0-1 0,0 0 0,0-1 1,-1 0-1,16-8 0,-23 10 579,1-1 1,-1 1-1,0-1 1,1 0-1,-1 0 0,-1 0 1,1-1-1,0 1 1,2-5-1,-5 7 76,1 1 1,-1-1-1,0 1 0,0-1 0,1 1 1,-1-1-1,0 0 0,0 1 1,0-1-1,0 1 0,0-1 0,0 1 1,0-1-1,0 0 0,0 1 0,0-1 1,0 1-1,0-1 0,0 1 0,0-1 1,-1 0-1,1 1 0,0-1 0,0 1 1,-1-1-1,1 0 0,-2 0 85,1 1-1,0-1 1,0 0-1,-1 1 0,1-1 1,0 1-1,-1-1 1,1 1-1,0 0 0,-1-1 1,1 1-1,-1 0 1,1 0-1,0 0 1,-1 0-1,-1 1 0,-4 0 146,1 0 0,-1 1-1,1 0 1,0 0 0,0 1-1,-1 0 1,2 0 0,-1 0-1,0 1 1,1 0 0,-1 0 0,1 0-1,-7 8 1,-2 2 530,1 0 0,0 2 0,-14 22 0,26-37-791,0 0-1,0 1 1,0-1 0,0 1-1,0-1 1,1 1 0,-1-1-1,0 1 1,1 0-1,-1-1 1,1 1 0,0 0-1,-1-1 1,1 1 0,0 0-1,0 0 1,0-1 0,1 4-1,-1-4-27,1 0 1,-1 0-1,1 0 1,0-1-1,-1 1 0,1 0 1,0-1-1,0 1 0,0 0 1,-1-1-1,1 1 1,0-1-1,0 1 0,0-1 1,0 0-1,0 1 0,0-1 1,0 0-1,0 0 0,0 0 1,0 1-1,0-1 1,1 0-1,8-1 33,-1 1 1,1-1-1,-1 0 0,1-1 1,12-4-1,12-3-157,0 2 0,1 1 0,0 2 0,61 1 0,-95 3 180,-3-13-29,1 1 1,-2-1 0,1 1-1,-2 0 1,0 0 0,0 0-1,-1 0 1,0 0 0,-11-15-1,22 63-975,-4-31 948,0 0 0,0 0 0,1-1 1,-1 1-1,1-1 0,1 1 0,-1-1 0,1 0 1,-1 0-1,1 0 0,0-1 0,0 1 0,1-1 0,-1 0 1,1 0-1,-1 0 0,1-1 0,0 0 0,0 0 0,0 0 1,1 0-1,-1-1 0,0 0 0,0 0 0,1-1 0,-1 1 1,1-1-1,-1 0 0,0 0 0,1-1 0,6-1 1,-2 0 7,-1 0 0,1-1 0,-1 0 1,0 0-1,0-1 0,0 0 0,-1 0 1,1-1-1,-1-1 0,0 1 0,-1-1 1,1 0-1,-1-1 0,0 0 0,-1 0 1,0 0-1,6-9 0,-12 15-36,1 1-1,0-1 1,-1 1-1,1-1 1,-1 1-1,0-1 1,1 1-1,-1-1 1,1 1-1,-1-1 1,0 0-1,1 1 1,-1-1-1,0 1 1,0-1-1,1 0 1,-1 0-1,0 1 1,0-1-1,0 0 1,0 1 0,0-1-1,0 0 1,0 1-1,0-1 1,0 0-1,0 0 1,-1 1-1,1-1 1,0 0-1,0 1 1,-1-1-1,1 1 1,0-1-1,-1 0 1,1 1-1,0-1 1,-2 0-1,1 1-4,0 0-1,0 0 1,-1 1-1,1-1 1,0 0-1,0 1 1,0-1-1,0 1 0,-1-1 1,1 1-1,0 0 1,0-1-1,0 1 1,0 0-1,0 0 1,1 0-1,-1-1 1,0 1-1,0 0 0,0 0 1,1 0-1,-2 2 1,-2 3 30,-1 1 1,1-1-1,-1 1 0,2 1 1,-1-1-1,1 0 1,0 1-1,1 0 0,0-1 1,0 1-1,1 0 0,0 0 1,0 0-1,1 13 1,0-20-7,1 0 0,0 0 0,-1 0 0,1-1 0,0 1 0,0 0 0,0-1 0,0 1 1,0 0-1,0-1 0,0 1 0,0-1 0,0 0 0,0 1 0,0-1 0,0 0 0,0 1 0,0-1 1,0 0-1,0 0 0,0 0 0,1 0 0,-1 0 0,0 0 0,0-1 0,0 1 0,0 0 1,0 0-1,0-1 0,2 0 0,35-12 162,-17 1-271,0-2 0,-1 0 0,-1-1 0,0 0 0,-1-2 0,-1 0 0,0-1-1,-2-1 1,26-38 0,-33 23-207,-13 26 72,-11 18-1,8 0 393,0 1 1,0-1-1,1 1 0,1 0 0,0 1 1,0-1-1,1 1 0,1 0 0,0 1 1,1-1-1,0 1 0,0 0 0,2 0 1,0-1-1,0 1 0,2 19 0,-1-31-141,0 1 0,0 0 0,1-1 0,-1 1 0,0-1 0,1 1 0,0-1 0,-1 1 0,1-1 0,0 1 0,-1-1 0,1 1 0,0-1 0,0 0 0,0 0 0,0 1 0,1-1 0,-1 0 0,0 0 0,0 0 0,1 0 0,-1-1 0,2 2 0,0-1 26,0 0 1,0 0-1,0-1 0,0 1 1,0-1-1,0 1 1,0-1-1,0 0 0,0-1 1,0 1-1,0 0 1,3-2-1,-1 1-239,0 0 1,0 0-1,-1-1 0,1 0 1,0 0-1,-1 0 0,1-1 1,-1 1-1,1-1 1,-1 0-1,0 0 0,0-1 1,-1 1-1,1-1 0,3-4 1,-5 4-716,-1 0 0,1-1 0,-1 1 0,1-1 1,-1 1-1,-1-1 0,1 1 0,0-10 0,-1-16-6515</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53.291"/>
    </inkml:context>
    <inkml:brush xml:id="br0">
      <inkml:brushProperty name="width" value="0.025" units="cm"/>
      <inkml:brushProperty name="height" value="0.025" units="cm"/>
    </inkml:brush>
  </inkml:definitions>
  <inkml:trace contextRef="#ctx0" brushRef="#br0">17 20 15214,'-8'-8'5157,"2"1"-1345,3 2 1185,7 5-9866</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54.306"/>
    </inkml:context>
    <inkml:brush xml:id="br0">
      <inkml:brushProperty name="width" value="0.025" units="cm"/>
      <inkml:brushProperty name="height" value="0.025" units="cm"/>
    </inkml:brush>
  </inkml:definitions>
  <inkml:trace contextRef="#ctx0" brushRef="#br0">1 0 6534,'2'0'1730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54.968"/>
    </inkml:context>
    <inkml:brush xml:id="br0">
      <inkml:brushProperty name="width" value="0.025" units="cm"/>
      <inkml:brushProperty name="height" value="0.025" units="cm"/>
    </inkml:brush>
  </inkml:definitions>
  <inkml:trace contextRef="#ctx0" brushRef="#br0">1 113 10730,'0'0'7634,"0"-9"-6593,0 5-899,1-1 0,0 1 0,0-1-1,0 1 1,0 0 0,1 0 0,-1-1 0,1 1 0,0 0 0,0 0-1,1 1 1,-1-1 0,1 0 0,0 1 0,0 0 0,0-1-1,0 1 1,1 0 0,-1 1 0,1-1 0,0 1 0,0-1 0,0 1-1,0 0 1,0 1 0,0-1 0,6-1 0,-8 2-81,1-1 1,0 1-1,0 0 0,0 0 1,0 0-1,0 0 0,0 1 1,0-1-1,0 1 0,0 0 1,0-1-1,0 1 1,0 1-1,0-1 0,0 0 1,0 1-1,0 0 0,0 0 1,0 0-1,0 0 1,0 0-1,-1 0 0,1 1 1,0-1-1,-1 1 0,1 0 1,3 3-1,-3 0-42,0 0 0,0 1 0,0-1 1,-1 1-1,0-1 0,0 1 0,0 0 0,-1 0 0,0 0 0,0-1 0,-1 1 0,1 0 1,-2 10-1,0-3 38,0-1 1,-1 0 0,0 0 0,-1 1-1,-6 15 1,-3 11 97,65-106 918,-42 51-1122,-2-1-1,0-1 0,-1 0 0,0 0 0,8-33 1,-16 75 5,-1-11 53,1 1 0,0 0 0,1-1 0,1 1 0,5 24 0,-6-35 79,1 0 0,-1 0 0,0 1 0,1-2 0,0 1 0,0 0 0,0 0 0,0 0-1,0-1 1,0 1 0,1-1 0,-1 0 0,1 0 0,0 0 0,-1 0 0,1 0 0,0 0 0,0-1-1,0 1 1,1-1 0,-1 0 0,0 0 0,0 0 0,1-1 0,-1 1 0,0-1 0,1 0 0,-1 1-1,5-2 1,-3 1 8,-1 0-1,0-1 1,0 1-1,1-1 1,-1 0-1,0-1 1,0 1 0,0-1-1,0 1 1,0-1-1,0 0 1,0-1-1,-1 1 1,1-1-1,-1 1 1,0-1-1,0 0 1,0 0-1,0-1 1,0 1-1,0-1 1,2-5-1,-1 3-517,-1 0-1,0 0 0,-1-1 0,0 1 1,3-13-1,-3 12-1486,-1-1 0,-1 1 0,1-1 1,-1 1-1,-2-10 0,0 8-6072</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55.403"/>
    </inkml:context>
    <inkml:brush xml:id="br0">
      <inkml:brushProperty name="width" value="0.025" units="cm"/>
      <inkml:brushProperty name="height" value="0.025" units="cm"/>
    </inkml:brush>
  </inkml:definitions>
  <inkml:trace contextRef="#ctx0" brushRef="#br0">9 0 5317,'0'0'17355,"2"9"-16495,-1 1-371,0-1 0,-1 1 0,0 0 0,0-1 0,-1 1 0,0 0 1,-6 18-1,6-26-318,1 1 1,-1 0 0,1 0 0,-1 0 0,1 0 0,0 0-1,0 0 1,0 0 0,1 4 0,-1-6-131,0 0-1,1 0 1,-1-1-1,0 1 1,1 0 0,-1 0-1,0-1 1,1 1-1,-1 0 1,1-1 0,-1 1-1,1-1 1,0 1-1,-1 0 1,1-1 0,0 1-1,-1-1 1,1 0 0,0 1-1,-1-1 1,1 0-1,0 1 1,1-1 0,2 1 31,0-1 0,0-1 0,0 1 0,0 0 0,0-1 0,1 0 0,-1 0 0,0 0 0,-1-1 0,1 1 1,0-1-1,6-3 0,87-54 349,-67 39-716,2 2 0,35-17-1,-65 35 243,-1-1 0,0 0 0,1 0 0,-1 1 0,0-1 0,1 1 0,-1 0 0,1-1 0,-1 1 0,1 0 0,-1 0 0,1 0-1,-1 0 1,1 0 0,0 0 0,-1 0 0,1 1 0,-1-1 0,3 1 0,-3 0 42,-1 0 0,1-1 0,0 1 0,-1 0 0,1 0 0,-1 0 1,0 0-1,1 0 0,-1 0 0,1-1 0,-1 1 0,0 0 0,0 0 0,0 0 0,0 0 0,1 0 0,-1 0 0,0 0 0,-1 0 0,1 0 1,0 0-1,0 2 0,-3 9 257,-1 1 0,0-1 1,-10 21-1,6-14 348,8-19-579,1 0-1,-1 1 0,0-1 0,1 0 1,-1 0-1,0 0 0,1 1 1,-1-1-1,1 0 0,-1 0 1,1 0-1,-1 0 0,1 0 0,-1 0 1,0 0-1,1 0 0,-1 0 1,1 0-1,-1 0 0,1 0 1,-1 0-1,1 0 0,-1 0 0,1 0 1,-1-1-1,0 1 0,1 0 1,-1 0-1,1 0 0,-1-1 1,0 1-1,1 0 0,-1-1 0,0 1 1,1 0-1,-1-1 0,21-9 285,-2-5-230,-14 10-142,0 0-1,0 1 0,1 0 1,0 0-1,0 0 1,0 1-1,0 0 0,1 0 1,-1 0-1,1 1 1,0 0-1,-1 0 0,12-1 1,-17 4 30,0-1 1,0 0 0,-1 0-1,1 0 1,0 0-1,0 1 1,-1-1 0,1 0-1,0 1 1,-1-1 0,1 1-1,0-1 1,-1 0-1,1 1 1,-1 0 0,1-1-1,-1 1 1,1-1-1,-1 1 1,1 0 0,-1-1-1,1 1 1,-1 0 0,0-1-1,0 1 1,1 0-1,-1-1 1,0 1 0,0 0-1,0 0 1,0-1 0,1 1-1,-1 2 1,-1 36-904,0-15-2302,3-9-3855</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56.943"/>
    </inkml:context>
    <inkml:brush xml:id="br0">
      <inkml:brushProperty name="width" value="0.025" units="cm"/>
      <inkml:brushProperty name="height" value="0.025" units="cm"/>
    </inkml:brush>
  </inkml:definitions>
  <inkml:trace contextRef="#ctx0" brushRef="#br0">144 160 2659,'0'-8'8338,"6"-29"-4476,13-52 1,-16 66-1029,-3 23-2775,0 0 0,0 0 0,0 0 0,0-1 0,0 1 0,0 0 0,0 0 0,0 0 0,0 0 0,-1 0 0,1 0 0,0-1 0,0 1-1,0 0 1,0 0 0,0 0 0,-1 0 0,1 0 0,0 0 0,0 0 0,0 0 0,0 0 0,0 0 0,-1 0 0,1 0 0,0 0 0,0 0 0,0 0 0,0 0-1,-1 0 1,1 0 0,0 0 0,0 0 0,0 0 0,0 0 0,-1 0 0,1 0 0,0 0 0,0 0 0,0 0 0,0 0 0,0 0 0,-1 1 0,1-1-1,0 0 1,0 0 0,0 0 0,0 0 0,0 0 0,0 0 0,0 0 0,0 1 0,-1-1 0,-23 33 1590,0 13-1297,3 1 0,2 0 1,1 2-1,3 0 0,2 0 1,3 2-1,1-1 0,3 1 1,2 0-1,3 74 0,1-125-346,0 1-1,-1 0 0,1-1 0,0 1 0,0 0 1,0-1-1,0 1 0,0 0 0,1-1 0,-1 1 1,0 0-1,0-1 0,0 1 0,1 0 1,-1-1-1,0 1 0,0 0 0,1-1 0,-1 1 1,1-1-1,-1 1 0,0-1 0,1 1 0,-1-1 1,1 1-1,-1-1 0,1 0 0,-1 1 1,1-1-1,0 1 0,-1-1 0,1 0 0,0 0 1,-1 1-1,1-1 0,-1 0 0,1 0 0,0 0 1,-1 0-1,1 0 0,0 0 0,-1 0 1,1 0-1,0 0 0,0 0 0,-1 0 0,1 0 1,-1 0-1,1-1 0,1 1 0,0-2 23,1 1-1,-1 0 0,1-1 0,-1 0 1,1 1-1,-1-1 0,0 0 0,0 0 1,0 0-1,3-4 0,2-8-46,0 1-1,-1-1 0,0 0 1,-1-1-1,-1 1 1,0-1-1,-1 0 1,-1 0-1,0 0 0,-1 0 1,0-1-1,-2 1 1,0 0-1,-5-27 1,6 38-69,-1 0 0,0 1 1,0-1-1,0 0 1,-1 0-1,1 0 1,-1 1-1,0-1 1,0 1-1,0-1 1,0 1-1,-1 0 0,1 0 1,-7-5-1,5 10-1580,4 9 1085,8 13 304,-5-19 241,1-1 0,0 0 0,-1 0-1,2 0 1,-1 0 0,0-1 0,1 1 0,0-1 0,-1-1 0,1 1 0,0 0 0,1-1-1,-1 0 1,0-1 0,8 3 0,-4-3 72,0 1 0,0-2 0,0 1 0,0-1 0,1 0 0,-1-1 0,0 0 0,0-1 0,11-2 0,-11 1 115,-1 0 1,0 0-1,0 0 0,0-1 1,0 0-1,-1-1 0,0 0 1,1 0-1,10-11 0,-14 12 19,-1 0 0,1 0-1,-1 0 1,0-1-1,0 0 1,0 1 0,-1-1-1,0 0 1,1 0 0,-2 0-1,1-1 1,-1 1 0,0 0-1,0 0 1,0-1-1,0-5 1,-1 10-166,0 1 1,-1-1-1,1 1 0,0-1 0,0 1 1,0 0-1,0-1 0,0 1 0,0-1 1,-1 1-1,1 0 0,0-1 0,0 1 1,-1-1-1,1 1 0,0 0 1,-1-1-1,1 1 0,0 0 0,-1 0 1,1-1-1,0 1 0,-1 0 0,1 0 1,-1-1-1,1 1 0,-1 0 0,1 0 1,0 0-1,-1 0 0,1 0 0,-1 0 1,1-1-1,-1 1 0,1 0 0,-1 0 1,1 1-1,0-1 0,-1 0 0,1 0 1,-1 0-1,1 0 0,-1 0 0,1 0 1,-1 1-1,1-1 0,0 0 0,-1 0 1,1 0-1,0 1 0,-1-1 1,1 0-1,0 1 0,-1-1 0,1 0 1,0 1-1,-1 0 0,-24 19-165,16-7 156,0 0 1,0 0-1,1 1 0,1 0 1,1 1-1,0-1 0,1 1 1,0 0-1,1 0 0,1 1 1,-3 27-1,6-42-48,0 0 0,0 0 1,0 0-1,0 0 0,0 0 0,0 0 0,0 0 1,0 0-1,1 0 0,-1 0 0,0 0 0,1 0 1,-1 0-1,1 0 0,-1 0 0,1 0 0,-1 0 1,1 0-1,0 0 0,-1-1 0,1 1 1,0 0-1,0 0 0,-1-1 0,1 1 0,0 0 1,0-1-1,1 1 0,1 0-105,-1-1 0,1 0 0,-1 1 0,0-1 0,1 0 0,-1 0 0,0-1 0,1 1-1,-1 0 1,1-1 0,-1 0 0,3 0 0,5-3-889,0-1 0,0 0 0,0 0 0,15-12 0,13-16-4663,0-4-3460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04.165"/>
    </inkml:context>
    <inkml:brush xml:id="br0">
      <inkml:brushProperty name="width" value="0.025" units="cm"/>
      <inkml:brushProperty name="height" value="0.025" units="cm"/>
    </inkml:brush>
  </inkml:definitions>
  <inkml:trace contextRef="#ctx0" brushRef="#br0">8 179 8232,'0'0'13228,"8"-4"-11231,6-3-1118,0-1-1,-1 0 1,0-1 0,20-18 0,-28 23-744,-1 0 1,1 0 0,-1-1-1,1 0 1,-1 0 0,-1 0-1,1 0 1,-1-1-1,0 1 1,0-1 0,0 0-1,-1 0 1,0 0 0,0 0-1,-1-1 1,2-6 0,-3 12-124,-1 0 0,1 0 1,0 0-1,0 0 1,0 1-1,-1-1 0,1 0 1,-1 0-1,1 1 1,0-1-1,-1 0 1,1 0-1,-1 1 0,1-1 1,-1 1-1,0-1 1,1 0-1,-1 1 0,0-1 1,1 1-1,-1 0 1,0-1-1,0 1 1,1-1-1,-1 1 0,0 0 1,0 0-1,0-1 1,1 1-1,-1 0 1,0 0-1,0 0 0,0 0 1,0 0-1,1 0 1,-1 0-1,0 0 0,0 1 1,0-1-1,0 0 1,1 0-1,-3 1 1,0 0-18,-1 0 0,0 0 0,0 0 0,1 1 1,-1-1-1,1 1 0,-1 0 0,-4 3 1,-2 5-6,1-1 0,1 1 0,0 1 0,0 0 0,1 0 0,0 0 0,1 1 0,1 0 0,0 0 0,0 0 0,1 1 0,1 0 0,0-1 0,-2 15 0,5-26 7,0-1 0,0 0 0,0 1 0,0-1 0,0 0 0,1 1 0,-1-1 0,0 1 0,0-1 0,0 0 0,0 1 0,0-1 0,0 0 0,1 1 0,-1-1 0,0 0-1,0 1 1,0-1 0,1 0 0,-1 1 0,0-1 0,1 0 0,-1 0 0,0 1 0,0-1 0,1 0 0,-1 0 0,1 0 0,-1 0 0,0 1 0,1-1 0,-1 0 0,0 0 0,1 0 0,-1 0 0,1 0 0,19-2-15,16-13 79,-16 4-35,12-6-3,48-19 0,-72 32-29,1 1 0,-1 1 0,1 0 0,0 0 0,0 0 0,0 1 0,0 1 0,0 0 0,1 0 0,-1 0 0,10 3 0,-18-3 43,0 1-1,0 0 1,0-1 0,0 1 0,0 0-1,0 0 1,0-1 0,0 1 0,0 0 0,0 0-1,0 0 1,-1 0 0,1 0 0,0 0-1,-1 1 1,1-1 0,-1 0 0,1 0-1,0 2 1,0-1 840,-1-10-270,0 3-531,-1-4-70,0 0 0,-1 0 1,0 0-1,-1 0 0,0 0 0,0 0 0,-9-15 0,-1-6-12,12 25-106,35 18-4682,15 5-4073,-19-13 1980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57.284"/>
    </inkml:context>
    <inkml:brush xml:id="br0">
      <inkml:brushProperty name="width" value="0.025" units="cm"/>
      <inkml:brushProperty name="height" value="0.025" units="cm"/>
    </inkml:brush>
  </inkml:definitions>
  <inkml:trace contextRef="#ctx0" brushRef="#br0">146 0 11435,'0'0'3555,"-9"8"-693,-68 62 1341,71-64-3704,-1 1-1,1 0 1,1 0-1,0 0 1,0 1-1,0-1 1,1 1-1,0 0 1,0 1-1,1-1 1,-3 10-1,7-17-487,0-1 0,0 1 0,0-1 0,0 1 0,-1 0 0,1-1-1,0 0 1,0 1 0,0-1 0,0 1 0,0-1 0,0 0 0,1 0 0,-1 0 0,0 0-1,0 0 1,0 0 0,0 0 0,0 0 0,0 0 0,0 0 0,0 0 0,1-1 0,30-2-86,-8-4-1055,-18 5 839,-1 0 1,1 0 0,-1 1-1,1-1 1,0 1 0,0 1 0,-1-1-1,1 1 1,0 0 0,0 0 0,0 1-1,0-1 1,9 4 0,-14-3 287,1 0 0,-1 1 0,0-1 0,0 1 0,1-1 0,-1 1 0,0-1 0,-1 1 0,1 0 0,0-1 0,0 1 0,-1 0 0,1 0 0,-1 0 0,1-1 0,-1 1 0,0 0 0,0 0 0,0 0 0,0 0 0,0 0 0,-1 3 0,1 1 184,-1 1 1,0-1-1,0 0 1,-1 0-1,-4 11 0,-1-4 48,0-1-1,-1 0 0,0 0 0,-1-1 1,-1 0-1,1-1 0,-2 0 0,1-1 0,-2 0 1,1 0-1,-15 7 0,25-15-290,1-1 0,0 0 0,0 0-1,-1 0 1,1 0 0,0 1 0,0-1 0,-1 0 0,1 0 0,0 0-1,0 0 1,-1 0 0,1 0 0,0 0 0,-1 0 0,1 0 0,0 0-1,0 0 1,-1 0 0,1 0 0,0 0 0,0 0 0,-1 0 0,1 0-1,0 0 1,-1-1 0,1 1 0,0 0 0,0 0 0,0 0 0,-1 0-1,1 0 1,0-1 0,0 1 0,0 0 0,-1 0 0,1 0 0,0-1-1,0 1 1,0 0 0,0 0 0,-1-1 0,1-15-2620,11-21-4296,7-3-3090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57.908"/>
    </inkml:context>
    <inkml:brush xml:id="br0">
      <inkml:brushProperty name="width" value="0.025" units="cm"/>
      <inkml:brushProperty name="height" value="0.025" units="cm"/>
    </inkml:brush>
  </inkml:definitions>
  <inkml:trace contextRef="#ctx0" brushRef="#br0">72 1 12908,'0'0'9001,"0"11"-7864,-3 14-218,-2 1-1,0-1 1,-2 0 0,-10 27-1,-4 14 895,17-55-1651,2 0 0,-1 0 0,1 0 0,1 1 0,0 18-1,1-29-160,0 0 0,1 0 0,-1 0 0,1-1 0,-1 1 0,1 0 0,-1 0 0,1 0 0,-1 0 0,1 0 0,0-1 0,0 1-1,-1 0 1,1 0 0,0-1 0,0 1 0,0-1 0,0 1 0,0-1 0,0 1 0,0-1 0,0 1 0,0-1 0,0 0 0,0 0-1,0 0 1,0 1 0,0-1 0,0 0 0,0 0 0,0 0 0,0 0 0,0-1 0,0 1 0,0 0 0,0 0 0,0-1 0,0 1-1,0 0 1,2-2 0,2 1-85,1-1-1,0 1 0,-1-2 0,1 1 1,-1 0-1,7-5 0,14-19-703,-23 22 719,1-1 1,0 1 0,1 0-1,-1 0 1,1 0-1,-1 1 1,1-1 0,7-2-1,-9 5 67,1 0 0,-1 1-1,1-1 1,-1 1-1,1 0 1,-1 0 0,1 0-1,-1 1 1,7 1 0,-8-2 26,1 1 0,0 0 0,-1-1 0,1 0 0,-1 1 0,1-1 1,0 0-1,-1 0 0,1-1 0,0 1 0,-1 0 0,1-1 0,-1 0 1,1 0-1,-1 1 0,1-1 0,-1-1 0,0 1 0,3-2 0,24-22 125,-28 24-145,0-1 1,0 1-1,0 0 0,0 0 1,0-1-1,0 1 1,0-1-1,-1 1 1,1 0-1,0-1 0,-1 1 1,1-1-1,-1 0 1,0 1-1,1-1 0,-1 1 1,0-1-1,0 0 1,0 1-1,0-1 1,-1-2-1,0 4-35,-1-1 0,0 1-1,0-1 1,0 1 0,0 0 0,0 0 0,1 0-1,-1 0 1,0 0 0,0 0 0,0 0 0,0 1 0,0-1-1,0 1 1,1-1 0,-1 1 0,0 0 0,-2 1-1,-1 2 37,0 0-1,0 1 1,0 0 0,1 0-1,-1 0 1,1 0-1,1 1 1,-1-1-1,1 1 1,0 0-1,0 0 1,1 0-1,-1 1 1,1-1-1,1 0 1,-1 1 0,1-1-1,1 1 1,-1 12-1,1-19 2,0 1 0,0 0 0,0 0 0,0-1 0,0 1 0,1 0-1,-1-1 1,0 1 0,0 0 0,1-1 0,-1 1 0,0-1 0,1 1 0,-1 0 0,1-1 0,-1 1-1,1-1 1,-1 1 0,1-1 0,-1 0 0,1 1 0,-1-1 0,1 1 0,0-1 0,-1 0 0,1 1-1,-1-1 1,2 0 0,27 3 177,28-14 98,-3-14 53,-44 19-318,0 1 1,1 0-1,0 0 0,0 1 1,0 1-1,0 0 0,0 0 1,16 0-1,-26 3-22,-1 0-1,1 0 1,0 0 0,0 0 0,-1 0-1,1 0 1,0 0 0,-1 0 0,1 1-1,-1-1 1,1 0 0,0 0-1,-1 1 1,1-1 0,-1 0 0,1 1-1,0-1 1,-1 1 0,1-1 0,-1 1-1,0-1 1,1 1 0,-1-1 0,1 1-1,-1 0 1,0-1 0,1 1 0,-1-1-1,0 1 1,0 0 0,1-1 0,-1 1-1,0 1 1,-1 30 39,0-4 153,1-27-177,0 0 1,1 0 0,-1-1 0,0 1 0,0 0 0,0-1 0,0 1 0,1 0 0,-1-1 0,0 1 0,0 0 0,1-1 0,-1 1 0,0-1-1,1 1 1,-1-1 0,1 1 0,-1-1 0,1 1 0,-1-1 0,1 1 0,-1-1 0,1 1 0,0-1 0,-1 0 0,1 0 0,0 1 0,0-1-1,5 1 33,-1 0 0,1 0 0,0-1 0,0 0-1,-1 0 1,1-1 0,0 1 0,0-1 0,-1-1-1,1 1 1,8-4 0,61-33 157,-64 30-331,1 1-1,0 1 1,1 0 0,0 0 0,0 1 0,13-3 0,-25 8 116,-1 0 0,1 0 0,0 0 0,-1 0 0,1 0 0,-1 0 0,1 1 0,0-1 0,-1 0 0,1 0 0,-1 0-1,1 0 1,-1 1 0,1-1 0,-1 0 0,1 1 0,-1-1 0,1 0 0,-1 1 0,1-1 0,-1 1 0,0-1 0,1 0 0,-1 1 0,0-1 0,1 1-1,-1-1 1,0 1 0,1-1 0,-1 1 0,0 0 0,0-1 0,0 1 0,0-1 0,1 1 0,-1-1 0,0 1 0,0 0 0,0-1 0,0 1 0,0-1-1,-1 1 1,1-1 0,0 1 0,0 0 0,0-1 0,0 1 0,-1-1 0,1 1 0,0-1 0,0 1 0,-1-1 0,1 1 0,-1 0 0,-16 31-4322,11-28-1235</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58.825"/>
    </inkml:context>
    <inkml:brush xml:id="br0">
      <inkml:brushProperty name="width" value="0.025" units="cm"/>
      <inkml:brushProperty name="height" value="0.025" units="cm"/>
    </inkml:brush>
  </inkml:definitions>
  <inkml:trace contextRef="#ctx0" brushRef="#br0">121 67 17136,'-5'3'391,"0"1"0,0-1 0,0 1-1,1 0 1,-1 0 0,1 0 0,0 1-1,0 0 1,1 0 0,-1 0 0,1 0-1,-3 6 1,-29 72 1892,31-71-1884,-2 3-141,2 0 0,0 0 0,0 0-1,2 0 1,0 0 0,0 21 0,1-34-250,1 0-1,0-1 1,0 1 0,0 0 0,1-1 0,-1 1 0,0 0 0,1-1 0,-1 1 0,1 0 0,-1-1 0,1 1 0,0-1 0,-1 1 0,1-1 0,0 0 0,0 1 0,0-1-1,0 0 1,1 1 0,-1-1 0,0 0 0,0 0 0,3 1 0,-1-1 0,0 0-1,-1 0 0,1 0 1,0-1-1,0 1 0,0-1 1,0 0-1,0 0 1,0 0-1,0 0 0,0 0 1,-1-1-1,4 0 0,5-2 33,0-1-1,0 0 0,0 0 0,-1-1 1,0 0-1,14-10 0,-2-1-91,-1-2 0,0 0 0,-2-2 0,27-33 1,-37 42 33,0-1 0,-1-1 0,-1 0 0,0 0 0,0 0 1,-1-1-1,-1 0 0,-1 0 0,6-29 0,-10 43 12,1 0 0,-1 0 1,0-1-1,0 1 0,0 0 0,1-1 0,-1 1 0,0 0 0,0 0 0,0-1 0,0 1 0,0 0 0,0-1 0,0 1 0,0 0 0,0 0 0,0-1 0,0 1 0,0 0 0,0-1 0,0 1 0,0 0 0,0-1 0,0 1 0,0 0 0,0 0 1,0-1-1,-1 1 0,1 0 0,0-1 0,0 1 0,0 0 0,0 0 0,-1-1 0,1 1 0,0 0 0,0 0 0,-1 0 0,1-1 0,0 1 0,0 0 0,-1 0 0,1 0 0,0 0 0,0 0 0,-1 0 0,1-1 0,0 1 0,-1 0 0,1 0 0,-1 0 1,-11 13-348,6-2 315,0 1-1,1 0 1,1 0-1,0 0 0,0 0 1,1 1-1,1-1 1,-2 24-1,2 7 125,4 55-1,-2-94-40,0-1 0,1 0-1,-1 1 1,1-1 0,-1 1 0,1-1-1,0 0 1,0 0 0,0 1-1,1-1 1,-1 0 0,1 0 0,0 0-1,0 0 1,0-1 0,0 1-1,4 4 1,-3-6 44,-1 1 1,1-1-1,-1 0 0,1 1 1,0-1-1,0 0 0,-1 0 0,1-1 1,0 1-1,0-1 0,0 1 1,0-1-1,0 0 0,0 0 1,0 0-1,4-1 0,2-1 144,0-1 0,0 1 0,0-2 0,-1 1 0,1-1 1,-1 0-1,0-1 0,-1 0 0,1 0 0,-1-1 0,13-11 0,-7 3-130,-1-1-1,0 0 1,-1-1 0,0 0 0,-1 0-1,-1-1 1,-1-1 0,0 1 0,-2-1-1,0-1 1,0 1 0,-2-1 0,-1 0-1,0 0 1,0-29 0,-2 46-204,-1 0 1,0 0-1,0 0 0,0 0 0,-1 0 1,1 0-1,0 0 0,-1 0 1,1 0-1,-1 0 0,0 0 0,0 0 1,1 0-1,-1 1 0,0-1 1,-1 0-1,1 1 0,0-1 0,0 1 1,-1-1-1,1 1 0,-1 0 1,1-1-1,-1 1 0,-2-2 1,2 3-21,0 0 0,1 0 1,-1 0-1,1 0 1,-1 0-1,1 0 0,-1 0 1,1 1-1,-1-1 1,1 1-1,-1-1 0,1 1 1,-1-1-1,1 1 1,-1 0-1,1 0 0,0-1 1,0 1-1,-1 0 1,1 0-1,0 1 0,0-1 1,0 0-1,0 0 1,0 0-1,0 1 0,0-1 1,1 0-1,-1 1 1,0-1-1,1 1 0,-1 2 1,-15 47-7290,11-28 1207</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59.181"/>
    </inkml:context>
    <inkml:brush xml:id="br0">
      <inkml:brushProperty name="width" value="0.025" units="cm"/>
      <inkml:brushProperty name="height" value="0.025" units="cm"/>
    </inkml:brush>
  </inkml:definitions>
  <inkml:trace contextRef="#ctx0" brushRef="#br0">43 171 18001,'0'0'7223,"9"4"-6006,-3 0-995,-4-2-167,1 0 0,-1 0 0,1-1 0,-1 1 0,1-1 0,0 0 0,0 0 0,0 0 0,0 0 0,-1 0 0,1 0 0,0-1 0,0 0 0,0 1 0,1-1 0,-1 0 0,0 0 0,0-1 0,0 1 0,3-2 0,5-3 12,0 0-1,-1-1 0,0-1 1,0 0-1,-1 0 1,0-1-1,13-13 0,-18 18 24,-1-1-1,1 0 1,-1 0 0,0 0-1,0 0 1,0 0 0,-1-1-1,1 1 1,-1-1-1,0 0 1,0 1 0,-1-1-1,0 0 1,1 0 0,-2 0-1,1 0 1,0 0-1,-1 0 1,0-1 0,-1-6-1,0 10-79,0 1 1,0-1-1,0 1 0,0-1 0,0 1 1,0 0-1,0-1 0,0 1 0,-1 0 0,1 0 1,-1 0-1,1 0 0,-1 0 0,1 0 1,-1 0-1,1 1 0,-1-1 0,0 1 0,1-1 1,-1 1-1,0-1 0,1 1 0,-1 0 1,0 0-1,0 0 0,1 0 0,-1 0 0,0 0 1,0 0-1,1 1 0,-1-1 0,0 0 1,0 1-1,-1 1 0,-4-1-30,0 1 0,0 0 0,1 1 0,-1-1 0,1 1 0,-1 1 0,-7 5 0,1 2 44,1 0 0,0 1 0,1 1 1,0 0-1,1 0 0,0 1 0,1 1 0,1 0 1,0 0-1,1 0 0,1 1 0,0 0 0,1 0 1,-3 22-1,7-36-28,1 0 1,0 0-1,0 0 1,0 0-1,0 0 0,1 1 1,-1-1-1,0 0 1,1 0-1,0 0 1,-1 0-1,1-1 0,0 1 1,0 0-1,0 0 1,0 0-1,0 0 1,1-1-1,-1 1 0,0-1 1,1 1-1,-1-1 1,1 1-1,0-1 1,-1 0-1,1 0 0,0 0 1,0 0-1,-1 0 1,1 0-1,0 0 1,0-1-1,0 1 0,0-1 1,0 1-1,1-1 1,-1 0-1,0 0 1,0 0-1,0 0 0,3-1 1,6 1-267,0 0 0,0-2 0,0 1 0,0-1 0,0-1 0,18-6 1,-11 1-2401,1-1 1,31-22 0,-8 1-4271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59.631"/>
    </inkml:context>
    <inkml:brush xml:id="br0">
      <inkml:brushProperty name="width" value="0.025" units="cm"/>
      <inkml:brushProperty name="height" value="0.025" units="cm"/>
    </inkml:brush>
  </inkml:definitions>
  <inkml:trace contextRef="#ctx0" brushRef="#br0">136 196 8456,'0'0'7185,"-11"11"-4275,0 0-2466,-56 66 3273,61-70-3294,0 0 0,1 1 0,1 0 0,-1 0 0,1 0 0,0 1 0,1 0 1,0-1-1,-3 18 0,6-25-408,0 0 1,0 0 0,0 1 0,0-1-1,0 0 1,0 0 0,0 1-1,1-1 1,-1 0 0,0 0-1,1 0 1,-1 0 0,1 1-1,-1-1 1,1 0 0,0 0-1,-1 0 1,1 0 0,0 0-1,0 0 1,0 0 0,0-1-1,0 1 1,0 0 0,0 0-1,0-1 1,0 1 0,0-1-1,0 1 1,0-1 0,1 1-1,-1-1 1,0 0 0,0 1 0,0-1-1,1 0 1,-1 0 0,0 0-1,0 0 1,1 0 0,-1 0-1,2-1 1,2 1 21,1 0-1,-1-1 1,0 0 0,1 0-1,-1-1 1,0 1 0,0-1-1,0 0 1,6-3 0,3-6 5,0 1-1,0-2 1,-1 0 0,-1 0-1,0-1 1,-1-1 0,13-20-1,1-4 70,32-69 0,-50 93-163,-1 0 0,0 0 0,-1-1 0,0 0 0,-1 0 0,-1 0 0,2-19 0,-5 34 33,0-1 0,0 1 1,0 0-1,0-1 0,0 1 1,0 0-1,0-1 1,0 1-1,0 0 0,0-1 1,0 1-1,0 0 0,0 0 1,0-1-1,0 1 0,0 0 1,0-1-1,-1 1 1,1 0-1,0 0 0,0-1 1,0 1-1,0 0 0,-1 0 1,1-1-1,0 1 0,0 0 1,-1 0-1,1 0 1,0 0-1,0-1 0,-1 1 1,1 0-1,0 0 0,0 0 1,-1 0-1,1 0 1,0 0-1,-1 0 0,-13 6-296,-10 17 201,-28 43 466,48-59-138,-1 0 0,2-1 1,-1 1-1,1 1 0,0-1 0,0 0 0,1 1 0,-3 12 1,5-20-208,0 1 0,0 0 0,0 0-1,0 0 1,0-1 0,0 1 0,0 0 0,1 0 0,-1-1 0,0 1 0,0 0 0,0 0 0,1-1 0,-1 1 0,1 0 0,-1-1 0,0 1 0,1 0 0,-1-1 0,1 1 0,-1-1 0,1 1 0,-1-1 0,1 1 0,0-1 0,-1 1 0,2 0 0,26 4 81,29-15-521,-34 3-178,-13 3 369,-1 0-1,1 1 1,0 1-1,0-1 1,0 2-1,1-1 1,-1 2 0,0-1-1,0 1 1,20 3-1,-28-2 268,0-1-1,0 1 1,0 0-1,-1 0 0,1 1 1,0-1-1,-1 0 1,1 1-1,-1-1 1,1 0-1,-1 1 0,1 0 1,-1-1-1,0 1 1,0 0-1,0 0 0,0 0 1,0-1-1,0 1 1,-1 0-1,1 0 1,-1 0-1,1 0 0,-1 0 1,0 1-1,0-1 1,0 3-1,0 9 188,0 0 0,-1 1 0,-4 15 0,0 7-8876,5-46-4911</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00.255"/>
    </inkml:context>
    <inkml:brush xml:id="br0">
      <inkml:brushProperty name="width" value="0.025" units="cm"/>
      <inkml:brushProperty name="height" value="0.025" units="cm"/>
    </inkml:brush>
  </inkml:definitions>
  <inkml:trace contextRef="#ctx0" brushRef="#br0">149 70 5733,'0'0'6732,"0"-8"-2269,0 5-4382,0-1 512,0 0 0,0 0 0,0 0 0,0 0 0,-1 1 0,0-1 0,0 0 0,-2-5 0,2 8-399,1 0 1,-1-1-1,0 1 1,0 0 0,-1 0-1,1 0 1,0 0-1,0 0 1,0 0 0,-1 0-1,1 0 1,-1 0-1,1 0 1,0 1 0,-1-1-1,1 1 1,-1-1 0,0 1-1,1-1 1,-1 1-1,1 0 1,-1 0 0,0 0-1,1 0 1,-1 0-1,1 0 1,-1 0 0,-2 1-1,-1 1-132,0 0-1,0 0 1,0 0-1,0 0 1,1 1-1,-1 0 1,1 0 0,0 0-1,0 0 1,0 1-1,0-1 1,0 1-1,1 0 1,-6 8-1,6-7-59,-1-1 0,1 1 0,0 0 0,0 0 0,1 0 0,0 1 0,-1-1 0,2 1 0,-1-1 0,1 1 0,0 0 0,0-1-1,0 8 1,2-12-61,0 0-1,1 0 1,-1 0 0,1 0-1,-1 0 1,1-1-1,0 1 1,-1-1-1,1 1 1,0-1-1,-1 1 1,1-1 0,0 0-1,-1 0 1,1 0-1,0 0 1,0 0-1,-1 0 1,1-1-1,2 0 1,1 1-171,41-2-1312,39-1-654,-80 3 2049,0 1 0,1-1 0,-1 1 0,0 0-1,0 0 1,0 1 0,0-1 0,0 1-1,0 0 1,0 1 0,8 5 0,-12-8 150,1 1 1,-1 1 0,1-1-1,-1 0 1,0 0-1,0 0 1,1 1 0,-1-1-1,0 1 1,0-1-1,-1 1 1,1-1 0,0 1-1,0 0 1,-1-1-1,1 1 1,-1 0 0,1-1-1,-1 1 1,0 0-1,0 0 1,0-1 0,0 1-1,0 0 1,0 3-1,-2-2 180,1 0 0,0 0 0,-1 0 0,0 0-1,0 0 1,0-1 0,0 1 0,0-1 0,0 1-1,-1-1 1,1 0 0,-6 4 0,-6 3 737,-1 0 0,-1-1 0,-31 13 0,40-18-834,0-1 0,-1 1 0,1-1 0,-1-1 0,1 1 0,-1-1 0,-15 0 0,22-1-197,0-1 0,0 1 0,0 0-1,0-1 1,1 1 0,-1-1 0,0 1 0,0-1 0,0 1-1,1-1 1,-1 0 0,0 1 0,1-1 0,-1 0-1,0 0 1,1 1 0,-1-1 0,1 0 0,-1 0 0,1 0-1,0 0 1,-1 0 0,1 0 0,0 0 0,0 0-1,0 1 1,-1-1 0,1 0 0,0 0 0,0 0-1,0 0 1,1 0 0,-1 0 0,0 0 0,1-2 0,9-37-8010,7 12-1953</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00.741"/>
    </inkml:context>
    <inkml:brush xml:id="br0">
      <inkml:brushProperty name="width" value="0.025" units="cm"/>
      <inkml:brushProperty name="height" value="0.025" units="cm"/>
    </inkml:brush>
  </inkml:definitions>
  <inkml:trace contextRef="#ctx0" brushRef="#br0">16 411 15567,'0'0'11563,"11"-9"-10170,-8 6-1314,15-13 202,29-35 0,-43 47-264,0-1 0,0 1 0,-1-1 0,0 0 0,0 0 0,0 0 0,-1 0 0,0-1-1,0 1 1,0-1 0,0 1 0,-1-1 0,0 0 0,0 0 0,-1 1 0,0-7 0,0 11-24,0 1 0,0-1 0,-1 1 0,1-1 0,-1 0 0,1 1 1,-1-1-1,1 1 0,-1-1 0,1 1 0,-1-1 0,1 1 0,-1 0 0,1-1 0,-1 1 0,0 0 1,1-1-1,-1 1 0,0 0 0,1 0 0,-1 0 0,0 0 0,1-1 0,-1 1 0,0 0 0,1 0 1,-1 0-1,0 0 0,1 0 0,-1 1 0,-1-1 0,-22 6-269,18-3 257,1 1 0,1 0-1,-1 0 1,0 0-1,1 0 1,0 1-1,0 0 1,0 0-1,1 0 1,-1 0-1,1 1 1,0-1 0,-3 11-1,0-1-9,1 0 0,1 1 1,0 0-1,-2 20 0,4-26 53,1 1 0,1 0 1,-1 0-1,2-1 0,0 1 0,4 20 0,-5-28-13,1-1 0,0 1-1,0-1 1,1 1-1,-1-1 1,0 1-1,1-1 1,-1 0-1,1 0 1,0 0 0,0 0-1,0 0 1,0 0-1,0 0 1,0 0-1,1-1 1,-1 1-1,0-1 1,1 0 0,-1 0-1,1 0 1,0 0-1,-1 0 1,1 0-1,0-1 1,-1 1-1,1-1 1,0 0 0,0 0-1,-1 0 1,5 0-1,0-2 56,1 1 0,-1-1 0,1 0 0,-1 0 0,0-1 0,0 0 0,0 0 0,-1-1 0,1 0 0,-1 0 0,1-1 0,-2 1 0,1-1 0,9-10 0,10-12 9,37-52 1,-48 59-37,14-18 53,-2-1 0,23-47 0,-42 72-135,-1 1-1,0-1 1,-1 0-1,0-1 0,-1 1 1,-1-1-1,0 0 1,-1 0-1,-1 0 1,0-25-1,-1 39 32,0 0 0,0 1 0,0-1 0,0 0 0,0 1 0,0-1 0,-1 0 0,1 1 0,0-1 0,0 1 0,0-1 0,-1 0 0,1 1 0,0-1 0,-1 1 0,1-1 0,-1 1 0,1-1 0,0 1 0,-1-1 0,1 1 0,-1-1 0,1 1 0,-1-1 0,0 1 0,1 0 0,-1-1 0,1 1 0,-1 0 0,0 0 0,1 0 0,-2-1 0,-21 9-294,-19 27 85,18-7 310,2 0 1,1 2 0,-30 53 0,42-64 62,0-1-1,1 1 1,1 0 0,1 1-1,1 0 1,1 0 0,0 0-1,0 23 1,3-40-153,1 1 0,1 0 0,-1-1 0,0 1 0,1-1 0,0 1 0,0-1 1,0 0-1,0 1 0,0-1 0,1 0 0,-1 1 0,1-1 0,0 0 0,0 0 0,0-1 0,0 1 0,4 3 0,-2-2 84,1-1-1,0 0 0,0 0 0,0 0 0,0 0 0,0-1 0,0 0 0,1 0 0,-1 0 0,10 1 0,-3-1-362,1 0 1,-1-1-1,1-1 0,17-1 1,-17 0-1451,0-1 1,-1-1-1,22-6 1,9-11-10357</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01.351"/>
    </inkml:context>
    <inkml:brush xml:id="br0">
      <inkml:brushProperty name="width" value="0.025" units="cm"/>
      <inkml:brushProperty name="height" value="0.025" units="cm"/>
    </inkml:brush>
  </inkml:definitions>
  <inkml:trace contextRef="#ctx0" brushRef="#br0">111 0 14542,'0'0'10298,"-6"13"-9065,-14 32-343,2 1 0,2 2 0,3-1 0,1 2 0,2-1 0,-5 96 0,14-142-882,1 0 1,0 0 0,0 0 0,1 0 0,-1 0-1,0 0 1,1 0 0,-1 0 0,1 0 0,-1 0-1,1 0 1,0-1 0,0 1 0,0 0 0,0 0-1,0-1 1,0 1 0,2 2 0,-1-3-1,-1-1-1,0 1 1,1 0 0,-1-1 0,1 1 0,-1-1 0,1 1 0,-1-1-1,1 0 1,-1 1 0,1-1 0,-1 0 0,1 0 0,-1 0-1,1 0 1,-1-1 0,1 1 0,2-1 0,3-1 10,1-1 1,-1 0-1,0 0 1,0-1-1,0 0 1,0 0-1,11-11 1,13-11-19,-2-2 0,51-62 0,-68 73 0,0 0 0,-1 0 0,0-1 0,-2 0 0,0-1 0,-1 0 0,9-34 0,-48 94-8958,9-9 3225,-4 5-1485</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03.476"/>
    </inkml:context>
    <inkml:brush xml:id="br0">
      <inkml:brushProperty name="width" value="0.025" units="cm"/>
      <inkml:brushProperty name="height" value="0.025" units="cm"/>
    </inkml:brush>
  </inkml:definitions>
  <inkml:trace contextRef="#ctx0" brushRef="#br0">1 151 7783,'0'0'10506,"11"-2"-8285,4-3-1427,-3 1 321,-1 0 0,1 1 0,-1 1 0,21-2 0,-31 4-1026,0-1 1,0 1 0,1-1-1,-1 1 1,0-1-1,0 0 1,0 1 0,0-1-1,0 0 1,0 0-1,0 0 1,0 0 0,0 0-1,0 0 1,0 0-1,-1 0 1,1 0 0,0 0-1,-1 0 1,1 0-1,-1-1 1,2-1-1,9-33 140,-8 28-541,-4 36 112,-1 0 201,-1 42-25,3-66 60,0 0 0,1 1 1,-1-1-1,1 0 0,0 0 1,0 0-1,0 0 0,0-1 1,1 1-1,0 0 0,0 0 1,4 6-1,-4-9 24,0 1-1,0-1 1,0 1 0,0-1-1,0 0 1,0 0 0,1 0 0,-1 0-1,0 0 1,1 0 0,-1-1 0,1 1-1,-1-1 1,1 0 0,-1 1-1,1-1 1,-1 0 0,1-1 0,-1 1-1,1 0 1,-1-1 0,1 1-1,-1-1 1,1 0 0,-1 0 0,0 0-1,1 0 1,-1 0 0,0 0 0,0-1-1,3-2 1,6-3 290,-1-1 0,0 0 1,-1 0-1,16-18 0,-20 20-365,0 1 1,0-1-1,-1-1 1,0 1-1,0 0 0,-1-1 1,0 0-1,0 0 1,0 0-1,-1 0 1,0 0-1,0 0 0,-1-1 1,1-9-1,-2 16 3,0 1-1,0 0 1,0-1-1,0 1 1,0-1-1,-1 1 1,1 0-1,0-1 1,0 1-1,0 0 1,-1-1-1,1 1 1,0 0-1,0-1 1,-1 1-1,1 0 0,0 0 1,0-1-1,-1 1 1,1 0-1,0 0 1,-1 0-1,1-1 1,0 1-1,-1 0 1,1 0-1,0 0 1,-1 0-1,1 0 1,-1 0-1,1 0 1,0 0-1,-1 0 1,1 0-1,-1 0 1,1 0-1,0 0 1,-1 0-1,1 0 1,0 0-1,-1 0 1,1 0-1,-1 0 1,1 0-1,0 1 1,-1-1-1,1 0 1,0 0-1,-1 1 1,1-1-1,0 0 1,0 0-1,-1 1 1,0 0 5,0-1 1,0 1 0,0 0 0,0-1-1,0 1 1,0 0 0,0 0 0,0 0-1,0 0 1,0 0 0,1 0 0,-1 0-1,0 0 1,1 0 0,-1 0-1,1 0 1,-1 0 0,1 0 0,-1 3-1,1-4 189,11-8-321,-3 2-402,-7 23 393,-3-10 246,0-1 0,0-1-1,-1 1 1,0 0-1,0-1 1,-6 8 0,4-6 17,0 1 0,1 0 0,0 0 0,0 1 1,-4 11-1,8-18-113,-1-1-1,1 1 1,0-1 0,0 1 0,0-1 0,0 1-1,0 0 1,0-1 0,0 1 0,0-1 0,1 1 0,-1-1-1,1 1 1,-1-1 0,1 1 0,-1-1 0,1 0-1,0 1 1,0-1 0,0 0 0,0 0 0,0 1-1,0-1 1,0 0 0,0 0 0,0 0 0,0 0-1,1 0 1,-1 0 0,0-1 0,1 1 0,-1 0 0,1-1-1,-1 1 1,1-1 0,1 1 0,-1-1 7,-1 0 1,1 0-1,0 0 0,-1 0 1,1-1-1,0 1 0,-1-1 1,1 1-1,-1-1 1,1 1-1,-1-1 0,1 0 1,-1 0-1,1 0 1,-1 0-1,0 0 0,0 0 1,1 0-1,-1 0 0,0 0 1,0-1-1,0 1 1,0 0-1,0-1 0,0 1 1,-1-1-1,1 1 1,1-4-1,19-46-532,-21 50 475,-3 33-235,-1-17 358,1 0-1,1-1 1,-1 26 0,3-39-70,0-1 1,0 0-1,0 1 1,0-1-1,1 0 0,-1 1 1,0-1-1,0 1 1,1-1-1,-1 0 1,0 0-1,1 1 1,-1-1-1,0 0 0,1 0 1,-1 1-1,0-1 1,1 0-1,-1 0 1,1 0-1,-1 1 0,1-1 1,-1 0-1,0 0 1,1 0-1,-1 0 1,1 0-1,-1 0 1,0 0-1,1 0 0,-1 0 1,1 0-1,-1 0 1,1 0-1,-1-1 1,0 1-1,1 0 0,-1 0 1,1 0-1,-1 0 1,0-1-1,1 1 1,-1 0-1,0 0 1,1-1-1,-1 1 0,0 0 1,1-1-1,-1 1 1,0-1-1,22-14 134,-7-5-127,-1 0-1,-1-1 0,0 0 1,-2-1-1,0-1 0,-2 0 1,11-38-1,-25 81-11,-1 0 0,-1-1 0,-10 22 0,15-39-5,1 0 0,0 0-1,0 0 1,0 0 0,0 0 0,1 1-1,-1-1 1,0 0 0,1 1 0,0-1 0,-1 0-1,1 1 1,0-1 0,0 0 0,1 1-1,-1-1 1,1 4 0,0-5-3,0 0-1,-1 0 1,1 0-1,0 0 1,0 0-1,0-1 1,0 1 0,0 0-1,0-1 1,0 1-1,0-1 1,0 1 0,0-1-1,0 1 1,0-1-1,0 0 1,1 1 0,-1-1-1,0 0 1,0 0-1,0 0 1,0 0 0,1 0-1,0 0 1,9-2-40,0 0 0,0 0 0,0-1 0,-1-1-1,0 0 1,11-5 0,1-2 29,48-20 51,-66 29-53,1 0 1,-1 1-1,1 0 0,-1 0 1,1 0-1,0 0 0,0 1 1,-1 0-1,1 0 0,0 0 1,-1 1-1,9 1 0,-12-1 16,0 0 0,0 0-1,0 0 1,-1 0 0,1 0-1,0 0 1,0 0 0,-1 1 0,1-1-1,-1 0 1,1 0 0,-1 1-1,1-1 1,-1 0 0,0 1 0,1-1-1,-1 0 1,0 1 0,0-1-1,0 1 1,0-1 0,-1 0 0,1 1-1,0-1 1,0 0 0,-1 1-1,0 1 1,-12 37 794,13-40-788,0 0 1,0 0-1,0 0 0,0 0 1,0 1-1,0-1 0,0 0 1,0 0-1,0 0 1,0 0-1,0 0 0,0 0 1,0 1-1,-1-1 1,1 0-1,0 0 0,0 0 1,0 0-1,0 0 0,0 0 1,0 0-1,0 0 1,-1 0-1,1 1 0,0-1 1,0 0-1,0 0 1,0 0-1,0 0 0,0 0 1,-1 0-1,1 0 1,0 0-1,0 0 0,0 0 1,0 0-1,0 0 0,-1 0 1,1 0-1,0 0 1,0 0-1,0 0 0,0 0 1,0 0-1,-1 0 1,1 0-1,0-1 0,0 1 1,0 0-1,0 0 0,0 0 1,0 0-1,0 0 1,-1 0-1,1 0 0,0 0 1,0 0-1,0-1 1,0 1-1,0 0 0,0 0 1,0 0-1,0 0 1,0 0-1,0-1 0,0 1 1,0 0-1,0 0 0,-4-20 73,3-37 6,0 41-73,0-20-98,38 42-907,-24-4 963,0 1 0,1-2 0,-1 0-1,0-1 1,1 0 0,-1-1 0,1-1 0,-1 0 0,0 0 0,0-1 0,0-1 0,0 0-1,-1-1 1,0-1 0,0 0 0,0 0 0,0-1 0,18-15 0,-29 21 41,0 0 1,1 0 0,-1 0-1,0 0 1,0 0 0,0-1-1,0 1 1,0 0 0,0-1-1,0 1 1,0-1 0,-1 1-1,1-1 1,0 1 0,-1-1-1,1 0 1,-1-1 0,0 2 0,0 1-1,-1-1 1,1 1 0,0-1 0,-1 1 0,1-1 0,0 1-1,-1-1 1,1 1 0,-1 0 0,1-1 0,-1 1 0,1 0-1,-1-1 1,1 1 0,-1 0 0,0 0 0,1-1 0,-1 1-1,1 0 1,-1 0 0,0 0 0,1 0 0,-1 0 0,1 0-1,-1 0 1,0 0 0,1 0 0,-2 0 0,-3 1-5,0-1 0,1 1 1,-1 0-1,0 0 0,1 0 0,-1 1 1,1 0-1,-1 0 0,1 0 0,0 0 1,-5 4-1,1 1-24,0-2 91,1 0 0,0 1 0,1 0 0,-1 0 0,1 1 0,1 0 0,-1 0 0,1 0 0,0 0 0,1 1 0,-5 11 0,11-18-69,1 0-1,0 0 1,-1 0 0,1 0-1,0-1 1,0 1 0,0-1-1,0 1 1,0-1 0,0 0-1,-1 0 1,1-1 0,4 0-1,-1 1-74,4 0-28,0 0 1,-1 1-1,1 0 0,0 1 1,0 0-1,-1 0 0,0 1 1,1 0-1,8 5 0,-15-6 122,1 0 0,-1 0 0,1 0 0,-1 1 1,0-1-1,0 1 0,0 0 0,-1 0 0,1 0 0,-1 1 0,1-1 0,-1 0 0,0 1 0,0 0 0,-1-1 0,1 1 1,-1 0-1,0 0 0,0 0 0,0 0 0,0 0 0,-1 0 0,1 0 0,-1 5 0,-1-5 12,1-1 0,-1 1 0,0-1 0,0 0 0,0 1-1,-1-1 1,1 0 0,-1 0 0,0 0 0,1 0 0,-1 0 0,-1-1-1,1 1 1,0 0 0,-1-1 0,1 0 0,-1 0 0,0 1 0,0-1 0,1-1-1,-1 1 1,-5 2 0,4-2 0,-1 0-1,1 0 1,0 0-1,-1-1 0,0 1 1,1-1-1,-1 0 1,0-1-1,1 1 1,-1-1-1,0 0 1,0 0-1,1 0 1,-1-1-1,0 1 1,-6-3-1,10 3-53,0-1-1,0 1 1,0-1 0,0 1 0,0-1-1,0 1 1,0-1 0,0 0-1,0 0 1,0 1 0,0-1-1,1 0 1,-1 0 0,0 0 0,1 0-1,-1 0 1,0 0 0,1 0-1,-1 0 1,1 0 0,-1-2 0,1 2 4,0 0 0,0 0 0,0 0 0,0 1 0,0-1 0,1 0 1,-1 0-1,0 1 0,0-1 0,1 0 0,-1 1 0,0-1 1,1 0-1,-1 1 0,1-1 0,-1 0 0,1 1 0,-1-1 1,1 1-1,0-1 0,-1 1 0,1-1 0,-1 1 0,1 0 0,0-1 1,-1 1-1,1 0 0,0-1 0,0 1 0,-1 0 0,1 0 1,0 0-1,1-1 0,26-6-342,0-2 0,-1-2 0,0 0 0,45-27 0,-58 30 354,-1-1-1,0 0 0,0-1 0,-1-1 1,0 0-1,-1 0 0,-1-1 0,1-1 1,-2 0-1,11-19 0,-19 31 50,0-1 0,0 1 0,0-1 1,0 1-1,-1-1 0,1 0 0,0 1 0,-1-1 0,1 0 0,-1 1 0,0-1 0,0 0 0,1 0 0,-1 1 1,0-1-1,-1 0 0,1 0 0,0 1 0,-1-3 0,0 3-19,1 1-1,-1-1 1,0 0-1,1 1 1,-1-1-1,0 1 1,0-1-1,1 1 1,-1 0-1,0-1 1,0 1-1,0 0 1,0-1-1,0 1 1,0 0-1,1 0 1,-1 0-1,0 0 1,0 0-1,0 0 1,0 0-1,0 0 1,0 0-1,0 0 1,-1 1-1,-3 0 8,-1 1 1,0 0-1,1 0 0,-1 0 1,1 1-1,-1-1 0,1 2 0,0-1 1,-8 7-1,9-6-8,-1 0 0,1 0 1,0 1-1,0 0 0,0-1 1,1 1-1,0 1 0,0-1 0,0 0 1,0 1-1,1 0 0,0-1 1,0 1-1,1 0 0,-1 0 1,0 9-1,3-14-16,0 1 1,0-1 0,0 0-1,-1 0 1,1 0 0,0 0-1,0 0 1,0 0-1,1 0 1,-1-1 0,0 1-1,0 0 1,0 0 0,1-1-1,-1 1 1,0-1 0,1 1-1,-1-1 1,0 0-1,1 1 1,-1-1 0,0 0-1,1 0 1,-1 0 0,1 0-1,-1 0 1,0 0-1,1-1 1,-1 1 0,2-1-1,47-8 194,0-14-173,-42 18-81,0 1-1,1-1 1,0 2-1,0-1 0,0 1 1,0 1-1,0-1 1,20-1-1,-28 4 43,0 1 0,0-1 0,-1 0 0,1 1-1,0-1 1,0 1 0,0-1 0,0 1 0,0-1 0,-1 1 0,1-1 0,0 1 0,-1 0-1,1 0 1,0-1 0,-1 1 0,1 0 0,-1 0 0,1 0 0,-1-1 0,1 1-1,-1 0 1,0 0 0,1 0 0,-1 0 0,0 0 0,0 0 0,0 0 0,1 1 0,3 40 25,-1-18 59,-3-22-50,1 0-1,0 0 0,0 0 0,0 0 0,0 0 0,0 0 0,1 0 0,-1-1 0,0 1 0,1 0 0,0-1 0,-1 1 0,1-1 0,0 0 0,-1 0 0,1 1 0,0-1 1,0 0-1,0-1 0,0 1 0,0 0 0,0 0 0,1-1 0,-1 0 0,0 1 0,0-1 0,0 0 0,0 0 0,1 0 0,-1 0 0,0 0 0,0-1 0,0 1 1,0-1-1,3 0 0,11-2-24,0-1 0,0-1 1,21-9-1,-30 11-83,2 0-394,25-7-65,-23 15-3156,-6 12-5527</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04.269"/>
    </inkml:context>
    <inkml:brush xml:id="br0">
      <inkml:brushProperty name="width" value="0.025" units="cm"/>
      <inkml:brushProperty name="height" value="0.025" units="cm"/>
    </inkml:brush>
  </inkml:definitions>
  <inkml:trace contextRef="#ctx0" brushRef="#br0">1 107 11723,'0'-2'729,"0"-1"-1,1 1 1,-1-1-1,1 1 1,0-1-1,-1 1 1,1 0-1,0 0 1,1-1-1,-1 1 1,0 0-1,0 0 1,4-3-1,30-26 3105,-24 24-3345,0 1 0,1 0 0,-1 1 0,1 0 0,13-3 0,-23 7-459,0 1 0,0-1 0,0 0 0,0 1 0,0 0 0,0-1 1,0 1-1,0 0 0,0 0 0,1 0 0,-1 0 0,0 1 0,0-1 0,0 0 0,0 1 0,0 0 0,0-1 0,0 1 0,0 0 0,0 0 0,0 0 0,0 0 0,-1 1 1,1-1-1,0 0 0,2 3 0,-3-1-22,0 0 1,0 0-1,0 0 0,0 0 1,0 0-1,0 0 1,-1 1-1,1-1 1,-1 0-1,0 0 0,0 0 1,0 1-1,-1-1 1,1 0-1,-1 0 0,0 0 1,-1 5-1,-2 1 33,1 0 0,-1 0-1,-1 0 1,0-1 0,-10 14 0,10-15-29,0 0 1,0 0-1,1 0 1,0 1-1,0-1 1,1 1-1,0 0 0,-3 11 1,7-19-11,-1 1 0,0-1 0,0 1 0,0-1 0,1 0 0,-1 1 0,0-1 0,1 0 0,-1 1 0,0-1 0,1 0 1,-1 1-1,1-1 0,-1 0 0,0 1 0,1-1 0,-1 0 0,1 0 0,-1 0 0,1 0 0,-1 1 0,0-1 0,1 0 0,-1 0 0,1 0 0,-1 0 0,1 0 0,-1 0 0,1 0 0,-1 0 0,1 0 0,-1 0 0,1-1 0,-1 1 0,1 0 1,-1 0-1,1 0 0,-1-1 0,0 1 0,1 0 0,-1 0 0,1-1 0,23-7 157,-3-4-121,0 0-1,-1-1 1,-1-1 0,0-1 0,-1 0 0,-1-2-1,0 0 1,27-37 0,-79 134-1413,31-69 1456,0 0 0,1 0 0,0 1 0,1-1-1,0 1 1,1 0 0,1 23 0,0-33-60,1-1-1,-1 0 0,1 0 1,-1 0-1,1 1 1,0-1-1,-1 0 0,1 0 1,0 0-1,0 0 1,0 0-1,0-1 0,0 1 1,0 0-1,0 0 1,0 0-1,0-1 1,0 1-1,1-1 0,-1 1 1,0-1-1,0 1 1,1-1-1,-1 0 0,0 0 1,1 1-1,-1-1 1,0 0-1,0 0 0,1 0 1,-1 0-1,0-1 1,1 1-1,1-1 0,3 1 101,1-1 0,-1-1-1,0 1 1,1-1-1,-1 0 1,6-4-1,1-1-30,-1-1 0,-1 0 0,1-1 0,-1 0-1,-1-1 1,0 0 0,12-17 0,-16 20-120,0 0 1,-1-1 0,0 0-1,0 0 1,-1 0-1,0 0 1,-1-1-1,0 0 1,0 1 0,-1-1-1,0 0 1,1-15-1,-25 56-2707,-4 39-2124,19-22-4856,7-38 1711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04.645"/>
    </inkml:context>
    <inkml:brush xml:id="br0">
      <inkml:brushProperty name="width" value="0.025" units="cm"/>
      <inkml:brushProperty name="height" value="0.025" units="cm"/>
    </inkml:brush>
  </inkml:definitions>
  <inkml:trace contextRef="#ctx0" brushRef="#br0">87 1 5381,'0'0'21396,"-9"1"-20814,6-1-543,0 0 0,1 0 1,-1 1-1,0 0 0,0 0 0,0-1 0,0 2 0,1-1 0,-1 0 1,0 0-1,1 1 0,-1 0 0,1-1 0,0 1 0,0 0 0,-5 4 1,4-1 78,0 1 1,0-1 0,0 0-1,0 1 1,1-1 0,0 1 0,0 0-1,1 0 1,-2 8 0,2-10-68,0 0 0,0 0 1,1 0-1,0 0 0,0 0 1,0 1-1,0-1 0,1 4 1,-1-7-52,1 0 1,-1 0 0,1 0-1,-1 0 1,1 0 0,-1 0-1,1-1 1,0 1 0,0 0-1,-1-1 1,1 1 0,0 0-1,0-1 1,0 1 0,0-1-1,-1 1 1,1-1-1,0 1 1,0-1 0,0 0-1,0 0 1,0 1 0,0-1-1,0 0 1,0 0 0,0 0-1,0 0 1,0 0 0,0 0-1,0 0 1,0 0 0,0-1-1,0 1 1,0 0 0,2-1-1,5-2-210,1 0 1,-1-1-1,0 0 0,0 0 0,0 0 0,-1-1 0,1 0 0,-1-1 0,0 0 0,-1 0 0,0 0 0,9-12 0,-6 9-2,0-1 0,0 2 0,1-1-1,20-12 1,-30 21 226,1 1 0,-1-1-1,1 1 1,-1-1 0,1 1-1,-1 0 1,1-1 0,-1 1-1,1 0 1,-1-1 0,0 1-1,1 0 1,-1 0 0,0-1-1,0 1 1,1 0 0,-1 0-1,0 0 1,0-1 0,0 1-1,0 0 1,0 0 0,0 0-1,-1 0 1,1-1 0,0 2 0,0 34 704,0-32-583,0 12 46,0-11-47,-1 1-1,1-1 0,1 1 0,-1-1 1,1 1-1,0-1 0,2 8 1,-2-11-94,0-1 0,0 1 0,0-1 0,0 0 0,0 1 1,0-1-1,0 0 0,0 0 0,1 0 0,-1 0 0,0 0 1,1 0-1,-1 0 0,1-1 0,-1 1 0,1 0 0,-1-1 1,1 1-1,-1-1 0,1 0 0,0 1 0,-1-1 0,1 0 1,0 0-1,-1 0 0,1 0 0,0 0 0,-1-1 0,1 1 1,2-1-1,9-3-2,1 0 0,-1-1 0,0-1 0,0 0 0,0-1-1,-1 0 1,0-1 0,0 0 0,-1-1 0,15-14 0,40-28-829,-66 51 784,0 0 1,0 0-1,1 0 1,-1 0-1,0 0 0,0 0 1,0 0-1,1 0 0,-1-1 1,0 1-1,0 0 1,0 0-1,1 0 0,-1 0 1,0 0-1,0 0 0,1 0 1,-1 0-1,0 0 1,0 0-1,0 0 0,1 1 1,-1-1-1,0 0 0,0 0 1,0 0-1,1 0 1,-1 0-1,0 0 0,0 0 1,0 0-1,0 1 1,1-1-1,-1 0 0,0 0 1,0 0-1,0 0 0,0 1 1,0-1-1,0 0 1,0 0-1,1 0 0,-1 1 1,0-1-1,0 0 0,3 18-21,-5 30 260,1-33-238,1-15 0,0 1-1,0-1 1,0 0 0,0 1-1,0-1 1,0 1 0,0-1-1,1 0 1,-1 1 0,0-1-1,0 1 1,0-1-1,0 0 1,0 1 0,1-1-1,-1 0 1,0 1 0,0-1-1,0 0 1,1 1-1,-1-1 1,0 0 0,1 0-1,-1 1 1,0-1 0,1 0-1,-1 0 1,0 0 0,1 1-1,-1-1 1,0 0-1,1 0 1,-1 0 0,0 0-1,1 0 1,0 0 0,18-4-620,17-17-1476,31-31-6594,-51 39 5258,13-10-5066</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04.641"/>
    </inkml:context>
    <inkml:brush xml:id="br0">
      <inkml:brushProperty name="width" value="0.025" units="cm"/>
      <inkml:brushProperty name="height" value="0.025" units="cm"/>
    </inkml:brush>
  </inkml:definitions>
  <inkml:trace contextRef="#ctx0" brushRef="#br0">147 1 5637,'0'0'19667,"-11"1"-18082,5 0-1468,0-1-1,0 2 0,0-1 0,0 1 0,1-1 0,-1 2 0,0-1 0,1 1 0,-1-1 1,1 2-1,0-1 0,0 0 0,0 1 0,1 0 0,-5 5 0,0 0 0,6-6-108,-1 0 0,1 0 0,0 0-1,1 1 1,-1-1 0,1 0-1,-1 1 1,1 0 0,0 0 0,0 0-1,1-1 1,-1 2 0,-1 7-1,5-11-105,1 1-1,0-1 0,-1 1 1,1-1-1,0 0 1,0 0-1,0 0 0,0 0 1,0-1-1,0 1 0,0-1 1,0 0-1,4 0 0,6 2-436,-7-1 287,61 17-1853,-62-16 1971,0 0 1,-1 0-1,1 0 1,0 1-1,-1-1 1,1 1-1,-1 1 0,0-1 1,0 0-1,6 7 1,-9-9 164,0 0 0,0 0 1,-1 0-1,1 1 0,0-1 0,-1 0 1,1 0-1,0 0 0,-1 0 0,0 1 1,1-1-1,-1 0 0,0 1 1,1-1-1,-1 0 0,0 0 0,0 1 1,0-1-1,0 0 0,0 1 1,-1-1-1,1 0 0,0 1 0,-1-1 1,1 0-1,-1 2 0,0-1 103,-1 0-1,0 0 1,1 0 0,-1 0-1,0-1 1,0 1-1,0 0 1,0-1 0,-1 1-1,1-1 1,0 0-1,-4 2 1,-3 0 77,1 0 1,-1 0-1,0 0 1,-1-1-1,1-1 1,-12 1-1,20-2-379,0 0 0,0 0 0,1 0 0,-1 0 0,0 0 0,0 0 0,0-1 0,1 1 0,-1 0 0,0 0 0,0-1 0,1 1 0,-1 0 0,0-1-1,1 1 1,-1-1 0,0 1 0,1-1 0,-1 1 0,1-1 0,-1 0 0,1 1 0,-1-1 0,1 0 0,-1 1 0,1-1 0,0 0 0,-1 0 0,1 1 0,0-1 0,0 0 0,0 0 0,-1 1 0,1-1 0,0 0 0,0 0 0,0 0 0,0 1 0,0-1 0,0 0-1,1 0 1,-1 0 0,0 1 0,1-2 0,-1-2-814,0-21-8647</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05.404"/>
    </inkml:context>
    <inkml:brush xml:id="br0">
      <inkml:brushProperty name="width" value="0.025" units="cm"/>
      <inkml:brushProperty name="height" value="0.025" units="cm"/>
    </inkml:brush>
  </inkml:definitions>
  <inkml:trace contextRef="#ctx0" brushRef="#br0">58 293 15310,'0'0'15199,"9"2"-14873,30 6-102,-38-8-211,1 0 0,0 0 1,0 0-1,-1 0 0,1-1 1,0 1-1,-1-1 0,1 1 1,0-1-1,-1 1 0,1-1 1,-1 0-1,1 0 0,-1 0 1,1 0-1,-1 0 0,0 0 1,1 0-1,-1-1 0,0 1 1,0 0-1,0-1 0,0 1 1,0-1-1,0 1 0,-1-1 1,1 1-1,0-1 0,0-2 1,-1 3-47,1 0-1,-1 0 1,1 0 0,-1 0 0,0 0 0,0 0 0,1 0 0,-1 0 0,0 0 0,0 0 0,0 0 0,0 0 0,0 0 0,0 0 0,-1 0 0,1 0 0,0 1 0,0-1 0,-1 0 0,1 0 0,0 0 0,-1 0 0,1 0 0,-1 0 0,1 0-1,-1 1 1,0-1 0,1 0 0,-1 0 0,0 1 0,0-1 0,1 0 0,-1 1 0,0-1 0,0 1 0,0-1 0,0 1 0,0 0 0,1-1 0,-1 1 0,0 0 0,0-1 0,0 1 0,0 0 0,0 0 0,-1 0 0,-3 1-65,0 0 0,0 0 1,0 1-1,0-1 0,0 1 1,1 0-1,-1 1 1,1-1-1,-1 1 0,1 0 1,0 0-1,0 0 0,1 1 1,-1-1-1,1 1 1,-1 0-1,1 0 0,0 0 1,0 0-1,1 0 0,-1 1 1,-1 6-1,-2 0 125,1 0 0,0 0 0,1 1 0,1 0 0,0-1 1,0 1-1,1 0 0,0 18 0,2-28-5,0-1 0,0 0 0,0 0 0,0 1 1,1-1-1,-1 0 0,0 0 0,1 1 0,-1-1 1,1 0-1,0 0 0,-1 0 0,1 0 0,0 0 1,-1 0-1,1 0 0,0 0 0,0 0 0,0 0 1,0 0-1,0-1 0,0 1 0,0 0 0,2 0 0,0 1 34,1-1-1,-1 0 0,1 0 0,-1 0 0,1 0 1,0-1-1,-1 0 0,7 1 0,2-2 116,0 0 0,0-1 0,-1 0 0,21-6 0,-11 0-51,0-1 0,-1 0 0,0-2 0,-1 0 1,0-2-1,0 0 0,-2-1 0,0-1 0,30-31 1,-38 35-98,0 0 0,-1 0 1,0 0-1,-1-1 1,0 0-1,-1 0 0,-1-1 1,1 0-1,-2 0 0,0 0 1,0-1-1,-2 1 1,1-1-1,-2 0 0,0 0 1,0 0-1,-3-17 0,2 28-57,0 1 0,0-1 0,-1 0 0,1 1 0,-1-1-1,0 1 1,0-1 0,0 1 0,0-1 0,0 1-1,0-1 1,-1 1 0,1 0 0,-1 0 0,1 0 0,-1 0-1,0 0 1,0 0 0,0 0 0,0 1 0,0-1-1,0 1 1,-1-1 0,1 1 0,-1 0 0,1 0 0,0 0-1,-1 0 1,0 0 0,1 1 0,-1-1 0,-3 0-1,1 1 8,0 1-1,-1-1 1,1 1-1,0 0 1,0 0-1,1 0 1,-1 1-1,0-1 1,0 1-1,1 0 0,-1 1 1,1-1-1,-1 1 1,1 0-1,0 0 1,-4 4-1,-13 14 22,1 0-1,1 2 0,-24 35 1,36-46 16,-1 0 0,2 0 0,0 1 0,0-1 0,1 1 0,1 0 1,0 1-1,1-1 0,-2 22 0,5-33-10,0 0-1,0 0 1,0 0-1,1 0 1,-1-1-1,1 1 1,0 0-1,-1 0 1,1 0-1,0-1 1,0 1 0,0 0-1,0-1 1,0 1-1,0-1 1,1 1-1,-1-1 1,0 0-1,1 1 1,-1-1-1,1 0 1,0 0-1,-1 0 1,1 0 0,0 0-1,0-1 1,-1 1-1,1 0 1,0-1-1,0 1 1,0-1-1,0 0 1,0 0-1,0 1 1,0-1 0,3-1-1,6 2 13,1-2 0,-1 1-1,1-1 1,-1-1 0,12-3-1,-3-1-84,-1-1-1,-1-1 1,33-19-1,33-13 48,-81 44 1309,-7 10-760,-8 11-65,11-23-425,-2 3 43,1-1-1,-1 1 1,1 0 0,0 0 0,0 0 0,0 0-1,1 0 1,-2 7 0,6-11-67,-1 0 0,0 0 0,0-1 0,1 1 0,-1-1 0,0 0 0,0 0 0,1 0 0,-1 0 0,0 0 0,1 0 0,-1 0 0,0-1 0,0 1 0,4-2 0,56-27-572,-54 24 410,1 0 0,0 0 0,0 1 0,0 0-1,0 1 1,1 0 0,15-3 0,-24 6 126,0 0 1,-1 0-1,1 0 1,-1 0 0,1 0-1,-1 0 1,1 0-1,-1 1 1,1-1-1,-1 0 1,1 0 0,-1 0-1,1 1 1,-1-1-1,1 0 1,-1 0-1,1 1 1,-1-1 0,0 0-1,1 1 1,-1-1-1,0 1 1,1-1-1,-1 0 1,0 1 0,1-1-1,-1 1 1,0-1-1,0 1 1,1-1-1,-1 1 1,0-1 0,0 1-1,1 25-232,-13 24-612,8-39 218,-6 18-337,11-14-3367,3-16-448,8-5-2033</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05.908"/>
    </inkml:context>
    <inkml:brush xml:id="br0">
      <inkml:brushProperty name="width" value="0.025" units="cm"/>
      <inkml:brushProperty name="height" value="0.025" units="cm"/>
    </inkml:brush>
  </inkml:definitions>
  <inkml:trace contextRef="#ctx0" brushRef="#br0">79 1 19442,'0'0'7896,"-9"8"-6327,4-4-1423,-33 31 1085,35-32-1188,0 0 0,1-1-1,0 1 1,0 0 0,0 1 0,0-1-1,0 0 1,1 0 0,-1 1 0,1-1-1,0 1 1,0-1 0,-1 8 0,2-12-81,0 0 1,0 1-1,1-1 1,-1 0 0,0 0-1,1 1 1,-1-1 0,0 0-1,1 1 1,-1-1 0,1 0-1,-1 1 1,1-1-1,0 1 1,-1-1 0,1 1-1,-1-1 1,1 1 0,0-1-1,0 1 1,-1 0-1,1-1 1,0 1 0,-1 0-1,1-1 1,0 1 0,0 0-1,0 0 1,-1 0 0,1 0-1,0 0 1,0 0-1,0 0 1,-1 0 0,1 0-1,0 0 1,0 1 0,0-1-1,-1 0 1,1 0-1,0 1 1,-1-1 0,1 0-1,0 1 1,-1-1 0,1 1-1,0-1 1,-1 1 0,1-1-1,-1 1 1,1 0-1,-1-1 1,1 1 0,-1-1-1,1 1 1,-1 0 0,1 1-1,2 17-113,-2-13 209,0-1 0,0 1 0,0-1 0,0 1 1,1-1-1,0 0 0,3 7 0,-4-11-4,1 1 0,-1 0 1,1-1-1,0 1 0,-1-1 0,1 1 0,0-1 0,0 0 0,0 1 0,0-1 1,0 0-1,0-1 0,0 1 0,0 0 0,1 0 0,-1-1 0,0 0 0,0 1 1,1-1-1,-1 0 0,0 0 0,3 0 0,12-1 212,-1 0-1,1-1 1,0 0-1,-1-2 1,31-9-1,77-39-162,-59 22-219,-79 40 247,0 0-1,1 1 0,1 0 1,-1 1-1,2 1 1,-12 15-1,22-27-130,1-1 0,-1 0 0,1 1 0,-1-1 0,1 1 0,-1-1 0,1 1 0,-1-1 0,1 1 0,0-1 0,-1 1 0,1 0 0,0-1 0,-1 1 0,1-1 0,0 1 0,0 0 0,0-1 0,-1 1 0,1 0 0,0-1 0,0 1 0,0 0 0,0-1 0,0 1 0,0 0 0,0-1 0,1 1 0,-1 0 0,0-1 0,0 1 0,0 0 0,1 0 0,22 0 0,30-18 0,-29 5-416,27-14-1489,-48 25 1775,0 0-1,1 0 1,-1-1 0,0 2 0,0-1-1,1 0 1,-1 1 0,0-1 0,1 1-1,-1 0 1,0 0 0,5 1 0,-7 0 14,-1 0 1,1 0 0,0 0 0,-1 0-1,1 0 1,-1 0 0,1 0 0,-1 0 0,0 0-1,0 0 1,1 0 0,-1 0 0,0 1 0,0-1-1,0 0 1,0 0 0,0 0 0,0 0 0,0 0-1,-1 1 1,1-1 0,0 0 0,-1 2 0,-8 26-5315,-1-15-2924</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09.586"/>
    </inkml:context>
    <inkml:brush xml:id="br0">
      <inkml:brushProperty name="width" value="0.025" units="cm"/>
      <inkml:brushProperty name="height" value="0.025" units="cm"/>
    </inkml:brush>
  </inkml:definitions>
  <inkml:trace contextRef="#ctx0" brushRef="#br0">7 1 18065,'-1'9'1287,"-4"74"813,5 99 1,1-176-2082,-1-1-1,1 1 1,0-1-1,0 1 1,1-1-1,0 0 1,0 0 0,4 9-1,-5-12-3,0-1 0,0 0 1,0 0-1,0 0 0,0 0 0,0 0 0,1 0 0,-1 0 0,0 0 0,0 0 1,1 0-1,-1-1 0,0 1 0,1 0 0,-1-1 0,1 1 0,-1-1 0,1 0 1,-1 1-1,1-1 0,-1 0 0,1 0 0,-1 0 0,1 0 0,-1 0 0,1-1 1,-1 1-1,1 0 0,-1-1 0,1 1 0,-1-1 0,1 1 0,-1-1 0,0 0 1,1 1-1,-1-1 0,2-2 0,6-3 163,-1 0 0,-1-1 0,1 0 0,-1-1 1,-1 1-1,1-1 0,-1-1 0,-1 1 0,1-1 0,5-13 0,-1 0 364,0 0 0,-1-2 0,6-29 0,-11 69-715,26 107 591,-30-122-411,1 0-1,-1 0 1,0 0-1,1 0 1,-1 0 0,1 0-1,-1 0 1,1 0-1,0 0 1,-1 0 0,1 0-1,0-1 1,-1 1-1,1 0 1,0 0-1,0-1 1,0 1 0,0 0-1,0-1 1,0 1-1,0-1 1,0 1 0,0-1-1,0 0 1,0 1-1,0-1 1,0 0-1,0 0 1,0 0 0,0 0-1,0 0 1,1 0-1,-1 0 1,0 0-1,0 0 1,0 0 0,0-1-1,0 1 1,0 0-1,0-1 1,0 1 0,0-1-1,0 1 1,0-1-1,0 1 1,0-1-1,0 0 1,0 0 0,-1 1-1,1-1 1,1-1-1,6-6 132,-1 0 0,1 0 0,11-18 0,-17 23-119,27-45 142,-22 35-93,1 0 0,0 0 0,14-16-1,-22 29-78,0 0 0,1 0 0,-1 0-1,0 0 1,1 0 0,-1 0 0,0 0 0,1 1-1,-1-1 1,0 0 0,1 0 0,-1 0-1,0 0 1,0 1 0,1-1 0,-1 0-1,0 0 1,1 0 0,-1 1 0,0-1 0,0 0-1,0 0 1,1 1 0,-1-1 0,0 0-1,0 1 1,0-1 0,0 0 0,0 1-1,1-1 1,-1 0 0,0 1 0,0-1 0,0 0-1,0 1 1,0-1 0,0 0 0,0 1-1,0-1 1,0 0 0,0 1 0,0-1-1,-1 0 1,1 1 0,0-1 0,0 0-1,0 1 1,1 26-50,-1-24 58,1 28-44,-1-18-690,0 0 0,0-1 1,2 1-1,-1-1 0,2 1 0,-1-1 0,7 15 1,-9-25 567,1-1 0,-1 0 1,1 0-1,0 0 1,-1 0-1,1 0 0,0 0 1,0 0-1,0 0 1,0 0-1,0-1 0,0 1 1,0 0-1,0-1 1,0 1-1,0 0 1,0-1-1,0 1 0,1-1 1,-1 0-1,0 1 1,0-1-1,1 0 0,-1 0 1,0 0-1,0 0 1,1 0-1,-1 0 1,0 0-1,0 0 0,3-1 1,-1 0-579,1 0 0,-1 0 0,1-1-1,-1 0 1,0 0 0,1 1 0,-1-2 0,0 1 0,4-4 0,21-22-9054</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10.569"/>
    </inkml:context>
    <inkml:brush xml:id="br0">
      <inkml:brushProperty name="width" value="0.025" units="cm"/>
      <inkml:brushProperty name="height" value="0.025" units="cm"/>
    </inkml:brush>
  </inkml:definitions>
  <inkml:trace contextRef="#ctx0" brushRef="#br0">73 162 14286,'0'0'5503,"-7"8"-3741,-2 6-1492,1 1 1,0 0-1,1 0 0,1 1 1,0 0-1,1 0 0,0 1 1,2-1-1,0 1 0,-2 30 1,5-42-137,0 0 1,0 0 0,0 1 0,1-1 0,-1 0 0,1 0 0,0 0 0,1 0 0,2 8 0,-3-11-87,1-1 1,-1 1-1,0-1 1,0 0-1,1 1 1,-1-1-1,1 0 0,-1 0 1,1 0-1,-1 0 1,1 0-1,0 0 1,0-1-1,-1 1 0,1-1 1,0 1-1,0-1 1,0 1-1,-1-1 1,1 0-1,0 0 0,0 0 1,0 0-1,0 0 1,0 0-1,-1-1 1,1 1-1,0-1 0,0 1 1,2-2-1,3 0 101,-1-1 0,0 0 0,0 0 0,-1 0 0,1-1 0,0 0 0,-1 0 0,0 0 0,0-1 0,0 0 0,-1 0 0,0 0 0,0 0 0,0 0 0,6-13 0,-5 9-120,0-1 1,-1 1 0,0-1-1,0-1 1,-1 1 0,0 0-1,-1-1 1,0 1-1,0-14 1,-2 23-56,0 0-1,0 0 1,0 0-1,0 0 1,0 0-1,0 0 1,0 0-1,0 0 1,0 0-1,0 0 1,0 0-1,-1 0 1,1 0-1,0 0 1,-1 0-1,1 1 1,-1-1-1,1 0 1,-1 0-1,0 0 1,1 1-1,-1-1 1,1 0-1,-1 1 1,0-1-1,0 0 1,0 1-1,1-1 1,-1 1-1,0-1 1,0 1-1,0-1 1,0 1-1,0 0 1,0 0-1,0-1 1,0 1-1,0 0 1,0 0-1,0 0 1,0 0-1,-1 0 1,0 1-39,0-1 0,0 1-1,0-1 1,-1 1 0,1 0 0,0 0 0,0 0 0,0 0 0,1 0 0,-1 1-1,0-1 1,0 1 0,1-1 0,-1 1 0,0-1 0,1 1 0,-3 3 0,2 0 18,-1 0 1,1 0 0,0-1 0,0 1 0,0 1 0,1-1 0,0 0-1,0 0 1,0 0 0,0 1 0,1-1 0,0 1 0,1 5 0,-1-10-116,1-1 0,0 1 1,0 0-1,-1 0 0,1 0 1,0 0-1,0-1 0,0 1 1,0 0-1,0-1 0,0 1 1,0-1-1,0 1 0,1-1 1,-1 0-1,0 1 0,0-1 1,0 0-1,0 0 0,0 0 1,1 0-1,-1 0 0,0 0 1,0 0-1,0 0 1,1 0-1,-1-1 0,0 1 1,0 0-1,0-1 0,0 1 1,2-2-1,37-14-3509,-30 10 2408,0-2-1,0 0 1,-1 0 0,0-1 0,0 0 0,11-15-1,-3-6 1198,-4-3 4096,-19 60-2643,2 0 1,2 0 0,0 1 0,3 49 0,1-69-1107,0 1 0,0 0 0,0-1-1,1 1 1,0-1 0,1 0 0,0 0-1,0 0 1,1-1 0,0 1 0,0-1 0,9 9-1,-7-8-308,-1 0-1,0 0 0,0 0 1,-1 1-1,0-1 0,-1 1 1,0 1-1,0-1 0,3 17 1,-6-18-20,0 1 0,-1 0 0,0-1 0,-1 1 0,0 0 1,0-1-1,-1 1 0,0-1 0,-1 1 0,0-1 1,0 0-1,0 0 0,-1 0 0,-1 0 0,-5 7 0,6-9 125,0 0-1,-1 0 0,0-1 0,0 0 1,0 0-1,-1 0 0,0-1 0,0 1 1,0-1-1,0-1 0,-1 1 0,1-1 0,-1 0 1,0-1-1,0 0 0,0 0 0,0 0 1,-11 0-1,17-1-47,0-1 0,0 0 0,0 0 0,-1 0 0,1 0 0,0 0 0,0-1 0,0 1 0,0 0 0,0 0 0,0-1 0,-1 1 0,1-1 0,0 1 0,0-1 0,0 1 0,0-1 0,0 0 0,1 0 0,-1 1 0,0-1 0,0 0 0,0 0 0,1 0 0,-1 0 0,0 0 0,0-1 0,0-1-21,0 0 1,0 0-1,0 0 0,1 0 1,-1 0-1,1 0 0,0-1 0,0 1 1,0 0-1,0-4 0,2-6-65,1 0 1,0 0-1,0 0 0,7-14 0,28-53-170,66-105-1,-8 18 27,-74 126 165,27-55-188,-44 85 198,-1 0-1,-1 0 1,0 0 0,0 0 0,-1 0 0,2-23-1,-8 31-209,-3 9 160,-6 9 111,3 3 301,1 1 0,1 1 1,0 0-1,1 0 0,2 0 1,0 1-1,1 0 0,1 0 1,1 0-1,1 41 0,1-60-326,0 0-1,0-1 0,0 1 0,0-1 1,0 1-1,1-1 0,-1 0 0,1 1 1,-1-1-1,1 1 0,-1-1 0,1 0 1,0 1-1,0-1 0,0 0 0,0 0 1,0 1-1,0-1 0,0 0 0,0 0 1,0 0-1,0 0 0,0-1 0,1 1 1,-1 0-1,0 0 0,1-1 0,-1 1 1,1-1-1,-1 1 0,1-1 0,-1 1 1,1-1-1,-1 0 0,1 0 0,-1 0 1,1 0-1,-1 0 0,1 0 0,-1 0 1,1-1-1,-1 1 0,1 0 0,-1-1 1,3-1-1,3 0 40,0 0 1,0-1-1,-1 0 0,1-1 1,-1 1-1,0-1 1,0 0-1,8-7 1,-5 1-153,1-1 0,-1 0 0,0 0 0,-1 0 0,-1-1 0,12-25 0,-23 262 1133,4-224-1000,-1 0 0,1 0 0,0 0 0,0 1 0,0-1 0,0 0 0,0 0 0,1 0 0,-1 1 0,0-1 0,1 0 0,-1 0 0,0 0 0,1 0 0,-1 0 0,1 0 0,0 0 0,-1 0 0,1 0 0,0 0 0,0 0 0,0 0 0,1 1 0,-1-2-5,0 0-1,0 0 1,0 1-1,0-1 1,0 0-1,0 0 1,0 0-1,0-1 0,1 1 1,-1 0-1,0 0 1,0 0-1,0-1 1,0 1-1,0-1 1,0 1-1,0-1 1,0 1-1,1-2 1,4-2 1,0 0 0,-1-1 0,1 0 1,-1 0-1,-1 0 0,7-7 0,-5 1-912,1 0 0,-1 0-1,7-22 1,-8 18-1730,-1 1 1,4-30-1,-4 1-3630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10.942"/>
    </inkml:context>
    <inkml:brush xml:id="br0">
      <inkml:brushProperty name="width" value="0.025" units="cm"/>
      <inkml:brushProperty name="height" value="0.025" units="cm"/>
    </inkml:brush>
  </inkml:definitions>
  <inkml:trace contextRef="#ctx0" brushRef="#br0">26 1 13645,'0'0'6054,"-25"49"-6022,25-40 64,3-3-705,6-1-1569,-1-1-2690,1-3-6375</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11.282"/>
    </inkml:context>
    <inkml:brush xml:id="br0">
      <inkml:brushProperty name="width" value="0.025" units="cm"/>
      <inkml:brushProperty name="height" value="0.025" units="cm"/>
    </inkml:brush>
  </inkml:definitions>
  <inkml:trace contextRef="#ctx0" brushRef="#br0">9 257 9513,'0'0'11312,"0"9"-9903,-8 90 1602,8-97-3001,0-1-1,1 0 1,-1 0-1,0 1 1,1-1-1,-1 0 0,1 0 1,0 0-1,-1 1 1,1-1-1,0 0 1,0 0-1,0 0 1,0 0-1,0-1 1,0 1-1,0 0 0,0 0 1,0 0-1,0-1 1,0 1-1,0-1 1,0 1-1,1-1 1,-1 1-1,0-1 1,0 1-1,1-1 1,-1 0-1,0 0 0,1 0 1,-1 0-1,0 0 1,1 0-1,-1 0 1,0 0-1,2-1 1,4 1 22,0-1 1,0 0-1,0 0 1,-1-1-1,1 0 1,7-3-1,0-2 1,0-1 0,-1-1 0,-1 0-1,0-1 1,0 0 0,-1-1 0,0 0 0,0-1-1,-2 0 1,1-1 0,-2 0 0,1 0-1,-2-1 1,0 0 0,-1 0 0,0-1-1,-1 1 1,0-1 0,-2-1 0,0 1-1,2-25 1,-5 37-31,0-1-1,0 1 0,-1-1 1,1 1-1,-1-1 0,0 1 1,0 0-1,0-1 1,-1 1-1,1 0 0,-1 0 1,0-1-1,0 2 1,0-1-1,0 0 0,0 0 1,-1 1-1,1-1 1,-1 1-1,1-1 0,-1 1 1,0 0-1,0 0 0,0 1 1,0-1-1,-1 0 1,1 1-1,0 0 0,-1 0 1,1 0-1,-1 0 1,1 1-1,-1-1 0,1 1 1,-1 0-1,1 0 1,-1 0-1,1 0 0,-1 1 1,1-1-1,-1 1 0,1 0 1,-1 0-1,1 0 1,0 1-1,0-1 0,0 1 1,-1 0-1,-4 3 1,-1 4 96,0-1 1,0 1 0,1 1 0,0 0 0,-8 13 0,12-19-21,1 1 0,1 0 1,-1-1-1,1 1 0,-1 1 0,1-1 1,1 0-1,-1 0 0,1 1 0,0-1 1,0 1-1,1-1 0,-1 1 0,2 6 1,-1-11-78,0 0 0,1 0 0,-1 0 0,1 0 0,-1 0 1,1 0-1,0 0 0,-1 0 0,1 0 0,0-1 0,0 1 1,0 0-1,0-1 0,-1 1 0,1 0 0,0-1 0,0 1 1,0-1-1,0 1 0,0-1 0,0 0 0,1 1 0,-1-1 1,0 0-1,0 0 0,0 0 0,1 0 0,38 1-12,-28-2-85,1 1-49,-4 0 13,0-1 0,0 2 0,1-1 1,-1 1-1,0 1 0,16 4 0,-22-4 115,1 0-1,-1 0 1,0 0-1,0 0 1,0 0-1,-1 1 1,1-1-1,0 1 0,-1 0 1,0 0-1,1 0 1,-1 0-1,-1 0 1,1 0-1,0 1 1,-1-1-1,1 1 0,-1-1 1,0 1-1,1 5 1,1 11 49,0 1 1,-1 0 0,-1-1 0,-2 22-1,1-11-8,0-31-43,0 0 0,0 0 0,0-1 0,0 1 0,0 0 1,0 0-1,1-1 0,-1 1 0,0 0 0,0 0 1,0 0-1,0-1 0,1 1 0,-1 0 0,0 0 0,0 0 1,0-1-1,1 1 0,-1 0 0,0 0 0,0 0 0,1 0 1,-1 0-1,0 0 0,0 0 0,1 0 0,-1 0 1,0 0-1,0 0 0,1 0 0,-1 0 0,0 0 0,0 0 1,1 0-1,-1 0 0,0 0 0,1 0 0,-1 0 0,0 0 1,0 0-1,0 0 0,1 0 0,-1 0 0,0 1 1,0-1-1,1 0 0,-1 0 0,0 0 0,0 0 0,0 1 1,1-1-1,-1 0 0,0 0 0,0 1 0,0-1 0,0 0 1,0 0-1,0 1 0,0-1 0,1 0 0,-1 0 1,0 1-1,0-1 0,0 0 0,0 0 0,0 1 0,14-19-2483,-6 0-776,-1 0 1,7-27-1,-4 14-2215</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11.640"/>
    </inkml:context>
    <inkml:brush xml:id="br0">
      <inkml:brushProperty name="width" value="0.025" units="cm"/>
      <inkml:brushProperty name="height" value="0.025" units="cm"/>
    </inkml:brush>
  </inkml:definitions>
  <inkml:trace contextRef="#ctx0" brushRef="#br0">1 28 13325,'0'0'8984,"8"3"-7388,13 4-573,-1-1 0,1-1-1,25 3 1,-41-7-869,0 0 0,0-1 0,0 1 0,0-1 0,0 0 0,0 0 0,0-1 0,-1 1 0,1-1 0,0 0 0,0-1 0,0 1 1,0-1-1,-1 0 0,1 0 0,-1 0 0,0-1 0,1 1 0,-1-1 0,0 0 0,-1-1 0,5-3 0,-7 6-147,-1 1-1,1 0 0,-1-1 1,0 1-1,1 0 1,-1-1-1,0 1 1,0-1-1,1 1 1,-1-1-1,0 1 0,0-1 1,0 1-1,1-1 1,-1 1-1,0-1 1,0 1-1,0-1 1,0 1-1,0-1 0,0 1 1,0-1-1,0 1 1,0-1-1,0 1 1,-1-1-1,1 1 1,0-1-1,0 1 0,0-1 1,-1 1-1,1 0 1,0-1-1,0 1 1,-1-1-1,1 1 1,0 0-1,-1-1 0,1 1 1,0-1-1,-2 1 1,-26-4-30,20 4-49,0 1 0,0 0 0,0 0 0,1 1 0,-1 0 0,-9 4 0,15-5 55,0 1 1,0-1-1,0 0 0,1 1 1,-1-1-1,0 1 0,0-1 1,1 1-1,-1 0 1,1 0-1,0-1 0,-1 1 1,1 0-1,0 0 0,0 1 1,0-1-1,0 0 0,1 0 1,-1 0-1,1 1 1,-1-1-1,1 0 0,0 0 1,-1 1-1,1-1 0,1 0 1,-1 1-1,0-1 0,0 0 1,1 1-1,0-1 1,-1 0-1,1 0 0,0 0 1,0 1-1,0-1 0,0 0 1,0 0-1,1 0 0,1 2 1,14 7-4584,8-7-4569,-32-4 1786</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11.983"/>
    </inkml:context>
    <inkml:brush xml:id="br0">
      <inkml:brushProperty name="width" value="0.025" units="cm"/>
      <inkml:brushProperty name="height" value="0.025" units="cm"/>
    </inkml:brush>
  </inkml:definitions>
  <inkml:trace contextRef="#ctx0" brushRef="#br0">72 42 3812,'0'0'11787,"-55"-4"-9385,41 2 385,11-2-769,3-4-801,18 1-673,11-2 97,9 3-225,8 5-352,7 1-160,2 1-2210,-3 7-3652</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12.338"/>
    </inkml:context>
    <inkml:brush xml:id="br0">
      <inkml:brushProperty name="width" value="0.025" units="cm"/>
      <inkml:brushProperty name="height" value="0.025" units="cm"/>
    </inkml:brush>
  </inkml:definitions>
  <inkml:trace contextRef="#ctx0" brushRef="#br0">1 0 18674,'0'0'3459,"0"59"-1858,0-21-832,0 6-352,0 1-289,0-1-96,0-7 32,2-6-449,6-7-479,-3-7-578,0-7-512,-5-7-256,-8-3-10025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05.423"/>
    </inkml:context>
    <inkml:brush xml:id="br0">
      <inkml:brushProperty name="width" value="0.025" units="cm"/>
      <inkml:brushProperty name="height" value="0.025" units="cm"/>
    </inkml:brush>
  </inkml:definitions>
  <inkml:trace contextRef="#ctx0" brushRef="#br0">84 188 16303,'0'0'7122,"-9"9"-5627,1-2-1165,2-3 35,0 1 0,0 0 0,0 0-1,1 1 1,-1 0 0,1 0 0,1 0 0,-1 1 0,1-1-1,0 1 1,-5 13 0,9-19-366,0 0 1,1-1-1,-1 1 1,0 0-1,1-1 1,-1 1-1,0-1 1,1 1-1,-1-1 1,1 1-1,-1-1 1,1 1-1,-1-1 1,1 1-1,0-1 1,-1 0-1,1 1 1,-1-1-1,1 0 1,0 1-1,-1-1 1,1 0-1,0 0 0,-1 0 1,1 0-1,0 1 1,-1-1-1,1 0 1,0 0-1,-1 0 1,1-1-1,0 1 1,0 0-1,-1 0 1,1 0-1,0 0 1,0-1-1,32-5-64,-22 0-109,0 0 1,-1-1 0,1 0-1,-1 0 1,0-1-1,-1 0 1,0-1 0,0 0-1,-1-1 1,0 1 0,10-19-1,-6 9-24,0-2-1,-2 0 0,0 0 1,-1 0-1,7-32 0,-14 33 504,-11 26 182,-14 29-136,7-5 1,-17 47 0,30-68-275,0 0 0,0 0 0,1 0 1,0 0-1,1 1 0,0-1 0,1 0 0,-1 1 1,2-1-1,1 15 0,-1-23-73,0 1-1,-1-1 1,1 1-1,0-1 1,0 0-1,-1 1 1,1-1-1,0 0 1,1 0-1,-1 0 1,0 1-1,0-1 1,0 0-1,1 0 1,-1-1 0,0 1-1,1 0 1,-1 0-1,1-1 1,-1 1-1,1-1 1,-1 1-1,1-1 1,-1 0-1,1 1 1,-1-1-1,1 0 1,0 0-1,-1 0 1,1 0-1,-1 0 1,1-1-1,0 1 1,2-1 0,1 0-17,1 0 0,-1-1 1,1 1-1,-1-1 1,0 0-1,0-1 1,0 1-1,8-6 1,-1-3-167,0 0 1,-1 0-1,-1-1 1,1 0-1,-2-1 1,0 0-1,0-1 0,10-23 1,-23 46 305,0 1-1,1 0 1,0 0 0,0 1-1,1-1 1,1 1 0,0-1-1,0 1 1,1-1 0,1 12-1,0-20-112,0 0 0,1 0-1,-1 0 1,1 0 0,-1 0 0,1 0-1,-1-1 1,1 1 0,0 0 0,0-1-1,0 0 1,0 1 0,0-1 0,0 0-1,0 0 1,0 0 0,1 0 0,-1-1-1,0 1 1,0 0 0,1-1 0,-1 0-1,1 0 1,-1 1 0,0-1 0,4-1-1,7 1 47,0 0-1,0-1 0,20-3 1,-19 0-351,0-1 1,0 0-1,22-12 0,-26 11 94,0 1 0,0 1 0,0 0 0,0 0 0,0 1 0,1 0 0,0 1 0,11-2 0,-21 5 220,0-1 1,0 1 0,0-1-1,0 1 1,-1-1 0,1 1 0,0 0-1,-1-1 1,1 1 0,0 0-1,-1 0 1,1 0 0,-1-1-1,1 1 1,-1 0 0,0 0-1,1 0 1,-1 0 0,0 0-1,1 0 1,-1 0 0,0 1 0,8 33 934,-5-19-593,18 49-199,-12-40-102,0 1 1,-2 0 0,-1 1 0,-1-1 0,2 44 0,-7-58 214,-1 0 1,0-1-1,0 1 0,-2 0 0,1-1 0,-8 20 0,9-28-206,0 1-1,-1-1 0,1 0 1,-1 0-1,0 0 0,0 0 1,0 0-1,0 0 0,0 0 1,-1-1-1,1 1 1,-1-1-1,0 0 0,0 0 1,0 1-1,0-2 0,0 1 1,0 0-1,0-1 0,-1 0 1,1 1-1,0-1 1,-1 0-1,1-1 0,-1 1 1,-5 0-1,8-2-72,0 1 0,0 0 0,0 0 0,0 0 0,0-1 0,0 1 0,0-1 0,0 1 0,0-1 0,0 1 0,0-1 0,0 1 0,0-1 0,0 0 0,0 1 0,1-1 0,-1 0 0,0 0 0,1 0 0,-1 0 0,0 0 0,1 0 0,-1 0 0,1 0 0,-1 0 0,1 0 0,0 0 0,-1 0 0,1 0 0,0 0 0,0-2 0,-3-41 0,3 33 0,0-10 7,1-1 1,1 1-1,0 0 1,2-1-1,0 1 1,11-29-1,-11 40-22,0 1-1,0 0 1,1 1 0,0-1-1,1 1 1,0 0 0,0 0 0,1 1-1,-1 0 1,2 0 0,-1 0-1,1 1 1,0 0 0,0 1-1,1-1 1,12-4 0,14-3-1894,9-5-6427,-33 12 2646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12.683"/>
    </inkml:context>
    <inkml:brush xml:id="br0">
      <inkml:brushProperty name="width" value="0.025" units="cm"/>
      <inkml:brushProperty name="height" value="0.025" units="cm"/>
    </inkml:brush>
  </inkml:definitions>
  <inkml:trace contextRef="#ctx0" brushRef="#br0">1 149 9577,'0'0'10986,"80"14"-9032,-42-27-160,3-4-737,5-4-705,-2 0-256,-6-1-96,-3 4-672,-14 0-1538,-10 2-1794,-11 0-3395</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13.037"/>
    </inkml:context>
    <inkml:brush xml:id="br0">
      <inkml:brushProperty name="width" value="0.025" units="cm"/>
      <inkml:brushProperty name="height" value="0.025" units="cm"/>
    </inkml:brush>
  </inkml:definitions>
  <inkml:trace contextRef="#ctx0" brushRef="#br0">1 5 14253,'0'0'9930,"55"-4"-9578,-12 4-192,1 0-160,1 4-1089,-5 3-1761,-1-2-385,-6 0-1602,-7 1-2466</inkml:trace>
  <inkml:trace contextRef="#ctx0" brushRef="#br0" timeOffset="1">376 116 4260,'0'9'6742,"-1"22"-3675,2 80 6428,0-110-9423,-1-1 0,0 1 0,0 0 0,0 0 0,0 0 0,1-1 0,-1 1 0,0 0 1,0 0-1,1-1 0,-1 1 0,1 0 0,-1-1 0,1 1 0,-1 0 0,1-1 0,-1 1 1,1-1-1,0 1 0,-1-1 0,1 1 0,0-1 0,-1 1 0,1-1 0,0 0 0,0 1 0,1-1 1,26-1 1154,-20-2-977,-1 0-1,1 0 1,0-1 0,12-7 0,19-24 11,-31 27-260,0 1 1,1-1 0,0 1 0,0 1 0,15-9 0,-24 15-36,1 1 1,0-1-1,-1 0 1,1 0 0,-1 0-1,1 1 1,-1-1-1,1 0 1,-1 1-1,1-1 1,-1 0-1,1 1 1,-1-1 0,1 1-1,-1-1 1,1 1-1,-1-1 1,0 1-1,1-1 1,-1 1-1,0-1 1,1 1 0,-1-1-1,0 1 1,0-1-1,0 1 1,0 0-1,1-1 1,-1 1-1,0-1 1,0 1 0,0 0-1,0-1 1,0 1-1,0 0 1,-1-1-1,1 1 1,0 0-1,0 37 153,0-31-118,-2 28 83,1-24-70,0 0 1,1 0-1,0 0 1,1 1-1,3 14 1,-4-25-13,0-1 0,0 1 0,1-1 0,-1 0 0,0 1 0,0-1 0,1 0 0,-1 1 0,0-1 0,1 1 0,-1-1 0,0 0 0,1 0 1,-1 1-1,0-1 0,1 0 0,-1 0 0,1 1 0,-1-1 0,0 0 0,1 0 0,-1 0 0,1 0 0,-1 0 0,1 1 0,-1-1 1,1 0-1,-1 0 0,1 0 0,-1 0 0,0 0 0,1-1 0,-1 1 0,1 0 0,-1 0 0,1 0 0,-1 0 0,1 0 0,-1-1 0,0 1 1,1 0-1,-1 0 0,1-1 0,-1 1 0,0 0 0,1-1 0,-1 1 0,0 0 0,1-1 0,-1 1 0,0 0 0,0-1 0,1 1 1,-1-1-1,0 0 0,19-21-439,17-44-6529,-17 30 794,4-6-4131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13.633"/>
    </inkml:context>
    <inkml:brush xml:id="br0">
      <inkml:brushProperty name="width" value="0.025" units="cm"/>
      <inkml:brushProperty name="height" value="0.025" units="cm"/>
    </inkml:brush>
  </inkml:definitions>
  <inkml:trace contextRef="#ctx0" brushRef="#br0">60 1 11723,'0'0'4714,"-4"12"-2088,1-2-2350,-11 34 1636,2 0-1,2 0 1,-5 63 0,14-94-1592,1 51 200,-1-62-493,1-1 0,0 1 0,0 0 1,1-1-1,-1 1 0,0 0 0,0-1 0,1 1 0,-1-1 1,1 1-1,-1 0 0,1-1 0,0 1 0,0-1 0,0 0 1,0 1-1,0-1 0,0 0 0,0 1 0,0-1 0,0 0 1,0 0-1,1 0 0,-1 0 0,1 0 0,-1 0 0,0-1 1,4 2-1,-3-2 6,-1 0 1,1-1-1,0 1 1,-1-1-1,1 1 0,-1-1 1,1 0-1,0 0 1,-1 0-1,0 0 1,1 0-1,-1 0 1,1 0-1,-1 0 0,0-1 1,0 1-1,0 0 1,0-1-1,0 1 1,0-1-1,0 1 1,0-1-1,-1 1 1,1-1-1,-1 0 0,1 1 1,-1-1-1,1 0 1,-1-3-1,8-54-380,-7 49 173,-1-27-1045,0 37 1158,0-1 0,0 0 0,0 0 1,0 0-1,0 0 0,-1 1 0,1-1 0,0 0 0,0 0 1,-1 0-1,1 1 0,0-1 0,-1 0 0,1 1 1,-1-1-1,1 0 0,-1 1 0,1-1 0,-1 0 0,1 1 1,-1-1-1,0 1 0,1-1 0,-1 1 0,0-1 1,1 1-1,-1 0 0,0-1 0,0 1 0,1 0 0,-1-1 1,-2 1-1,3 0 43,-1 1-1,0-1 1,1 0 0,-1 1 0,0-1 0,1 1-1,-1-1 1,1 1 0,-1-1 0,1 1 0,-1-1-1,1 1 1,-1 0 0,1-1 0,-1 1 0,1 0-1,0-1 1,-1 1 0,1 0 0,0-1 0,0 1-1,-1 0 1,1 0 0,0-1 0,0 1 0,0 0-1,0 0 1,0-1 0,0 1 0,0 0 0,0 0-1,1 0 1,-1-1 0,0 1 0,0 0 0,1-1-1,0 2 1,-1 1 16,1 0-1,-1 0 1,1 0 0,0 0-1,0 0 1,1 0 0,-1-1-1,0 1 1,3 3-1,1-3 110,0 1 1,1-1-1,-1-1 0,1 1 0,0-1 0,-1 0 0,1 0 0,0-1 0,0 1 0,0-1 0,0-1 0,0 1 0,0-1 0,1 0 0,-1 0 0,0-1 0,0 0 0,0 0 0,7-3 0,-5 3 3,-1-1-1,1 0 1,-1-1 0,0 1-1,0-2 1,0 1-1,0-1 1,0 0 0,-1 0-1,1-1 1,-1 1 0,0-2-1,-1 1 1,10-12-1,-14 16-94,0 0-1,0 0 1,-1-1 0,1 1-1,0 0 1,0-1-1,-1 1 1,1 0-1,-1-1 1,0 1-1,1-1 1,-1 1 0,0-1-1,0 1 1,0-1-1,0 1 1,0-1-1,0 1 1,0 0-1,0-1 1,-1-1-1,0 2-14,1 0 0,-1 1 0,0-1 0,0 0 0,1 0 0,-1 0 0,0 1 0,0-1 0,0 1-1,0-1 1,0 1 0,0-1 0,0 1 0,0-1 0,0 1 0,0 0 0,0-1 0,0 1-1,0 0 1,0 0 0,-2 0 0,-1 0-20,1 0 0,-1 0-1,1 0 1,-1 1 0,1-1 0,0 1-1,-1 0 1,1 0 0,0 0 0,-1 1-1,1-1 1,0 1 0,0-1-1,0 1 1,0 0 0,-4 4 0,4-3 11,1 1 0,-1-1 1,1 1-1,-1-1 0,1 1 1,0 0-1,1 0 1,-1 0-1,1 0 0,-1 0 1,1 0-1,0 1 0,1-1 1,-1 6-1,1-8 7,0-1 0,1 1 0,-1 0 0,1 0 0,-1-1 0,1 1-1,-1 0 1,1-1 0,0 1 0,0-1 0,0 1 0,0-1 0,0 1 0,0-1 0,0 1 0,1-1 0,-1 0-1,0 0 1,1 0 0,-1 0 0,1 0 0,-1 0 0,1 0 0,0 0 0,-1 0 0,1-1 0,0 1 0,0-1-1,-1 1 1,1-1 0,0 0 0,0 0 0,-1 0 0,5 0 0,37 1 98,52-5 1,-1 0-279,-94 4 196,0 0 1,0 0 0,1 0 0,-1 0 0,0 0 0,1 0 0,-1 0 0,0-1 0,0 1 0,0 0 0,1 0-1,-1 0 1,0 0 0,0-1 0,0 1 0,1 0 0,-1 0 0,0 0 0,0-1 0,0 1 0,0 0 0,0 0 0,1-1-1,-1 1 1,0 0 0,0 0 0,0-1 0,0 1 0,0 0 0,0 0 0,0-1 0,0 1 0,0 0 0,0-1 0,0 1-1,0 0 1,0 0 0,0-1 0,0 1 0,0 0 0,-1 0 0,1-1 0,0 1 0,0 0 0,0 0 0,0-1 0,0 1-1,-1 0 1,1 0 0,0 0 0,0-1 0,0 1 0,-1 0 0,1 0 0,0 0 0,0 0 0,0 0 0,-1-1 0,1 1-1,0 0 1,0 0 0,-1 0 0,1 0 0,-21-21 852,14 14-639,2 1-237,0 1-1,0-1 0,0 0 0,1 0 1,0-1-1,0 0 0,1 1 0,-1-1 0,2 0 1,-1 0-1,-2-14 0,7 20-485,0 0 1,1 0-1,-1 1 1,0-1-1,1 1 1,-1 0-1,1-1 1,-1 1-1,1 0 1,-1 0-1,4 1 1,0-1-987,20 0-4445,8 0-4147</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14.363"/>
    </inkml:context>
    <inkml:brush xml:id="br0">
      <inkml:brushProperty name="width" value="0.025" units="cm"/>
      <inkml:brushProperty name="height" value="0.025" units="cm"/>
    </inkml:brush>
  </inkml:definitions>
  <inkml:trace contextRef="#ctx0" brushRef="#br0">25 1 11339,'0'0'10682,"-1"11"-9502,-19 345 6267,18-342-7325,1-8-77,1 1-1,-1 0 1,1 0-1,0 0 1,2 12-1,-2-19-42,1 0-1,-1 1 1,0-1-1,1 0 1,-1 1 0,0-1-1,1 0 1,-1 1-1,0-1 1,1 0-1,-1 0 1,0 0-1,1 1 1,-1-1-1,1 0 1,-1 0-1,1 0 1,-1 0-1,0 0 1,1 0 0,-1 0-1,1 0 1,-1 0-1,1 0 1,-1 0-1,1 0 1,-1 0-1,0 0 1,1 0-1,-1 0 1,1-1-1,-1 1 1,0 0-1,1 0 1,-1 0-1,1-1 1,-1 1 0,0 0-1,1-1 1,-1 1-1,0 0 1,0-1-1,1 1 1,-1 0-1,0-1 1,0 1-1,1 0 1,-1-1-1,0 0 1,17-17 114,-1-8-59,-2 0 1,0-1-1,-2 0 1,14-47-1,12-27-948,-36 98 810,-1 0 0,0 0 0,0 0 0,1 0-1,0 0 1,0 1 0,-1-1 0,1 0 0,1 1-1,-1 0 1,0-1 0,1 1 0,-1 0 0,1 0 0,-1 1-1,1-1 1,0 0 0,0 1 0,0 0 0,0-1-1,0 1 1,0 0 0,0 1 0,1-1 0,-1 1 0,0-1-1,0 1 1,0 0 0,1 0 0,-1 0 0,0 1-1,0-1 1,0 1 0,1-1 0,-1 1 0,0 0 0,0 1-1,0-1 1,0 0 0,0 1 0,-1 0 0,1-1-1,0 1 1,-1 0 0,1 1 0,-1-1 0,0 0 0,0 1-1,0-1 1,0 1 0,0-1 0,1 4 0,-1-2 171,0 1 1,0-1-1,-1 1 1,0-1-1,1 1 1,-2-1-1,1 1 1,-1-1 0,1 1-1,-1 0 1,0-1-1,-1 1 1,1-1-1,-1 1 1,0 0-1,0-1 1,-1 1 0,1-1-1,-1 0 1,0 0-1,0 1 1,0-1-1,-1 0 1,1-1 0,-1 1-1,0 0 1,0-1-1,-1 0 1,1 1-1,-1-1 1,-4 3-1,3-2-27,1 0-1,-1-1 1,0 0-1,1 0 1,-1 0-1,-1 0 1,1-1-1,0 0 0,-1 0 1,1 0-1,-1-1 1,1 0-1,-1 0 1,0 0-1,1-1 1,-1 1-1,0-1 1,0-1-1,1 1 0,-1-1 1,0 0-1,1 0 1,-1-1-1,1 0 1,-7-2-1,11 3-198,-1 0 0,0 0 0,1 0 0,-1 0 1,0-1-1,1 1 0,0 0 0,-1-1 0,1 1 0,0-1 0,-1 1 0,1-1 0,0 0 0,0 1 0,1-1 0,-1 0 0,0 0 0,0 0 0,1 1 1,-1-1-1,1 0 0,0 0 0,-1 0 0,1 0 0,0 0 0,0 0 0,0 0 0,1 0 0,-1 0 0,0 0 0,1 0 0,0-2 0,1 1-336,-1-1-1,1 1 0,0 0 1,0-1-1,0 1 0,0 0 1,1 0-1,0 0 0,-1 1 1,1-1-1,0 1 0,0-1 1,0 1-1,0 0 0,7-3 0,56-22-7732,-28 14 2483</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16.021"/>
    </inkml:context>
    <inkml:brush xml:id="br0">
      <inkml:brushProperty name="width" value="0.025" units="cm"/>
      <inkml:brushProperty name="height" value="0.025" units="cm"/>
    </inkml:brush>
  </inkml:definitions>
  <inkml:trace contextRef="#ctx0" brushRef="#br0">0 265 3619,'0'0'15428,"2"9"-13121,1 32 1091,-4 72 1,0-41-1153,1-72-2236,0 1 1,0-1-1,-1 0 1,1 1-1,0-1 1,0 0 0,0 0-1,0 1 1,0-1-1,0 0 1,0 1-1,0-1 1,0 0-1,1 1 1,-1-1-1,0 0 1,0 1-1,0-1 1,0 0-1,0 0 1,0 1 0,1-1-1,-1 0 1,0 1-1,0-1 1,0 0-1,1 0 1,-1 0-1,0 1 1,0-1-1,1 0 1,-1 0-1,0 0 1,1 0-1,-1 1 1,0-1 0,0 0-1,1 0 1,-1 0-1,0 0 1,1 0-1,-1 0 1,15-9 420,11-20 41,-22 21-478,0 0 1,0 0 0,-1 0 0,0-1-1,0 1 1,-1-1 0,0 0-1,-1 0 1,0 0 0,0-9 0,0-30-3952,-1 47 3792,0 0-1084,6 15 47,-5-9 1242,1-1-1,0 0 0,0 0 0,0 0 0,0 0 1,0 0-1,1-1 0,-1 1 0,1-1 0,0 1 1,0-1-1,1 0 0,-1 0 0,1-1 0,-1 1 1,1-1-1,0 1 0,0-1 0,0 0 0,0-1 1,0 1-1,0-1 0,1 0 0,-1 0 0,0 0 1,1 0-1,-1-1 0,1 0 0,-1 1 0,1-2 1,-1 1-1,1-1 0,-1 1 0,6-3 0,-5 1 71,0-1 0,0 0 0,-1 0 0,1 0 0,-1 0 0,0-1 0,0 0 0,0 0 0,0 0 0,-1 0 0,1-1 1,-1 1-1,0-1 0,0 0 0,-1 0 0,0 0 0,0 0 0,0 0 0,0 0 0,-1-1 0,0 1 0,0-1 0,0 1 0,-1-1 0,1 1 0,-1-1 0,-2-7 0,2 12-143,0 0 0,-1 0 0,1 1 0,0-1 0,-1 0 0,0 0 0,1 0 0,-1 0 0,1 1 0,-1-1 0,0 0 0,0 1 0,1-1 0,-1 1 0,0-1 0,0 1 0,0-1 0,1 1 0,-1-1 0,0 1 0,0 0 0,0-1 0,0 1 1,0 0-1,0 0 0,0 0 0,0 0 0,0 0 0,0 0 0,0 0 0,0 0 0,0 0 0,0 0 0,0 0 0,0 1 0,0-1 0,0 0 0,1 1 0,-1-1 0,0 1 0,0-1 0,0 1 0,0 0 0,-4 1-28,1 0-1,0 1 0,0-1 1,0 1-1,0 0 1,0 0-1,-5 6 0,2 0 91,1 0 0,0 1 0,0 1 0,0-1 0,2 1 0,-1-1 0,1 1 0,1 1 0,0-1 0,1 0 0,-3 24-1,6-33-20,-1-1-1,0 1 1,1-1-1,-1 1 0,1 0 1,-1-1-1,1 1 1,0-1-1,-1 0 0,1 1 1,0-1-1,0 1 0,0-1 1,0 0-1,0 0 1,1 0-1,-1 0 0,0 0 1,1 0-1,-1 0 1,0 0-1,1 0 0,-1-1 1,1 1-1,-1 0 0,1-1 1,-1 1-1,1-1 1,0 0-1,-1 1 0,1-1 1,-1 0-1,1 0 1,0 0-1,-1 0 0,1-1 1,-1 1-1,4-1 0,3 1-21,-1-1 0,1-1 1,0 1-1,0-1 0,-1-1 0,0 1 0,10-5 0,-1-3-588,0 0 1,-1-1 0,0-1 0,0 0-1,-2-1 1,1-1 0,-2 0 0,0 0-1,-1-1 1,0-1 0,-1 0 0,10-21-1,-5 3 790,-2-1 0,-1-1 0,-2 0 0,-1 0 0,4-43 0,-28 173 981,5-36 795,2 1 1,-1 98-1,9-154-1946,0 0 0,1 0-1,-1 0 1,1 0 0,0 0-1,0-1 1,0 1 0,0 0-1,0-1 1,1 1 0,-1-1-1,1 1 1,0-1 0,0 0-1,0 1 1,3 2 0,-5-5-20,1 0 1,-1 1 0,1-1 0,0 1 0,-1-1-1,1 0 1,0 1 0,-1-1 0,1 0 0,0 0 0,-1 0-1,1 1 1,0-1 0,-1 0 0,1 0 0,0 0-1,-1 0 1,1 0 0,0 0 0,0 0 0,-1-1 0,1 1-1,0 0 1,-1 0 0,2-1 0,-1 0-16,0 0 1,0 0-1,0 0 1,0 0-1,0-1 1,0 1-1,0 0 1,0-1 0,0 1-1,0-1 1,-1 1-1,1 0 1,-1-1-1,1 0 1,-1 1-1,1-3 1,1-8-129,0-1-1,-1 0 1,0 1 0,-2-16 0,1 24 68,0 0 1,0 1-1,0-1 1,-1 1-1,1-1 0,-1 1 1,0-1-1,0 1 0,0 0 1,-1-1-1,1 1 1,-1 0-1,0 0 0,0 0 1,0 0-1,0 0 0,0 1 1,-1-1-1,-3-3 1,6 6 61,-1 0 0,1-1 1,0 1-1,0 0 1,-1 0-1,1 0 1,0 0-1,-1-1 1,1 1-1,0 0 1,-1 0-1,1 0 1,0 0-1,-1 0 1,1 0-1,0 0 1,0 0-1,-1 0 1,1 0-1,0 0 1,-1 0-1,1 0 1,0 0-1,-1 0 1,1 0-1,0 0 1,-1 1-1,1-1 1,0 0-1,0 0 1,-1 0-1,1 0 1,0 1-1,0-1 0,-1 0 1,1 0-1,0 1 1,-1-1-1,-1 16-207,12 17-9,-7-30 152,0 0-1,0 0 1,1 0-1,-1 0 1,1-1 0,0 0-1,0 1 1,0-1 0,0-1-1,0 1 1,0 0 0,0-1-1,1 0 1,-1 0 0,0 0-1,1-1 1,-1 0-1,1 1 1,-1-2 0,0 1-1,1 0 1,-1-1 0,1 0-1,-1 0 1,7-2 0,-7 2 162,0-1 0,0 1 1,0-1-1,0 1 0,0-1 1,-1-1-1,1 1 0,-1 0 1,1-1-1,-1 1 0,0-1 1,0 0-1,0 0 0,-1 0 1,1-1-1,-1 1 0,1-1 1,-1 1-1,0-1 0,-1 0 1,1 0-1,-1 0 0,1 0 1,-1 0-1,0 0 0,0-8 1,-1 11-68,0 1-1,0-1 1,0 0 0,-1 0 0,1 1-1,0-1 1,0 0 0,-1 1 0,1-1 0,-1 0-1,1 1 1,-1-1 0,1 1 0,-1-1-1,1 1 1,-1-1 0,1 1 0,-1-1 0,0 1-1,1-1 1,-1 1 0,0 0 0,1-1-1,-1 1 1,0 0 0,1 0 0,-1-1 0,0 1-1,0 0 1,1 0 0,-1 0 0,0 0-1,0 0 1,1 0 0,-1 0 0,0 0 0,0 0-1,1 1 1,-1-1 0,0 0 0,0 0-1,1 1 1,-1-1 0,0 0 0,1 1 0,-2 0-1,-2 0-8,0 1 0,0 0 0,0-1-1,0 1 1,0 1 0,1-1-1,-6 5 1,0 4 269,0 0 1,0 1-1,-11 21 0,18-30-176,0 1 0,0 0 0,0-1 0,1 1 0,-1 0 0,1 0 0,0 0 0,0 0 0,0 0 0,1 0-1,-1 0 1,1 0 0,0 1 0,1-1 0,-1 0 0,1 0 0,1 6 0,-1-9-92,0 0 0,0 0 1,0 0-1,0 0 0,0-1 0,0 1 0,0 0 0,1-1 0,-1 1 1,0-1-1,0 1 0,1-1 0,-1 1 0,0-1 0,1 0 0,-1 0 1,1 0-1,-1 0 0,0 0 0,1 0 0,1 0 0,30-4 187,-22 1-156,0-1 1,0 0-1,0-1 0,-1 0 1,1-1-1,-1 0 0,-1 0 1,11-10-1,-2 1-41,-1 0 0,0-2 1,15-19-1,-27 30-59,-2 2-93,0 1 0,0-1 0,0 1 0,0-1-1,-1 0 1,1 0 0,-1-1 0,0 1 0,0 0 0,1-9 0,-20 37-930,11-15 1157,1 1 0,0-1 0,1 1 0,0 0 1,0 0-1,1 0 0,0 0 0,1 1 0,-1 11 0,3-22-61,0 1-1,0-1 1,0 1-1,0-1 1,0 1 0,0-1-1,0 1 1,0-1-1,0 1 1,0-1-1,0 1 1,0-1 0,1 1-1,-1-1 1,0 1-1,0-1 1,1 1-1,-1-1 1,0 0-1,1 1 1,-1-1 0,0 1-1,1-1 1,-1 0-1,0 1 1,1-1-1,-1 0 1,1 0-1,-1 1 1,1-1 0,-1 0-1,1 0 1,0 1-1,20-6 435,16-20 247,-21 9-612,-1 0-1,0-2 0,-1 1 1,20-36-1,-28 43-82,-1 0-1,0 0 1,-1 0 0,0 0-1,-1-1 1,0 0 0,-1 1-1,0-1 1,0 0 0,-1 0-1,-1-19 1,-21 60-548,9-2 878,2-1 0,0 1 0,2 1 0,1-1 0,2 2 0,-4 49 0,9-78-316,0 0 0,0-1 0,0 1 0,0 0 0,0-1 0,0 1-1,0-1 1,0 1 0,0 0 0,0-1 0,0 1 0,0-1 0,1 1 0,-1 0 0,0-1 0,1 1 0,-1-1 0,0 1 0,1-1 0,-1 1 0,0-1 0,1 1 0,-1-1 0,1 1 0,-1-1 0,1 0 0,-1 1 0,1-1 0,-1 0 0,1 1 0,0-1 0,0 0 0,22-5 321,-17 2-279,0 0 0,0-1 0,-1 0-1,1 0 1,7-8 0,-7 5-41,-1 0 0,0 0 0,-1 0 0,0-1-1,0 0 1,0 0 0,-1 0 0,0 0 0,-1 0-1,0-1 1,0 1 0,0-1 0,-1 1 0,-1-18 0,0 26-20,0 0 1,0 1 0,0-1 0,0 0 0,-1 0 0,1 0 0,0 0 0,0 0 0,0 1 0,-1-1 0,1 0 0,0 0 0,0 0 0,0 0-1,-1 0 1,1 0 0,0 0 0,0 0 0,-1 0 0,1 0 0,0 0 0,0 0 0,-1 0 0,1 0 0,0 0 0,0 0 0,0 0 0,-1 0 0,1 0-1,0 0 1,0-1 0,0 1 0,-1 0 0,1 0 0,0 0 0,0 0 0,0 0 0,-1-1 0,1 1 0,0 0 0,0 0 0,0 0 0,0 0-1,0-1 1,0 1 0,-1 0 0,1 0 0,0 0 0,0-1 0,0 1 0,0 0 0,0 0 0,0-1 0,0 1 0,0 0 0,0-1 0,-10 20-172,6-7 164,2 0 0,-1 0 0,0 23 0,3-33 17,-1 0 0,1 0 0,0 0 0,0 0 0,0 0-1,0-1 1,0 1 0,1 0 0,-1 0 0,0 0 0,1 0 0,0 0 0,-1-1 0,1 1 0,0 0 0,0-1 0,0 1-1,0 0 1,0-1 0,0 1 0,0-1 0,1 1 0,-1-1 0,1 0 0,-1 0 0,1 0 0,-1 0 0,1 0 0,-1 0-1,1 0 1,0 0 0,0 0 0,2 0 0,5-1 20,0 0 1,0-1-1,0 0 1,0-1-1,0 0 0,0 0 1,-1-1-1,1 0 1,-1-1-1,0 1 0,0-2 1,0 1-1,0-1 1,7-6-1,-2 1 15,0 0-1,0-1 1,-1 0-1,-1-1 1,0 0-1,18-26 1,-44 59-38,5-9 0,2 0 0,-1 0 0,2 0 0,0 1 0,0 1 0,1-1 0,1 1 0,0 0 0,-4 17 0,9-30-1,0-1 0,0 1 0,0-1 0,0 1 0,0-1 0,0 1 0,0-1 0,0 1 0,0 0 1,0-1-1,0 1 0,0-1 0,0 1 0,1-1 0,-1 1 0,0-1 0,0 1 0,1-1 0,-1 1 0,0-1 0,0 1 0,1-1 0,-1 0 0,1 1 0,-1-1 0,0 1 0,1-1 1,-1 0-1,1 1 0,-1-1 0,1 0 0,-1 0 0,1 1 0,-1-1 0,2 0 0,22-5-141,21-24-707,-41 24-46,0 0-1,0 0 1,-1 0-1,1 0 1,4-10 0,6-33-10666,-11 15-1582</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16.349"/>
    </inkml:context>
    <inkml:brush xml:id="br0">
      <inkml:brushProperty name="width" value="0.025" units="cm"/>
      <inkml:brushProperty name="height" value="0.025" units="cm"/>
    </inkml:brush>
  </inkml:definitions>
  <inkml:trace contextRef="#ctx0" brushRef="#br0">17 0 11723,'-7'0'7431,"1"1"-4388,3 8-673,2 5-928,1 3-321,0 2-417,0 2-479,6-3-129,5-1-705,1-2-1761,2-2-801,1-2-705,2-2-1921,-3-4-481</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16.692"/>
    </inkml:context>
    <inkml:brush xml:id="br0">
      <inkml:brushProperty name="width" value="0.025" units="cm"/>
      <inkml:brushProperty name="height" value="0.025" units="cm"/>
    </inkml:brush>
  </inkml:definitions>
  <inkml:trace contextRef="#ctx0" brushRef="#br0">54 0 4837,'0'0'19309,"-6"7"-18562,1 0-647,0-2 200,1 0 0,0 1-1,0 0 1,0 0 0,1 0 0,-1 0 0,1 0 0,1 0 0,-1 1 0,1 0 0,1-1-1,-3 13 1,5-18-277,0 0-1,0 0 0,0-1 0,0 1 1,0 0-1,0 0 0,1 0 1,-1-1-1,0 1 0,0-1 0,1 1 1,-1-1-1,0 1 0,1-1 0,-1 0 1,0 0-1,1 0 0,-1 0 1,0 0-1,1 0 0,-1 0 0,0 0 1,3 0-1,37-3 228,37-19-104,-66 18-196,1-1 0,0 1 1,0 1-1,0 0 0,1 1 0,23 0 0,-37 2 47,1 1 0,0-1-1,-1 1 1,1 0 0,0-1 0,-1 1-1,1 0 1,-1-1 0,1 1 0,-1 0-1,1 0 1,-1-1 0,0 1-1,1 0 1,-1 0 0,0 0 0,0 0-1,1-1 1,-1 1 0,0 0 0,0 0-1,0 0 1,0 0 0,0 0-1,0 0 1,-1-1 0,1 1 0,0 0-1,0 0 1,0 0 0,-2 1 0,-6 30 139,6-25-165,-5 15 318,7-22-280,0 1 0,0-1 0,0 1 0,1-1 0,-1 1 0,0-1 0,0 0 0,1 1 0,-1-1 0,0 0 0,1 1 0,-1-1 0,1 0 0,-1 0 0,0 1 0,1-1 0,-1 0 0,1 0 0,-1 0 0,1 1 0,-1-1 0,0 0 0,1 0 0,-1 0 0,1 0 0,-1 0 0,1 0 0,-1 0 0,1 0 0,-1 0 0,1 0 0,-1 0 0,1 0 1,-1-1-1,0 1 0,1 0 0,-1 0 0,1 0 0,-1 0 0,1-1 0,-1 1 0,0 0 0,1-1 0,-1 1 0,0 0 0,1-1 0,7-3-114,1 0 1,-2-1 0,1 0 0,11-9 0,6-5-2148,2 6-4264,-24 16 287,1 8 3837,-3-9 2152,0 1-1,-1 0 1,1-1 0,0 0 0,1 1-1,-1-1 1,0 0 0,1 1-1,-1-1 1,3 2 0,6-1-2707,-2-2-3069</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17.144"/>
    </inkml:context>
    <inkml:brush xml:id="br0">
      <inkml:brushProperty name="width" value="0.025" units="cm"/>
      <inkml:brushProperty name="height" value="0.025" units="cm"/>
    </inkml:brush>
  </inkml:definitions>
  <inkml:trace contextRef="#ctx0" brushRef="#br0">27 67 12139,'0'0'12327,"21"-2"-11302,-13-5-950,17-18-1468,-24 25 1397,-1-1 0,1 0 0,0 1 0,-1-1-1,1 0 1,-1 0 0,1 0 0,-1 1-1,1-1 1,-1 0 0,1 0 0,-1 0-1,0 0 1,0 0 0,1 0 0,-1 0 0,0 0-1,0 0 1,0 0 0,0 0 0,0 0-1,0 0 1,0 1 0,-1-1 0,1 0-1,0 0 1,-1-2 0,0 3 64,1-1 1,-1 0-1,0 1 0,0-1 0,0 1 1,0-1-1,1 1 0,-1-1 1,0 1-1,0 0 0,0-1 0,0 1 1,0 0-1,0 0 0,0 0 1,0 0-1,0 0 0,0 0 1,0 0-1,0 0 0,0 0 0,0 0 1,0 0-1,0 1 0,0-1 1,0 0-1,0 1 0,0-1 0,1 1 1,-1-1-1,0 1 0,-1 0 1,-25 21 1238,6 7-223,20-28-1058,0 1 1,0-1-1,0 1 0,1-1 1,-1 1-1,1-1 1,-1 1-1,1 0 0,-1-1 1,1 1-1,0 0 0,0 0 1,0-1-1,0 1 1,0 0-1,0-1 0,0 1 1,1 2-1,4-3 6,-1 1 0,1-1 0,0 0 0,0-1 0,0 1 0,-1-1 0,1 0 0,0 0 0,0-1 0,8-1 1,-3 0-30,0-1 0,-1-1 0,1 1 0,-1-2 0,1 1 0,12-10 0,-11 8-6,-1 0 0,1 0-1,0 2 1,13-5 0,-24 9 3,1 0 1,0 0-1,-1 1 0,1-1 1,-1 1-1,1-1 1,-1 0-1,1 1 0,-1-1 1,0 1-1,1-1 1,-1 1-1,1-1 0,-1 1 1,0 0-1,0-1 0,1 1 1,-1-1-1,0 1 1,0 0-1,0-1 0,0 1 1,1 0-1,-1-1 1,0 1-1,0-1 0,0 1 1,0 0-1,0-1 1,-1 1-1,1 0 0,0-1 1,0 1-1,-1 0 0,-2 38 193,2-26-143,2-11-24,-1-1-1,1 0 1,0 1 0,0-1-1,-1 0 1,1 0 0,0 0-1,0 0 1,0 0 0,0 0-1,1 0 1,-1 0 0,0 0-1,0-1 1,0 1 0,1 0-1,-1-1 1,0 1 0,1-1-1,-1 1 1,1-1 0,-1 0-1,0 1 1,1-1 0,-1 0-1,1 0 1,-1 0 0,1 0-1,1-1 1,26 0-1297,-8-8-5419,-17 4-751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17.896"/>
    </inkml:context>
    <inkml:brush xml:id="br0">
      <inkml:brushProperty name="width" value="0.025" units="cm"/>
      <inkml:brushProperty name="height" value="0.025" units="cm"/>
    </inkml:brush>
  </inkml:definitions>
  <inkml:trace contextRef="#ctx0" brushRef="#br0">59 1 1826,'0'0'14104,"-3"13"-10560,-13 67-1913,3-20-562,3 0-1,-5 82 1,15-141-1064,0 0-1,-1 0 1,1 0-1,0 0 1,0 0 0,0 0-1,0 0 1,0 0-1,0 1 1,0-1-1,1 0 1,-1 0 0,0 0-1,1 0 1,-1 0-1,0 0 1,1 0 0,-1 0-1,1 0 1,0 0-1,-1 0 1,1-1 0,0 1-1,0 0 1,-1 0-1,1-1 1,0 1 0,0 0-1,0-1 1,0 1-1,0-1 1,0 1-1,0-1 1,0 1 0,0-1-1,0 0 1,0 1-1,0-1 1,0 0 0,0 0-1,0 0 1,0 0-1,0 0 1,1 0 0,-1 0-1,0 0 1,0 0-1,0-1 1,0 1-1,1-1 1,5-1 37,-1-1 0,-1 1 1,1-1-1,0-1 0,-1 1 0,1-1 0,6-6 0,4-5-586,-1-1 1,0-1-1,-1 0 0,-1-1 0,18-32 0,-9 4-1067,24-63-1,-47 157 1270,-19 80 853,10-78-58,3 0-1,-1 55 1,1-119-14034</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18.241"/>
    </inkml:context>
    <inkml:brush xml:id="br0">
      <inkml:brushProperty name="width" value="0.025" units="cm"/>
      <inkml:brushProperty name="height" value="0.025" units="cm"/>
    </inkml:brush>
  </inkml:definitions>
  <inkml:trace contextRef="#ctx0" brushRef="#br0">1 51 9065,'0'0'13997,"56"-46"-13773,-18 46-128,-4 0-96,4 0-1185,1 0-2434,-1-4-3108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1:33.128"/>
    </inkml:context>
    <inkml:brush xml:id="br0">
      <inkml:brushProperty name="width" value="0.025" units="cm"/>
      <inkml:brushProperty name="height" value="0.025" units="cm"/>
    </inkml:brush>
  </inkml:definitions>
  <inkml:trace contextRef="#ctx0" brushRef="#br0">115 566 15919,'-14'4'1105,"-6"-1"-799,13-2-233,-1 0 0,0 1 0,1 0-1,-1 0 1,1 0 0,0 1 0,0 0-1,-7 5 1,13-8-76,1 0 0,0 0-1,-1 0 1,1 0 0,0 1 0,-1-1 0,1 0-1,-1 0 1,1 1 0,0-1 0,-1 0 0,1 0 0,0 1-1,0-1 1,-1 0 0,1 1 0,0-1 0,0 0-1,-1 1 1,1-1 0,0 0 0,0 1 0,0-1-1,0 1 1,0-1 0,-1 0 0,1 1 0,0-1-1,0 1 1,0-1 0,0 1 0,0-1 0,0 0 0,0 1-1,0-1 1,1 1 0,-1-1 0,15 12-223,32 3-43,-43-14 308,163 42-177,1-7-1,1-8 0,2-7 0,0-8 0,1-7 1,0-7-1,214-30 0,-94-10 618,520-51 1012,-33 80-722,28-2-412,428-112 211,-12-75-269,-1197 197-290,1484-169 1470,-1082 161-679,322-22-1488,-570 7-4715,-118 12-1510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05.781"/>
    </inkml:context>
    <inkml:brush xml:id="br0">
      <inkml:brushProperty name="width" value="0.025" units="cm"/>
      <inkml:brushProperty name="height" value="0.025" units="cm"/>
    </inkml:brush>
  </inkml:definitions>
  <inkml:trace contextRef="#ctx0" brushRef="#br0">175 7 13613,'0'0'9038,"-8"-1"-4639,7 1-4323,-10-2 625,0 0 1,0 1-1,0 0 0,-18 2 0,27-1-644,0 0-1,0 0 0,-1 0 1,1 1-1,0-1 0,0 1 1,0-1-1,0 1 0,0 0 1,0 0-1,0 0 0,0 0 1,0 0-1,0 0 0,1 1 1,-1-1-1,0 0 0,1 1 1,-1 0-1,1-1 0,-1 1 1,1 0-1,0 0 0,0-1 1,0 1-1,0 0 0,0 0 1,0 0-1,1 0 0,-1 1 1,0-1-1,1 0 0,0 0 1,0 0-1,-1 3 0,2-4-79,-1 0-1,1 0 1,-1 0-1,1 1 1,-1-1-1,1 0 1,-1 0 0,1 0-1,0 0 1,0 0-1,0 0 1,-1 0-1,1 0 1,0 0-1,0-1 1,0 1-1,0 0 1,1-1 0,-1 1-1,0 0 1,0-1-1,0 1 1,0-1-1,1 0 1,-1 1-1,0-1 1,0 0-1,1 0 1,-1 0-1,0 0 1,2 0 0,50 1-1247,-41-1 984,146-13-4348,-157 13 4671,-1 0-1,0 0 0,0 0 0,0 0 1,0 1-1,1-1 0,-1 0 0,0 0 1,0 0-1,0 1 0,0-1 0,0 0 1,0 0-1,0 1 0,1-1 1,-1 0-1,0 0 0,0 1 0,0-1 1,0 0-1,0 0 0,0 0 0,0 1 1,0-1-1,0 0 0,0 0 0,-1 1 1,1-1-1,0 0 0,0 0 0,0 1 1,0-1-1,0 0 0,0 0 1,0 0-1,-1 1 0,1-1 0,0 0 1,0 0-1,0 0 0,0 0 0,-1 1 1,1-1-1,0 0 0,0 0 0,0 0 1,-1 0-1,1 0 0,0 0 0,-1 1 1,-11 11 521,-104 75 2013,50-53-2609,56-30-757,0-1 0,0 0 1,0 0-1,-18 2 0,-3-4-7891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18.583"/>
    </inkml:context>
    <inkml:brush xml:id="br0">
      <inkml:brushProperty name="width" value="0.025" units="cm"/>
      <inkml:brushProperty name="height" value="0.025" units="cm"/>
    </inkml:brush>
  </inkml:definitions>
  <inkml:trace contextRef="#ctx0" brushRef="#br0">5 0 4805,'0'0'17937,"6"54"-17489,-4-17 0,-2-1-287,0 3-97,1-6-161,-1-3-575,0-8-225,0-4-1313,0-7-481,-3-6-448,-7-5-1217</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18.923"/>
    </inkml:context>
    <inkml:brush xml:id="br0">
      <inkml:brushProperty name="width" value="0.025" units="cm"/>
      <inkml:brushProperty name="height" value="0.025" units="cm"/>
    </inkml:brush>
  </inkml:definitions>
  <inkml:trace contextRef="#ctx0" brushRef="#br0">0 190 7751,'0'-13'2552,"0"7"-2304,0-7 859,0 1 0,1 0 0,4-20 0,-4 27-655,1 0 1,-1 1-1,1-1 1,0 0-1,0 1 0,0 0 1,1-1-1,0 1 0,-1 0 1,2 0-1,-1 0 1,0 1-1,1-1 0,5-4 1,-2 4-210,0-1 0,1 1 1,-1 1-1,1-1 1,0 1-1,-1 1 0,1 0 1,1 0-1,-1 0 1,0 1-1,0 0 1,14 0-1,-19 1-185,0 0-1,0 0 1,0 1 0,0-1-1,1 1 1,-1 0 0,0 0-1,0 0 1,0 0 0,0 0 0,-1 0-1,1 1 1,0 0 0,0-1-1,-1 1 1,1 0 0,-1 0-1,0 0 1,1 1 0,-1-1-1,0 1 1,0-1 0,-1 1 0,1-1-1,0 1 1,-1 0 0,0 0-1,0 0 1,1 0 0,-2 0-1,1 0 1,0 0 0,-1 0-1,1 6 1,-1-1 11,0 0 0,0 0 0,-1-1 0,0 1 0,-1 0 0,0-1 0,0 0 0,0 1 0,-5 8 0,5-12-35,0 0 1,0 0-1,0 0 0,-1-1 0,1 1 0,-1-1 1,0 1-1,0-1 0,0 0 0,0 0 0,-1 0 1,1-1-1,-1 1 0,0-1 0,1 0 0,-1 0 1,0 0-1,-6 1 0,10-3-349,30-1-3395,-24 1 3503,0 0 1,0 0 0,0 1-1,0 0 1,0 0-1,0 0 1,0 1-1,-1-1 1,1 2-1,7 3 1,-10-5 230,-1 1 0,1 0-1,-1-1 1,0 1 0,0 0 0,1 1 0,-2-1 0,1 0 0,0 1 0,0-1 0,-1 1 0,1-1-1,-1 1 1,0 0 0,0-1 0,0 1 0,0 0 0,0 0 0,-1 0 0,1 0 0,-1 0 0,0 0-1,0 4 1,-1-4 226,0 0 0,0 0-1,0-1 1,0 1 0,-1 0-1,1 0 1,-1-1 0,0 1-1,0-1 1,0 0-1,0 1 1,0-1 0,0 0-1,0 0 1,-1 0 0,1-1-1,-1 1 1,0 0 0,0-1-1,1 0 1,-1 0 0,-4 2-1,-69 22 2645,75-25-2871,-17 5 442,-1-2 0,-27 3 0,-10-7-2330,55 2 1700,1-1-1,-1 0 1,1 0-1,0 0 1,-1-1-1,1 1 1,-1 0 0,1 0-1,0 0 1,-1 0-1,1 0 1,-1 0-1,1-1 1,0 1-1,-1 0 1,1 0-1,-1 0 1,1-1-1,0 1 1,0 0-1,-1-1 1,1 1-1,0 0 1,-1-1-1,1 1 1,0 0-1,0-1 1,0 1-1,-1 0 1,1-1-1,0 1 1,0-1-1,0 1 1,0 0-1,0-1 1,0 1-1,0-1 1,0 1-1,0-1 1,0 1-1,0 0 1,0-1-1,0 1 1,0-1-1,0 0 1,0-12-7923</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19.328"/>
    </inkml:context>
    <inkml:brush xml:id="br0">
      <inkml:brushProperty name="width" value="0.025" units="cm"/>
      <inkml:brushProperty name="height" value="0.025" units="cm"/>
    </inkml:brush>
  </inkml:definitions>
  <inkml:trace contextRef="#ctx0" brushRef="#br0">159 85 14574,'0'0'11584,"-11"-5"-10767,8 3-791,-1 0-1,0 1 1,0-1 0,0 1-1,0-1 1,0 1 0,0 1-1,0-1 1,0 0 0,0 1-1,0 0 1,-1 0 0,1 0 0,0 1-1,0-1 1,0 1 0,0 0-1,0 0 1,0 0 0,0 1-1,0-1 1,0 1 0,1 0-1,-1 0 1,1 1 0,-1-1 0,1 1-1,0-1 1,0 1 0,0 0-1,-4 6 1,4-6-38,1 0-1,0 0 1,-1 1-1,1-1 1,1 1 0,-1-1-1,0 1 1,1 0 0,0-1-1,0 1 1,0 0-1,0 0 1,1 0 0,-1 0-1,1 0 1,0 0-1,1 6 1,0-8 6,-1 0-1,1 0 1,0 1-1,0-1 1,0 0 0,0 0-1,1-1 1,-1 1-1,0 0 1,1 0 0,-1 0-1,1-1 1,0 1-1,-1-1 1,1 0-1,0 1 1,0-1 0,0 0-1,0 0 1,0 0-1,0 0 1,0 0 0,1-1-1,-1 1 1,0-1-1,0 1 1,0-1 0,1 0-1,-1 0 1,4 0-1,5 0 123,1-1-1,0-1 1,0 0-1,-1 0 0,1-1 1,-1-1-1,0 0 1,0 0-1,0-1 1,0-1-1,16-11 1,-21 13-44,0 0 1,0 0 0,0 0 0,0-1 0,-1 0 0,0-1-1,0 1 1,-1-1 0,1 0 0,-1 0 0,0 0 0,-1 0-1,1-1 1,-1 0 0,-1 0 0,1 1 0,-1-2-1,-1 1 1,1 0 0,0-8 0,-2 14-104,0-1-1,-1 1 1,1-1 0,-1 0-1,1 1 1,-1-1 0,1 1-1,-1-1 1,0 1 0,0-1-1,0 1 1,1 0 0,-1-1-1,-1 1 1,1 0-1,0 0 1,0 0 0,0 0-1,-1 0 1,1 0 0,0 0-1,-1 0 1,1 0 0,-1 1-1,1-1 1,-1 0 0,1 1-1,-1 0 1,0-1 0,1 1-1,-1 0 1,-2 0 0,3-1-224,-1 1-1,1 0 1,-1 0 0,1 0 0,-1 0 0,1 0 0,-1 0 0,1 1 0,-1-1 0,1 0 0,-1 1 0,1-1-1,-1 1 1,1 0 0,0-1 0,-1 1 0,1 0 0,0 0 0,0 0 0,0 0 0,-1 0 0,1 0 0,0 0-1,0 0 1,1 0 0,-1 1 0,0-1 0,0 0 0,0 0 0,1 1 0,-1-1 0,1 1 0,-1-1-1,1 1 1,-1 2 0,2 28-7870,3-20 790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20.030"/>
    </inkml:context>
    <inkml:brush xml:id="br0">
      <inkml:brushProperty name="width" value="0.025" units="cm"/>
      <inkml:brushProperty name="height" value="0.025" units="cm"/>
    </inkml:brush>
  </inkml:definitions>
  <inkml:trace contextRef="#ctx0" brushRef="#br0">104 105 17809,'0'0'5071,"-9"6"-4777,1 0-198,0 0 0,1 0 0,0 1 0,0 0 0,1 0 0,0 1 1,0 0-1,1 0 0,0 0 0,0 0 0,1 1 0,0 0 0,0 0 0,1 0 0,0 1 0,1-1 0,0 0 1,-1 14-1,3-22-73,1-1 1,-1 1 0,0 0 0,0-1-1,0 1 1,0-1 0,0 1-1,1 0 1,-1-1 0,0 1 0,0-1-1,1 1 1,-1-1 0,0 1-1,1-1 1,-1 1 0,1-1 0,-1 1-1,1-1 1,-1 0 0,1 1-1,-1-1 1,1 0 0,-1 1 0,1-1-1,-1 0 1,1 0 0,-1 0-1,1 1 1,0-1 0,-1 0 0,1 0-1,-1 0 1,1 0 0,0 0 0,-1 0-1,1 0 1,-1 0 0,1 0-1,0 0 1,-1-1 0,1 1 0,-1 0-1,1 0 1,0 0 0,-1-1-1,1 1 1,-1 0 0,1-1 0,-1 1-1,1-1 1,31-18 1535,-3-9-1131,-1 0 1,-2-3-1,-1 0 1,-1-1 0,-2-1-1,25-51 1,-62 158-2159,12-65 1613,-2 9-17,1-1-1,1 1 1,0 0 0,0 35 0,3-50 119,0 0 0,1 0 1,-1 0-1,1 0 0,-1 0 0,1 0 1,0 0-1,0 0 0,0 0 0,0 0 1,1 0-1,-1-1 0,1 1 1,-1 0-1,1-1 0,0 1 0,0-1 1,0 0-1,1 0 0,-1 0 0,0 0 1,1 0-1,0 0 0,-1-1 1,1 1-1,0-1 0,0 0 0,-1 1 1,1-1-1,0-1 0,0 1 0,1 0 1,-1-1-1,0 1 0,5-1 1,1 0 20,0 0 1,1-1-1,-1 0 1,0-1-1,0 1 1,0-2-1,0 1 1,0-2-1,0 1 1,-1-1-1,0 0 1,13-8-1,-16 8 6,1 0-1,-1 0 0,0 0 1,-1 0-1,1-1 0,-1 0 0,0 0 1,0 0-1,0 0 0,-1-1 0,0 1 1,0-1-1,0 0 0,-1 0 0,0 0 1,0 0-1,0 0 0,1-13 1,-3 18 6,0 0 0,1-1 0,-1 1 1,0 0-1,0-1 0,0 1 1,0 0-1,0 0 0,0-1 1,-1 1-1,1 0 0,0-1 1,-1 1-1,1 0 0,-1 0 1,1-1-1,-1 1 0,0 0 1,1 0-1,-1 0 0,0 0 0,0 0 1,0 0-1,0 0 0,0 0 1,0 0-1,0 0 0,0 1 1,0-1-1,0 0 0,0 1 1,0-1-1,-1 1 0,1-1 1,0 1-1,-1 0 0,1-1 1,0 1-1,0 0 0,-1 0 0,1 0 1,0 0-1,-1 0 0,1 0 1,0 0-1,-3 1 0,1-1 19,0 1-1,0 0 1,-1 0-1,1 0 1,0 1-1,0-1 1,0 1-1,0-1 0,1 1 1,-1 0-1,0 0 1,1 0-1,-1 1 1,1-1-1,0 1 1,0-1-1,0 1 1,-2 3-1,2-3-35,0-1 0,1 1 0,0 0 0,0 0 0,0 0 0,0 0 1,0 0-1,0 0 0,1 0 0,0 1 0,-1-1 0,1 0 0,0 0 0,1 0 0,-1 0 0,1 0 0,-1 0 0,1 1 1,0-1-1,2 4 0,-2-5 1,1 1 0,0-1 0,0 0 0,1 0 0,-1-1 0,0 1 0,1 0 0,-1-1 0,1 1 0,-1-1 0,1 0 0,-1 0 0,1 0 0,0 0 0,0 0 0,0 0 0,0-1 0,-1 0 0,1 1 0,0-1 0,0 0 0,3-1 0,129-10-315,-73 3-1445,-62 8 1762,0 0 0,0 0 0,-1 0 0,1 0 0,0 0 0,0 0 0,-1 0 0,1 0 0,0-1-1,0 1 1,-1 0 0,1 0 0,0 0 0,0 0 0,0-1 0,0 1 0,-1 0 0,1 0 0,0-1 0,0 1 0,0 0 0,0 0 0,0-1 0,0 1-1,-1 0 1,1 0 0,0-1 0,0 1 0,0 0 0,0 0 0,0-1 0,0 1 0,0 0 0,0 0 0,0-1 0,0 1 0,0 0 0,0 0 0,1-1-1,-1 1 1,0 0 0,0-1 0,0 1 0,0 0 0,0 0 0,0 0 0,1-1 0,-1 1 0,0 0 0,0 0 0,0 0 0,1-1 0,-1 1 0,0 0-1,0 0 1,0 0 0,1 0 0,-1 0 0,0-1 0,0 1 0,1 0 0,-1 0 0,0 0 0,1 0 0,-1 0 0,0 0 0,1 0 0,-25-16 1016,20 13-856,-50-40 971,51 40-1195,-1 0-1,1 0 0,0 0 1,0-1-1,0 0 0,0 1 1,1-1-1,0 0 1,0-1-1,0 1 0,0 0 1,-2-8-1,4 11-7,1 0 1,-1 0-1,1 0 0,0 0 1,-1 1-1,1-1 0,-1 0 1,1 0-1,0 0 0,0 1 1,0-1-1,-1 0 0,1 1 1,0-1-1,0 1 0,0-1 1,0 1-1,0 0 0,0-1 1,0 1-1,0 0 0,0-1 1,0 1-1,0 0 0,0 0 1,0 0-1,0 0 0,0 0 1,0 0-1,0 0 0,0 1 1,1-1-1,43 2-2549,-44-2 2476,88 14-6447,-38-8 2547</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20.484"/>
    </inkml:context>
    <inkml:brush xml:id="br0">
      <inkml:brushProperty name="width" value="0.025" units="cm"/>
      <inkml:brushProperty name="height" value="0.025" units="cm"/>
    </inkml:brush>
  </inkml:definitions>
  <inkml:trace contextRef="#ctx0" brushRef="#br0">30 1 8040,'0'0'15636,"4"12"-13800,0-1-1536,-1-1 1,-1 2-1,0-1 0,0 0 1,-1 0-1,-1 1 0,0-1 0,0 0 1,-1 1-1,-1-1 0,-5 20 1,-5 7-165,7-24-113,0-1 0,1 1 0,1-1 0,0 1 0,1 1 0,0-1 0,1 26 0,1-38-20,1-1-1,0 0 1,-1 0 0,1 0 0,0 1-1,0-1 1,0 0 0,0 0-1,0 0 1,0 0 0,0-1 0,1 1-1,-1 0 1,0 0 0,0-1 0,1 1-1,-1-1 1,0 1 0,1-1 0,-1 1-1,1-1 1,-1 0 0,0 0 0,1 0-1,-1 1 1,1-1 0,-1-1-1,3 1 1,46-4 201,66-27 43,-33 8-5721,-60 16 531,-4-3-2018</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20.858"/>
    </inkml:context>
    <inkml:brush xml:id="br0">
      <inkml:brushProperty name="width" value="0.025" units="cm"/>
      <inkml:brushProperty name="height" value="0.025" units="cm"/>
    </inkml:brush>
  </inkml:definitions>
  <inkml:trace contextRef="#ctx0" brushRef="#br0">57 1 18257,'0'0'6278,"5"62"-5189,-5-23-288,-2 8-385,-4-1-255,-2 0-97,-2-4-32,3-5-193,-1-9-671,2-8-770,2-7-1409,-1-10-928,-1-3-3460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21.204"/>
    </inkml:context>
    <inkml:brush xml:id="br0">
      <inkml:brushProperty name="width" value="0.025" units="cm"/>
      <inkml:brushProperty name="height" value="0.025" units="cm"/>
    </inkml:brush>
  </inkml:definitions>
  <inkml:trace contextRef="#ctx0" brushRef="#br0">0 74 13549,'0'0'6166,"10"-9"-3882,-2 2-1938,0 0 0,0 1 0,1 0 0,-1 1-1,1 0 1,0 0 0,1 1 0,-1 0-1,1 1 1,0 0 0,0 0 0,15-1-1,-12 2-187,0 1 0,0 1 0,0 0 0,0 1 0,0 1 0,0-1 0,0 2 0,-1 0 0,14 5 0,-22-6-162,0 0 1,0 0-1,0 0 0,0 1 1,0-1-1,-1 1 0,1 0 0,-1 0 1,0 0-1,0 1 0,0-1 1,0 1-1,0 0 0,-1 0 0,0-1 1,1 2-1,-2-1 0,1 0 0,0 0 1,-1 1-1,0-1 0,0 1 1,0-1-1,0 1 0,-1-1 0,0 1 1,0-1-1,0 1 0,-1 4 0,0-3 23,-1-1 0,1 1 0,-1-1 0,0 1 0,0-1-1,-1 0 1,1 0 0,-1 0 0,0 0 0,-1-1 0,1 1-1,-1-1 1,0 0 0,0 0 0,0 0 0,-1 0 0,-7 4-1,3-1 111,-1-1 1,0-1-1,0 0 0,0 0 0,0-1 0,-1 0 0,-21 5 0,32-9-130,0 0-1,0-1 0,0 1 0,0 0 1,0 0-1,0 0 0,0 0 0,0 0 1,0 0-1,0 0 0,0 0 1,0 0-1,0 0 0,0 0 0,0 0 1,0 0-1,0 0 0,0 0 0,0 0 1,0 0-1,0 0 0,0-1 0,0 1 1,0 0-1,0 0 0,-1 0 0,1 0 1,0 0-1,0 0 0,0 0 0,0 0 1,0 0-1,12-5-347,21-6-649,-24 9 667,0 1-1,0 0 0,-1 1 0,1 0 1,0 0-1,0 1 0,0 0 0,0 1 1,0 0-1,0 0 0,13 6 0,-18-6 285,-1 0-1,0 0 0,0 0 1,0 1-1,0-1 0,0 1 0,0 0 1,-1-1-1,1 2 0,-1-1 0,0 0 1,0 0-1,0 1 0,0-1 0,0 1 1,-1-1-1,0 1 0,0 0 0,0-1 1,0 1-1,0 0 0,-1 0 0,0 0 1,0 0-1,0 0 0,0-1 1,0 1-1,-1 0 0,-1 6 0,1-7 203,-1 1 0,1-1 1,0 0-1,-1 0 0,0 0 0,0 0 0,0-1 0,0 1 0,0 0 0,0-1 0,-1 0 0,1 1 0,-1-1 0,0 0 0,1 0 0,-1 0 0,0-1 1,0 1-1,0-1 0,-4 2 0,-67 19 3299,73-21-3392,-77 12 2090,73-12-2122,1 0-1,-1-1 0,1 0 0,-1 0 0,1 0 1,-1 0-1,1-1 0,-1 0 0,1 0 1,-1 0-1,1-1 0,0 1 0,0-1 1,-7-4-1,9 5-228,1-1 0,-1 1-1,1-1 1,0 0 0,0 0 0,0 0 0,0 0 0,0 0-1,0 0 1,0 0 0,1 0 0,-1 0 0,1 0 0,-1 0-1,1 0 1,0 0 0,0-1 0,0 1 0,0 0 0,0 0-1,0 0 1,1 0 0,-1-1 0,1 1 0,1-3 0,-1 0-714,1 0 0,0 1 0,1-1 0,-1 0 0,1 1 0,0-1 1,0 1-1,1 0 0,4-5 0,20-15-6539</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21.593"/>
    </inkml:context>
    <inkml:brush xml:id="br0">
      <inkml:brushProperty name="width" value="0.025" units="cm"/>
      <inkml:brushProperty name="height" value="0.025" units="cm"/>
    </inkml:brush>
  </inkml:definitions>
  <inkml:trace contextRef="#ctx0" brushRef="#br0">30 0 17713,'0'0'8552,"60"0"-7239,-45 9-640,5 0-289,1 0-256,6 0-64,3-4-480,0-5-1090,3 0-159,-8 0-1346,-7 0-2818,-10-5-5382</inkml:trace>
  <inkml:trace contextRef="#ctx0" brushRef="#br0" timeOffset="1">0 197 7527,'0'0'15471,"69"8"-13998,-26-17-576,5-2-449,4 0-319,-1 3-258,-1-2-928,-3-2-3555,-4 1-4453</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21.936"/>
    </inkml:context>
    <inkml:brush xml:id="br0">
      <inkml:brushProperty name="width" value="0.025" units="cm"/>
      <inkml:brushProperty name="height" value="0.025" units="cm"/>
    </inkml:brush>
  </inkml:definitions>
  <inkml:trace contextRef="#ctx0" brushRef="#br0">224 2 20884,'-10'0'3075,"4"0"-2856,-2-1 142,0 1-1,0 0 1,0 0-1,0 1 1,0 0-1,0 0 1,0 1-1,0 0 1,1 1-1,-1-1 1,1 2-1,-14 6 1,12-2-185,1 0 0,0 0 0,0 0 0,1 1 1,0 0-1,0 1 0,1 0 0,-8 18 0,11-22-126,0 1-1,0-1 0,1 1 1,0 0-1,0 0 1,1-1-1,0 1 0,0 0 1,1 0-1,0 1 0,0-1 1,0 0-1,1 0 1,0 0-1,4 10 0,-3-13-15,0 0 0,1 0 0,0 0-1,-1-1 1,1 1 0,1-1 0,-1 0 0,0 0 0,1 0-1,0 0 1,0-1 0,-1 1 0,1-1 0,1 0-1,-1-1 1,0 1 0,0 0 0,1-1 0,-1 0-1,1 0 1,-1-1 0,1 1 0,6-1 0,0 1 45,0-1 1,0 0-1,0 0 1,0-1-1,0-1 1,0 0-1,-1 0 1,20-8-1,-19 5-79,-1-1 0,1-1 0,-1 1 0,-1-2 0,1 1 0,-1-1 0,14-18 0,-20 23 0,0 0 0,0-1 0,0 1 0,0-1 0,-1 0 0,1 0 0,-1 0 0,0 0 0,-1-1 0,1 1 0,-1 0 0,0-1 0,0 1 0,0-1 0,0 0 0,-1 1 0,0-1 0,0 1 0,0-1 0,0 0 0,-1 1 0,0-1 0,-2-6 0,1 8-195,-1 0 0,1 0 0,-1 0 1,1 1-1,-1-1 0,0 1 0,0 0 0,0 0 0,0 0 0,0 0 1,0 1-1,-1-1 0,1 1 0,-1 0 0,1 0 0,-1 0 1,1 0-1,-1 1 0,0-1 0,1 1 0,-6 0 0,-12 0-2856,0 0-1,-25 3 0,26 0-8970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27.480"/>
    </inkml:context>
    <inkml:brush xml:id="br0">
      <inkml:brushProperty name="width" value="0.025" units="cm"/>
      <inkml:brushProperty name="height" value="0.025" units="cm"/>
    </inkml:brush>
  </inkml:definitions>
  <inkml:trace contextRef="#ctx0" brushRef="#br0">44 136 5125,'10'-37'9895,"-8"-20"-2836,-2 44-5468,0 14-1573,0-1-1,0 0 1,0 0-1,0 1 1,-1-1-1,1 0 1,0 1-1,0-1 1,0 0-1,-1 0 1,1 0-1,0 1 1,0-1-1,-1 0 1,1 0-1,0 0 0,0 1 1,-1-1-1,1 0 1,0 0-1,-1 0 1,1 0-1,0 0 1,0 0-1,-1 0 1,1 0-1,0 0 1,-1 0-1,1 0 1,0 0-1,-1 0 1,1 0-1,0 0 1,-1 0-1,1 0 1,0 0-1,0 0 0,-1 0 1,1 0-1,0-1 1,0 1-1,-1 0 1,1 0-1,0 0 1,0-1-1,-1 1 1,1 0-1,0 0 1,0 0-1,-1-1 1,1 1-1,0 0 1,0-1-1,0 1 1,0 0-1,0 0 1,0-1-1,-1 1 0,1 0 1,0-1-1,0 1 1,0 0-1,0-1 1,0 1-1,0 0 1,0 0-1,0-1 1,-16 21-139,11-4 132,0 0-1,0 1 1,1 0 0,2 0-1,-1 0 1,2 1 0,1 27-1,0-44-8,0 0 0,0 0 0,0-1-1,0 1 1,1 0 0,-1 0 0,0 0-1,0-1 1,1 1 0,-1 0 0,1-1-1,-1 1 1,1 0 0,-1 0 0,1-1-1,-1 1 1,1-1 0,-1 1-1,1-1 1,0 1 0,-1-1 0,1 1-1,0-1 1,-1 1 0,1-1 0,0 0-1,0 0 1,0 1 0,-1-1 0,1 0-1,0 0 1,0 0 0,0 0 0,-1 0-1,1 0 1,0 0 0,2 0-1,43-7 119,-42 5-113,0 1 0,1 0 0,-1 1-1,1-1 1,-1 1 0,1-1 0,4 2 0,-6 0-12,-1 1 0,1-1 0,-1 1 0,0 0 0,1 0 0,-1 0 0,0 0 0,0 0 0,0 0 0,-1 0 0,1 1 0,-1-1 0,1 1 0,-1-1 0,0 1 0,2 5 0,13 47 98,-15-53-91,4 20 31,-1 0 0,-1 0-1,0 44 1,-3-60 151,0 1 0,0-1 0,-1 1 0,0-1 1,0 0-1,0 0 0,-1 1 0,0-1 0,0 0 1,-1 0-1,0-1 0,0 1 0,0 0 0,-1-1 1,1 0-1,-1 0 0,0 0 0,-7 5 0,10-8-147,-1-1-1,1 0 0,-1 1 0,1-1 0,-1 0 0,0 0 1,0 0-1,1 0 0,-1-1 0,0 1 0,0 0 0,0-1 0,0 1 1,0-1-1,0 0 0,0 1 0,0-1 0,0 0 0,0 0 1,0-1-1,0 1 0,0 0 0,0-1 0,-3 0 0,2-1-39,1 0-1,0 1 1,0-1 0,0 0-1,0 0 1,0 0-1,1-1 1,-1 1-1,1 0 1,-1-1 0,1 1-1,0-1 1,0 1-1,0-1 1,-1-4-1,-2-7-246,1-1 0,1 0 0,1 0 0,0 0 0,1-19 0,0 29 214,1 0 0,0 0 0,1 0 0,-1 0 0,1 1 0,0-1 0,0 0 0,0 1 0,0-1-1,1 1 1,0 0 0,0 0 0,0 0 0,1 0 0,-1 0 0,1 1 0,6-5 0,9-6 12,0 2 0,37-18 1,1-2 17,-29 14 30,-1-2 0,37-34 0,-58 49 2,0-1 0,-1 1 0,0-1 0,0 0 0,0 0 0,-1-1 0,0 1 0,0-1 0,-1 0 0,0 0 0,0 0 0,-1-1-1,1 1 1,-2-1 0,1 1 0,-1-1 0,0-8 0,-1 14-5,0 1 0,0 0 0,-1 0 0,1 0 0,0-1 0,-1 1 0,1 0 0,-1 0 0,0 0 0,1 0 0,-1 0 0,0 0 0,0 0 0,0 0 0,1 0-1,-1 0 1,0 0 0,0 1 0,0-1 0,0 0 0,-1 1 0,1-1 0,0 1 0,0-1 0,0 1 0,0-1 0,-1 1 0,1 0 0,0 0 0,0-1 0,-1 1 0,1 0-1,0 0 1,0 0 0,-1 0 0,1 1 0,0-1 0,0 0 0,-2 1 0,-2 0-15,0 0 0,1 0 0,-1 0 0,0 0 0,1 1 0,-1 0-1,1 0 1,0 0 0,-7 5 0,4 1-12,-1 0 0,1 0-1,0 1 1,1 0 0,0 0-1,0 1 1,1 0 0,1 0-1,-1 0 1,1 0-1,1 1 1,0 0 0,1-1-1,0 1 1,-1 19 0,3-29 2,0 0 1,0 0-1,0 0 1,0 0-1,0 0 1,0 0-1,0 0 1,0 0-1,1 0 1,-1 0-1,0-1 1,1 1-1,-1 0 1,0 0 0,1 0-1,-1 0 1,1-1-1,-1 1 1,1 0-1,0 0 1,-1-1-1,1 1 1,0-1-1,-1 1 1,1 0-1,0-1 1,1 1-1,0 0 12,0-1 0,0 0 0,0 1 0,0-1 1,0 0-1,0 0 0,0 0 0,0-1 0,0 1 0,0 0 0,0-1 0,3 0 0,5-3 110,-1 0 0,0 0 0,0-1 1,10-7-1,13-10 250,45-27 125,-70 45-493,1 1-1,-1 0 0,1 1 0,-1-1 1,1 1-1,0 1 0,0-1 0,0 2 1,11-1-1,-17 1 3,0 0 0,0 0 0,-1 1 0,1-1 0,0 1 0,0-1 0,0 1 0,0 0 0,0 0 0,-1-1 0,1 1 1,0 1-1,-1-1 0,1 0 0,-1 0 0,1 0 0,-1 1 0,0-1 0,1 1 0,-1-1 0,0 1 0,1 3 0,18 16 68,-19-22-38,0 1 0,0 0 0,0 0-1,-1-1 1,1 1 0,0 0-1,0-1 1,-1 1 0,1-1 0,0 1-1,-1-1 1,1 1 0,-1-1 0,1 1-1,-1-1 1,1 0 0,-1 1 0,1-1-1,-1 0 1,1 0 0,-1 1 0,0-1-1,1 0 1,-1 0 0,0 1 0,0-1-1,0 0 1,1 0 0,-1 0 0,0-1-1,8-29 475,3-67-362,-11 120-217,-1-10 47,0 0-1,1 0 1,1 0 0,0 0 0,5 20 0,-6-30 28,1 0-1,0 0 1,0 0-1,0-1 1,0 1-1,0 0 1,0 0 0,0-1-1,0 1 1,1-1-1,-1 1 1,0-1-1,1 1 1,0-1 0,-1 0-1,1 0 1,0 1-1,-1-2 1,1 1-1,0 0 1,0 0 0,0 0-1,0-1 1,0 1-1,0-1 1,0 0-1,0 1 1,0-1 0,0 0-1,0 0 1,0 0-1,0 0 1,0-1-1,0 1 1,0-1-1,0 1 1,0-1 0,0 0-1,0 1 1,2-3-1,6-1 25,-1-1-1,0 0 0,0-1 0,14-11 0,-14 10-23,1 0-1,-1 1 0,1 0 0,1 0 0,13-5 0,-21 10-10,0 0-1,-1 0 1,1 1-1,0-1 1,0 1-1,0 0 1,0 0 0,-1 0-1,1 0 1,0 0-1,0 1 1,0-1-1,-1 1 1,1 0-1,0 0 1,-1 0-1,1 0 1,-1 0-1,1 1 1,-1-1-1,1 1 1,-1-1-1,0 1 1,0 0 0,0 0-1,3 3 1,7 9-8,-8-9 17,0 0-1,1 0 1,0 0 0,0 0-1,0-1 1,8 5 0,-11-8 5,0 0 0,0 0 1,-1-1-1,1 1 0,0-1 0,0 1 1,0-1-1,0 0 0,0 0 0,0 0 1,0 0-1,-1 0 0,1 0 0,0 0 1,0-1-1,0 1 0,0-1 0,0 1 1,-1-1-1,1 0 0,0 0 0,0 1 1,-1-1-1,1-1 0,-1 1 0,1 0 1,-1 0-1,2-2 0,19-15-166,24-21 68,-23 11-5264,-20 14-3499,-5 5 934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06.330"/>
    </inkml:context>
    <inkml:brush xml:id="br0">
      <inkml:brushProperty name="width" value="0.025" units="cm"/>
      <inkml:brushProperty name="height" value="0.025" units="cm"/>
    </inkml:brush>
  </inkml:definitions>
  <inkml:trace contextRef="#ctx0" brushRef="#br0">1 11 15535,'0'0'8776,"52"8"-7911,-12-8-737,6 0-544,2-4-3044,-1-10-3394</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27.840"/>
    </inkml:context>
    <inkml:brush xml:id="br0">
      <inkml:brushProperty name="width" value="0.025" units="cm"/>
      <inkml:brushProperty name="height" value="0.025" units="cm"/>
    </inkml:brush>
  </inkml:definitions>
  <inkml:trace contextRef="#ctx0" brushRef="#br0">0 0 15214,'0'14'1826,"0"2"-641,2 4-352,13-2-641,7-3-64,4-3-96,4-4-2146,1-7-3107</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28.182"/>
    </inkml:context>
    <inkml:brush xml:id="br0">
      <inkml:brushProperty name="width" value="0.025" units="cm"/>
      <inkml:brushProperty name="height" value="0.025" units="cm"/>
    </inkml:brush>
  </inkml:definitions>
  <inkml:trace contextRef="#ctx0" brushRef="#br0">141 1 5221,'0'0'13565,"-9"10"-11723,-3 5-1251,2 1 1,0 0 0,0 1-1,2 0 1,0 0 0,1 0-1,0 1 1,2 1 0,0-1-1,1 1 1,-2 31 0,7-39-576,1 1 1,1 0-1,0-1 1,0 1-1,1-1 1,0 0 0,1 0-1,1-1 1,11 18-1,-7-11-1,-1-1-1,13 34 0,-19-37 31,0-1 0,0 1 0,-1-1 0,-1 1 0,0 0 0,-1 0 0,-2 25 0,2-34 45,-1 0 0,0 1 0,1-1 0,-2 0 0,1 0 0,0 0 0,-1 0 0,0 0 1,1 0-1,-2-1 0,1 1 0,0 0 0,-1-1 0,0 0 0,1 0 0,-1 1 0,0-2 0,-1 1 1,1 0-1,-1-1 0,1 1 0,-1-1 0,0 0 0,1 0 0,-1-1 0,0 1 0,-6 1 0,8-3-57,0 1 0,0-1 0,-1 0 0,1 0 0,0 0 0,0 0 1,0-1-1,0 1 0,0 0 0,0-1 0,0 1 0,-1-1 0,1 0 0,1 0 0,-1 0 0,0 0 0,0 0 0,0 0 0,0 0 0,1-1 0,-1 1 0,1-1 0,-1 1 0,1-1 0,-1 0 0,1 1 0,0-1 0,0 0 0,0 0 0,0 0 0,0 0 0,0 0 0,1 0 0,-1 0 0,0 0 0,1 0 0,0 0 0,-1 0 0,1-3 0,-2-10-133,1-1 1,0 0 0,2-30 0,-1 46 99,1-12-80,1 1 1,0 0-1,1 0 1,0 0-1,0 0 0,1 0 1,1 1-1,0 0 0,0 0 1,13-18-1,5-1 40,1 1 1,28-26-1,-34 38 55,-2 0 0,0-1 0,0-1 0,-2 0 0,0-1 0,-2-1 0,18-34 0,-29 51-20,0 1 1,0 0 0,-1 0 0,1-1 0,-1 1 0,1-1 0,-1 1 0,0 0-1,0-1 1,0 1 0,0-1 0,0 1 0,-1-3 0,1 4-1,-1 0 1,1 0-1,-1 0 1,1 0 0,-1 0-1,1 0 1,-1 0-1,0 0 1,1 1-1,-1-1 1,0 0 0,0 1-1,1-1 1,-1 0-1,0 1 1,0-1-1,0 1 1,0-1 0,0 1-1,0-1 1,-2 1-1,1-1-5,-1 1-1,0 0 0,0 0 1,0 0-1,0 1 0,1-1 1,-1 1-1,0-1 0,0 1 1,1 0-1,-1 0 0,0 0 1,1 1-1,-1-1 0,1 0 1,0 1-1,-1 0 0,1 0 1,0-1-1,-4 6 1,0 0-83,0 0 0,1 1 0,0 0 0,0 1 0,1-1 0,0 1 1,0 0-1,-3 13 0,6-17-278,-1 0 1,2 0 0,-1 0-1,1 0 1,-1 0-1,1 0 1,2 11 0,-2-14-111,1 0 1,0 1-1,-1-1 0,1 0 1,0 1-1,0-1 1,0 0-1,1 0 0,-1 0 1,1 0-1,-1 0 1,1 0-1,-1 0 1,1 0-1,0-1 0,4 4 1,18 5-8814</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29.038"/>
    </inkml:context>
    <inkml:brush xml:id="br0">
      <inkml:brushProperty name="width" value="0.025" units="cm"/>
      <inkml:brushProperty name="height" value="0.025" units="cm"/>
    </inkml:brush>
  </inkml:definitions>
  <inkml:trace contextRef="#ctx0" brushRef="#br0">168 123 11211,'3'-9'2140,"-1"4"-1745,12-41 2394,-13 42-2435,0 1 0,0 0-1,-1-1 1,1 1 0,-1-1-1,0 1 1,0-1 0,0 1 0,0-1-1,-1 1 1,1-1 0,-1 1-1,-1-4 1,1 6-261,0 0-1,0 0 1,0 1 0,0-1-1,0 0 1,0 0-1,0 1 1,0-1 0,-1 0-1,1 1 1,0 0 0,0-1-1,0 1 1,-1-1 0,1 1-1,0 0 1,-1 0 0,1 0-1,0 0 1,0 0-1,-1 0 1,1 0 0,0 0-1,-1 1 1,1-1 0,0 0-1,0 1 1,-1-1 0,1 1-1,-2 1 1,-35 20 617,24-8-544,0 0 1,1 2-1,-15 22 0,23-30-129,-1 1 0,1 0 0,1 0 0,0 1 0,0-1 0,0 1 0,2 0 0,-4 14 0,7-24-36,-1 1 0,0 0 0,0 0 0,1-1 0,-1 1 0,1 0 0,-1-1 0,0 1 0,1 0 0,-1-1 0,1 1 0,-1-1 0,1 1 0,-1-1 0,1 1 0,0-1 0,-1 1 0,1-1 0,0 0 0,-1 1 0,1-1 0,0 0-1,0 1 1,-1-1 0,1 0 0,0 0 0,0 0 0,-1 0 0,1 0 0,0 0 0,0 0 0,-1 0 0,1 0 0,0 0 0,0 0 0,-1 0 0,1-1 0,0 1 0,0 0 0,-1-1 0,2 1 0,35-9 60,-36 9-61,6-3-3,2 1 0,-1 0 0,0 0 0,0 1 0,0 0 0,1 1 0,-1-1 0,0 2 0,15 1 0,-21-1 6,1-1-1,-1 1 1,1 0 0,-1 0 0,0 0-1,1 1 1,-1-1 0,0 0 0,0 1-1,0 0 1,0-1 0,0 1 0,0 0 0,0 0-1,0 0 1,-1 0 0,1 0 0,-1 1-1,0-1 1,0 0 0,1 1 0,-2-1-1,1 1 1,0-1 0,0 1 0,-1-1-1,1 1 1,-1 0 0,0-1 0,0 1 0,0 0-1,0-1 1,-1 5 0,0-3 142,0 0 0,-1 0 1,0 1-1,1-1 0,-1-1 1,-1 1-1,1 0 0,0 0 0,-1-1 1,0 1-1,0-1 0,0 0 1,0 0-1,0 0 0,-1 0 1,1-1-1,-1 0 0,0 1 0,0-1 1,0 0-1,0-1 0,-5 3 1,-3 0 113,1 1-1,-1-2 1,1 1 0,-1-2 0,0 1 0,0-2 0,-13 1 0,24-2-308,0 0-1,0 0 1,-1 0-1,1 0 1,0-1-1,-1 1 1,1 0 0,0-1-1,0 1 1,-1-1-1,1 0 1,0 1 0,0-1-1,0 0 1,0 1-1,0-1 1,0 0 0,0 0-1,0 0 1,0 0-1,0 0 1,0 0 0,1 0-1,-1-1 1,0 1-1,1 0 1,-1 0-1,1 0 1,0-1 0,-1 1-1,1 0 1,0-1-1,0 1 1,-1 0 0,1-1-1,0 1 1,0 0-1,0 0 1,1-1 0,-1 1-1,0 0 1,1-1-1,-1 1 1,0 0 0,1-2-1,0-1-421,0 0 0,1 0 0,-1 0 0,1 1 0,0-1 1,-1 0-1,2 1 0,-1-1 0,0 1 0,1 0 0,-1 0 0,1 0 0,0 0 0,4-3 0,3 1-1349,1 0-1,0 0 1,1 1 0,-1 1-1,1 0 1,23-3-1,5 1-6912</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30.067"/>
    </inkml:context>
    <inkml:brush xml:id="br0">
      <inkml:brushProperty name="width" value="0.025" units="cm"/>
      <inkml:brushProperty name="height" value="0.025" units="cm"/>
    </inkml:brush>
  </inkml:definitions>
  <inkml:trace contextRef="#ctx0" brushRef="#br0">73 258 13229,'0'0'11557,"-8"9"-11124,-35 48 13,40-52-320,0 0 0,0 1 0,1 0 0,-1 0 0,1 0 0,1 0 0,-1 0 1,1 0-1,0 0 0,1 0 0,-1 12 0,1-18-116,0 1-1,1 0 1,-1-1 0,0 1 0,0-1 0,0 1-1,1-1 1,-1 1 0,0-1 0,1 0 0,-1 1-1,0-1 1,1 1 0,-1-1 0,1 0 0,-1 1-1,0-1 1,1 0 0,-1 1 0,1-1 0,-1 0-1,1 0 1,-1 1 0,1-1 0,-1 0 0,1 0-1,-1 0 1,1 0 0,0 0 0,-1 0 0,1 0 0,-1 0-1,1 0 1,-1 0 0,1 0 0,-1 0 0,1 0-1,0 0 1,-1 0 0,1-1 0,-1 1 0,1 0-1,0-1 1,25-11 525,-7-2-391,-1-2 0,-1 0 0,0-1 0,-1-1 1,-1 0-1,0-1 0,-2-1 0,0 0 0,-1-1 0,-2-1 0,0 1 1,12-40-1,-19 51-25,-1 1 0,-1-1 0,0 0 0,0 0 0,0 0 0,-2-12 0,1 21-119,0-1 0,-1 0 0,1 1 1,0-1-1,0 1 0,-1-1 0,1 0 1,-1 1-1,1-1 0,-1 1 0,0-1 0,0 1 1,0 0-1,1-1 0,-1 1 0,0 0 1,-1 0-1,1-1 0,0 1 0,0 0 0,0 0 1,-1 0-1,1 1 0,-1-1 0,1 0 1,0 0-1,-1 1 0,1-1 0,-1 1 1,0-1-1,1 1 0,-1-1 0,1 1 0,-1 0 1,0 0-1,1 0 0,-1 0 0,1 0 1,-1 0-1,0 1 0,1-1 0,-1 0 1,1 1-1,-1-1 0,-1 2 0,-1 0-14,0 0 0,-1 0 0,1 0 0,0 1 0,1-1 0,-1 1-1,0 0 1,1 0 0,0 1 0,-1-1 0,-4 8 0,-30 48-21,28-42 47,3-7 52,1 1-1,0-1 1,0 1-1,1 0 1,0 1-1,1-1 1,1 1-1,0 0 1,-3 20-1,6-31-62,1 0 0,-1 0 0,0 0 0,1 0-1,-1 0 1,1 0 0,0 0 0,-1 0 0,1 0-1,0-1 1,0 1 0,-1 0 0,1 0 0,0-1-1,0 1 1,0 0 0,0-1 0,0 1 0,0-1-1,0 1 1,0-1 0,0 0 0,0 1 0,0-1-1,0 0 1,0 0 0,0 0 0,0 1 0,1-1 0,-1 0-1,0-1 1,0 1 0,0 0 0,0 0 0,0 0-1,0-1 1,2 0 0,47-11 38,-11-6-264,42-15-527,-76 32 472,0-1 1,0 1-1,0 0 1,0 0-1,0 1 1,0-1-1,1 1 1,-1 0-1,0 1 1,0-1-1,0 1 1,0 0-1,7 3 1,-9-3 31,-1 1 1,0 0-1,0-1 1,1 1 0,-1 1-1,0-1 1,0 0-1,-1 0 1,1 1 0,0-1-1,-1 1 1,0-1-1,1 1 1,-1-1 0,0 1-1,0 0 1,-1 0-1,1 0 1,0 3-1,7 66-4694,-6-47 948,-2-24 3756,0 0 1,0 0 0,0 0 0,0 0 0,0 0 0,0 0-1,0 0 1,1 0 0,-1 0 0,0 0 0,0 1 0,1-1-1,-1-1 1,1 1 0,-1 0 0,1 0 0,0 0 0,-1 0-1,1 0 1,0 0 0,-1-1 0,1 1 0,0 0 0,0 0 0,0-1-1,0 1 1,1 0 0,-1-1 147,1 0 0,-1-1 0,1 1 0,-1 0-1,0-1 1,1 1 0,-1-1 0,0 0 0,1 1 0,-1-1 0,0 0-1,0 0 1,0 0 0,0 0 0,0 0 0,0 0 0,1-1 0,38-53 404,-1-17 3024,-33 60-1738,-1 0 0,-1-1 0,0 1 0,3-17 0,-14 59 4204,-5 5-3549,6-19-1834,1 1 0,0-1 1,1 1-1,1 0 0,-2 20 0,5-37-400,0 1 0,0-1-1,0 1 1,0 0 0,1-1-1,-1 1 1,0-1-1,0 1 1,0-1 0,1 1-1,-1-1 1,0 0 0,0 1-1,1-1 1,-1 1-1,0-1 1,1 1 0,-1-1-1,1 0 1,-1 1-1,0-1 1,1 0 0,-1 1-1,1-1 1,-1 0 0,1 0-1,-1 0 1,1 1-1,-1-1 1,1 0 0,-1 0-1,1 0 1,-1 0 0,1 0-1,-1 0 1,1 0-1,-1 0 1,1 0 0,-1 0-1,1 0 1,0 0-1,-1 0 1,1-1 0,-1 1-1,1 0 1,-1 0 0,0 0-1,1-1 1,-1 1-1,1 0 1,-1-1 0,1 1-1,0-1 1,28-18 910,-7-6-726,-1-1-1,-1 0 1,-2-2 0,0 0-1,24-54 1,-47 136-584,-1-26 382,0-1 63,0 1-1,2 0 1,1 0-1,1 36 1,2-63-59,0 0 1,0-1 0,0 1-1,0 0 1,1 0-1,-1-1 1,0 1-1,0 0 1,1 0-1,-1-1 1,1 1 0,-1 0-1,0-1 1,1 1-1,-1-1 1,1 1-1,0-1 1,-1 1-1,1-1 1,-1 1-1,1-1 1,0 1 0,-1-1-1,1 0 1,0 1-1,0-1 1,-1 0-1,1 0 1,0 1-1,0-1 1,-1 0 0,1 0-1,0 0 1,0 0-1,-1 0 1,1 0-1,0 0 1,0 0-1,0 0 1,-1-1 0,1 1-1,0 0 1,0 0-1,0-1 1,3 0 86,-1 0 1,1 0-1,-1-1 1,1 1-1,-1-1 1,0 0-1,1 0 1,3-4-1,14-16 23,-1-1 0,-2-2-1,0 0 1,-1 0 0,-2-2-1,13-30 1,-31 66-253,1 0-1,-1 0 0,2 0 1,-2 14-1,-1 1 115,2-10 36,0 0 0,1 0 0,0 0 0,2 24 0,-1-36 13,1 1-1,-1-1 1,1 1 0,-1-1 0,1 1-1,0-1 1,0 1 0,0-1-1,0 0 1,1 0 0,-1 1-1,0-1 1,1 0 0,2 3 0,-2-4 17,-1-1 1,1 1 0,-1 0 0,1 0 0,0-1 0,0 1 0,-1-1 0,1 1 0,0-1 0,0 0 0,-1 0 0,1 1-1,0-1 1,0 0 0,0-1 0,-1 1 0,1 0 0,0-1 0,0 1 0,-1-1 0,1 1 0,0-1 0,2-1 0,0-1-36,1 0 1,-1 0 0,0 0 0,0 0-1,-1-1 1,1 1 0,-1-1 0,1 0 0,-1 0-1,0-1 1,-1 1 0,1-1 0,-1 1 0,3-8-1,-1 1-14,1 0 1,-2-1-1,1 0 0,-2 0 0,2-13 0,-3 19-99,-1 1-1,0-1 1,0 0-1,-1 1 1,0-1-1,0 1 1,0-1-1,-1 1 1,-4-11-1,5 14 30,1 1 1,-1-1-1,0 0 1,0 1-1,-1-1 0,1 1 1,0-1-1,-1 1 0,1 0 1,0-1-1,-1 1 1,1 0-1,-1 0 0,0 0 1,1 0-1,-1 0 1,0 1-1,0-1 0,0 0 1,1 1-1,-1-1 0,0 1 1,0 0-1,0 0 1,0 0-1,0 0 0,0 0 1,0 0-1,0 0 1,1 0-1,-1 1 0,-3 0 1,5 0-350,0-1 0,-1 1 0,1-1 0,0 1 0,0-1 0,0 1 0,0-1 0,0 1 0,0-1 0,0 1 0,0 0 1,0-1-1,0 1 0,0-1 0,0 1 0,0-1 0,0 1 0,1-1 0,-1 1 0,0-1 0,0 1 0,0-1 0,1 1 0,-1-1 0,0 1 0,1-1 1,-1 1-1,1-1 0,-1 0 0,0 1 0,1-1 0,-1 0 0,2 1 0,11 5-8913</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30.470"/>
    </inkml:context>
    <inkml:brush xml:id="br0">
      <inkml:brushProperty name="width" value="0.025" units="cm"/>
      <inkml:brushProperty name="height" value="0.025" units="cm"/>
    </inkml:brush>
  </inkml:definitions>
  <inkml:trace contextRef="#ctx0" brushRef="#br0">173 2 12748,'-4'-1'798,"-1"1"1,1-1-1,-1 1 0,1 0 1,0 1-1,-1-1 0,1 1 0,0 0 1,-9 3-1,7-1-404,0 0 0,-1 0 0,1 1 0,0 0 1,1 0-1,-1 0 0,1 1 0,-1 0 0,-6 8 0,6-5-90,-1 0 0,2 1 0,-1 0 0,1 0 0,0 0 0,1 0 0,0 1 0,1-1 0,0 1 0,0 0 0,-1 13 0,4-22-285,0 0-1,-1 0 1,1 0-1,0 0 1,0 0-1,0 0 1,0 0-1,0 0 1,0 0 0,1 0-1,-1 0 1,0 0-1,0 0 1,1 0-1,-1 0 1,0 0-1,1 0 1,-1 0-1,1 0 1,0 0-1,-1 0 1,1-1 0,0 1-1,-1 0 1,1 0-1,0-1 1,1 2-1,0-2 8,0 1 0,0-1 0,-1 0-1,1 1 1,0-1 0,0 0 0,0 0 0,-1 0-1,1-1 1,0 1 0,0 0 0,0-1 0,-1 1-1,3-2 1,5-1 68,0-1 1,0-1-1,-1 1 0,15-12 0,20-22-22,-27 24-143,0 0 0,0 1-1,37-22 1,-53 35 54,1 0 0,-1 0 1,0 0-1,1-1 0,-1 1 0,1 0 0,-1 0 1,1 0-1,-1 0 0,0 0 0,1 0 0,-1 0 1,1 0-1,-1 0 0,1 0 0,-1 0 0,0 0 1,1 0-1,-1 0 0,1 0 0,-1 0 1,0 0-1,1 1 0,-1-1 0,1 0 0,-1 0 1,0 0-1,1 1 0,-1-1 0,0 0 0,1 1 1,-1-1-1,0 0 0,1 1 0,-1-1 0,0 0 1,0 1-1,1-1 0,-1 0 0,0 1 0,0-1 1,0 1-1,0 0 0,4 29-108,-11 32 256,7-62-135,-4 50 602,4-50-594,1 1 1,-1-1-1,1 1 0,-1-1 0,0 1 1,1-1-1,-1 1 0,1-1 0,-1 0 1,1 1-1,-1-1 0,1 1 0,0-1 1,-1 0-1,1 0 0,-1 1 0,1-1 1,0 0-1,-1 0 0,1 0 0,-1 0 1,1 0-1,0 0 0,-1 0 0,1 0 0,0 0 1,-1 0-1,1 0 0,0 0 0,-1 0 1,1 0-1,-1-1 0,1 1 0,0 0 1,-1 0-1,2-1 0,26-9 154,39-37-1735,-35 17-2368,-10-2-4850,-16 12-590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32.021"/>
    </inkml:context>
    <inkml:brush xml:id="br0">
      <inkml:brushProperty name="width" value="0.025" units="cm"/>
      <inkml:brushProperty name="height" value="0.025" units="cm"/>
    </inkml:brush>
  </inkml:definitions>
  <inkml:trace contextRef="#ctx0" brushRef="#br0">50 0 21781,'-3'12'1756,"-31"171"4018,27-128-4694,2 88-1,5-142-1079,0-1 0,0 1 0,0 0 0,0-1 0,0 1-1,0-1 1,0 1 0,0-1 0,0 1 0,1-1 0,-1 1 0,0-1 0,0 1 0,1-1 0,-1 1 0,0-1 0,1 1 0,-1-1 0,0 1 0,1-1 0,-1 0 0,0 1 0,1-1 0,-1 0 0,1 1-1,-1-1 1,1 0 0,-1 0 0,1 1 0,-1-1 0,1 0 0,-1 0 0,1 0 0,-1 0 0,1 0 0,0 1 0,-1-1 0,1 0 0,-1 0 0,1 0 0,-1-1 0,1 1 0,-1 0 0,1 0-1,0 0 1,-1 0 0,1 0 0,-1-1 0,1 1 0,-1 0 0,1 0 0,-1-1 0,0 1 0,1 0 0,-1-1 0,1 1 0,0-1 0,27-22 83,4-21-668,-2-1 0,-2-2 0,-2 0 0,23-60 0,-42 90-46,-31 78-3458,-13 0-466,17-30 2087,-20 43 0,66-91 2318,-16 8 152,-8 6 81,1-1 1,0 2 0,0-1-1,0 0 1,0 1 0,1-1-1,-1 1 1,1 0 0,4-2-1,-6 18 7844,-2 16-4937,0-17-2151,-1-8-559,1 1 1,0 0-1,0-1 1,1 1-1,0-1 1,0 1 0,0-1-1,3 8 1,-3-12-264,0 0 0,0 1 0,0-1 0,0 0 0,1 0 1,-1 0-1,0 0 0,1 0 0,-1 0 0,1 0 0,-1 0 0,1 0 1,0-1-1,-1 1 0,1-1 0,0 1 0,-1-1 0,1 0 0,0 1 0,0-1 1,-1 0-1,1 0 0,0 0 0,0 0 0,-1-1 0,1 1 0,0 0 1,-1-1-1,1 1 0,0-1 0,-1 0 0,3-1 0,3-1-107,0-1 0,0 1-1,0-2 1,-1 1 0,1-1 0,-1 0-1,0 0 1,-1-1 0,1 0-1,-1 0 1,0 0 0,0-1 0,-1 0-1,0 1 1,0-1 0,-1-1-1,0 1 1,0-1 0,-1 1 0,1-1-1,-2 0 1,3-14 0,-4 21 71,0 1 1,0 0-1,0-1 1,0 1 0,0 0-1,-1-1 1,1 1-1,0-1 1,0 1 0,0 0-1,0 0 1,0-1-1,0 1 1,-1 0 0,1-1-1,0 1 1,0 0-1,0-1 1,-1 1 0,1 0-1,0 0 1,0 0-1,-1-1 1,1 1 0,0 0-1,-1 0 1,1 0-1,0-1 1,-1 1 0,1 0-1,0 0 1,-1 0-1,1 0 1,0 0 0,-1 0-1,1 0 1,0 0-1,-1 0 1,1 0 0,0 0-1,-1 0 1,1 0-1,0 0 1,-1 0 0,1 0-1,0 0 1,-1 1-1,1-1 1,0 0 0,-1 0-1,1 0 1,0 0-1,0 1 1,-1-1 0,1 0-1,0 0 1,0 1-1,-1-1 1,1 0 0,0 0-1,0 1 1,-19 15-21,11-4 220,0 0 0,0 0 0,2 0 0,-1 1 0,1 0 0,1 0 0,1 0 0,0 1 0,0-1 0,-1 18 0,5-31-177,0 0 0,0 1 0,1-1 0,-1 1 0,0-1 0,1 0 0,-1 1 0,0-1 0,1 0 0,-1 0 0,0 1 0,1-1 0,-1 0 0,1 0 0,-1 1 0,1-1 0,-1 0 0,1 0 0,-1 0 0,0 0 0,1 0 0,-1 0 0,1 0 0,-1 0 0,1 0-1,-1 0 1,1 0 0,-1 0 0,1 0 0,-1 0 0,1 0 0,0-1 0,18-3 105,-9-1-212,0-1-1,-1-1 1,1 0-1,-1 0 1,0-1-1,-1 0 1,11-13 0,47-68-757,-80 159 674,13-65 287,0 0 0,1 0 1,-1 0-1,1 1 0,0-1 1,1 0-1,1 8 0,-2-12-86,1 1 1,-1-1-1,1 0 0,0 0 0,0 0 1,-1 0-1,1 0 0,0 0 0,0 0 1,0 0-1,0-1 0,0 1 0,0 0 0,1 0 1,-1-1-1,0 1 0,0-1 0,0 1 1,1-1-1,-1 0 0,0 1 0,0-1 1,1 0-1,-1 0 0,0 0 0,1 0 0,-1 0 1,0 0-1,1 0 0,-1 0 0,0-1 1,2 0-1,8-1-3,0-2 0,0 0-1,-1 0 1,0-1 0,0 0 0,0 0 0,0-1 0,11-10 0,31-17-808,-16 19-766,-35 13 1504,0 1 1,0 0-1,0-1 1,0 1-1,0 0 1,0 0 0,0 0-1,0 0 1,0-1-1,0 1 1,0 1-1,0-1 1,0 0 0,0 0-1,0 0 1,0 0-1,0 1 1,0-1-1,0 1 1,0-1-1,0 0 1,-1 1 0,1-1-1,0 1 1,0 0-1,0-1 1,-1 1-1,1 0 1,0-1 0,-1 1-1,2 1 1,-2 0 3,1-1 0,0 1 1,0-1-1,0 1 0,0-1 1,0 0-1,0 0 0,0 1 1,1-1-1,-1 0 0,0 0 1,1 0-1,-1 0 0,1 0 1,-1-1-1,1 1 0,-1 0 1,1-1-1,-1 1 0,1-1 1,0 1-1,-1-1 0,1 0 1,0 0-1,-1 0 0,1 0 1,0 0-1,-1 0 0,1 0 1,0-1-1,-1 1 0,1 0 1,0-1-1,-1 1 0,1-1 1,-1 0-1,3-1 0,8-3-799,-1-1 0,0 0 1,19-14-1,-21 14 752,4-4-71,-10 7 95,0 0 1,0 0-1,0 1 0,1 0 0,-1-1 0,1 1 1,0 1-1,-1-1 0,6-1 0,-18 37-56,4-13 987,0 0 1,1 0 0,1 0 0,1 0 0,1 34-1,1-29-470,-1 1 0,-1-1 0,-6 28 0,6-46-284,-1 1 1,1-1-1,-2 0 1,1 0-1,-1-1 1,0 1 0,0-1-1,-1 0 1,0 0-1,0 0 1,-1 0-1,0-1 1,-10 9-1,15-14-101,0 0-1,0 0 0,0-1 0,1 1 1,-1 0-1,0 0 0,0 0 1,0-1-1,0 1 0,0-1 0,0 1 1,0 0-1,0-1 0,-1 0 0,1 1 1,0-1-1,0 0 0,0 0 1,0 1-1,-1-1 0,1 0 0,0 0 1,0 0-1,0 0 0,-1-1 1,1 1-1,-2-1 0,3 0-56,-1 0 1,0 0-1,0-1 0,1 1 1,-1-1-1,1 1 0,-1 0 1,1-1-1,0 1 0,0-1 1,-1 1-1,1-1 0,0 1 1,0-1-1,1 1 0,-1-1 1,1-2-1,1-8-285,0 0 0,1 0-1,1 0 1,5-13 0,9-5 224,1 0 1,1 2-1,1 0 1,2 2-1,39-37 1,-28 29 545,57-73 1,-89 105-399,-1 0 1,1-1-1,0 1 1,-1-1 0,1 1-1,-1-1 1,0 1-1,0-1 1,0 0-1,0 0 1,-1 0-1,1 1 1,-1-7-1,0 8 22,-1 0 0,1 0-1,-1 0 1,1 0-1,-1 0 1,0 0-1,0 0 1,1 0-1,-1 0 1,0 0 0,0 0-1,0 1 1,0-1-1,0 0 1,0 1-1,0-1 1,0 1-1,-1-1 1,1 1 0,0-1-1,0 1 1,0 0-1,0 0 1,-1-1-1,1 1 1,0 0-1,0 0 1,-1 0 0,1 0-1,0 1 1,0-1-1,-2 1 1,-2-1 64,1 1 0,-1 0 1,1 0-1,-1 0 1,1 0-1,-1 1 0,1 0 1,0 0-1,0 0 0,0 1 1,0-1-1,0 1 0,0 0 1,1 0-1,-5 5 0,5-6-24,1 0-1,0 1 1,0-1-1,0 1 0,0 0 1,1 0-1,-1-1 0,1 1 1,0 0-1,-1 0 0,1 0 1,1 1-1,-1-1 1,0 0-1,1 0 0,0 0 1,-1 1-1,1-1 0,0 0 1,1 0-1,-1 0 1,1 1-1,1 4 0,-1-6-81,1 0-1,0 0 0,0 0 0,-1-1 1,1 1-1,0-1 0,0 1 1,0-1-1,1 0 0,-1 0 1,0 0-1,0 0 0,1 0 0,-1-1 1,1 1-1,-1-1 0,0 1 1,1-1-1,-1 0 0,1 0 1,-1 0-1,3 0 0,59-4-23,-10-12-738,-44 12 427,0 1-1,0 0 1,0 0-1,0 1 1,19-1 0,-28 3 299,0 0 1,1 0 0,-1 0 0,0 0 0,0 0 0,0 1-1,1-1 1,-1 0 0,0 1 0,0-1 0,0 1 0,0 0-1,0-1 1,0 1 0,1 0 0,-2-1 0,1 1 0,0 0-1,0 0 1,0 0 0,0 0 0,0 0 0,-1 0 0,1 0-1,0 0 1,-1 0 0,1 0 0,-1 1 0,0-1 0,1 1 0,4 46 827,-5-43-717,0-1 0,0 1 0,0-1-1,0 0 1,1 1 0,0-1 0,0 0 0,0 1 0,0-1 0,4 7-1,-4-10-66,0 0 0,1 0 0,-1 0 0,0 0-1,1 0 1,-1 0 0,1-1 0,-1 1-1,1 0 1,-1-1 0,1 1 0,-1-1 0,1 0-1,0 1 1,-1-1 0,1 0 0,-1 0 0,1 0-1,0 0 1,-1 0 0,1-1 0,0 1-1,-1 0 1,1-1 0,-1 1 0,1-1 0,-1 1-1,1-1 1,-1 0 0,1 0 0,1-1 0,49-35-354,-39 27 62,-3 1 6,1 2 0,0 0-1,23-11 1,-30 16-63,-1 1 0,1 0 0,-1 0 0,1 0 0,0 1 0,-1-1-1,1 1 1,4 0 0,-6 0-342,1 1 0,-1-1-1,0 1 1,1-1 0,-1 1-1,0 0 1,0 0 0,0 0-1,0 0 1,0 0 0,0 0-1,0 1 1,4 2 0,2 4-405</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32.535"/>
    </inkml:context>
    <inkml:brush xml:id="br0">
      <inkml:brushProperty name="width" value="0.025" units="cm"/>
      <inkml:brushProperty name="height" value="0.025" units="cm"/>
    </inkml:brush>
  </inkml:definitions>
  <inkml:trace contextRef="#ctx0" brushRef="#br0">1 48 1185,'0'0'18065,"17"0"-17072,13-2-224,12-2 512,17-2-320,10 1-801,9 1-64,2-2-704,-5-2-3364,-7-5-3779</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33.115"/>
    </inkml:context>
    <inkml:brush xml:id="br0">
      <inkml:brushProperty name="width" value="0.025" units="cm"/>
      <inkml:brushProperty name="height" value="0.025" units="cm"/>
    </inkml:brush>
  </inkml:definitions>
  <inkml:trace contextRef="#ctx0" brushRef="#br0">0 119 11211,'0'0'11050,"64"-13"-10121,-9-1-577,14-5-256,10-2-128,3-4-2594,-5-2-3908</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34.519"/>
    </inkml:context>
    <inkml:brush xml:id="br0">
      <inkml:brushProperty name="width" value="0.025" units="cm"/>
      <inkml:brushProperty name="height" value="0.025" units="cm"/>
    </inkml:brush>
  </inkml:definitions>
  <inkml:trace contextRef="#ctx0" brushRef="#br0">1 42 10346,'0'0'12839,"0"10"-12519,0 5-218,4 53 703,-4-67-768,0-1-1,1 1 0,-1 0 1,0-1-1,0 1 0,0-1 0,1 1 1,-1 0-1,0-1 0,1 1 1,-1-1-1,0 1 0,1-1 0,-1 1 1,0-1-1,1 0 0,-1 1 0,1-1 1,-1 1-1,1-1 0,-1 0 1,1 1-1,0-1 0,-1 0 0,1 0 1,-1 1-1,1-1 0,-1 0 1,1 0-1,0 0 0,0 0 0,23-8 1322,15-23 613,-13-2-1479,-20 24-411,1 0 0,0 0 1,1 1-1,-1 0 0,2 0 1,-1 1-1,15-10 0,-22 17-83,-1 0 0,1 0 0,-1-1-1,1 1 1,-1 0 0,1 0-1,0 0 1,-1 0 0,1 0 0,-1 1-1,1-1 1,-1 0 0,1 0 0,-1 0-1,1 0 1,-1 0 0,0 1-1,1-1 1,-1 0 0,1 0 0,-1 1-1,1-1 1,-1 0 0,0 1-1,1-1 1,-1 1 0,0-1 0,1 0-1,-1 1 1,0-1 0,1 1 0,-1-1-1,0 1 1,0-1 0,0 1-1,1-1 1,-1 1 0,0-1 0,0 1-1,0-1 1,0 1 0,0-1-1,0 1 1,0 0 0,3 29-127,-3-24 126,4 143 104,-4-148-89,0 0 1,0 0-1,0-1 0,0 1 1,0 0-1,0-1 0,0 1 1,0 0-1,1 0 0,-1-1 1,0 1-1,0 0 0,1-1 1,-1 1-1,0 0 0,1-1 1,-1 1-1,1-1 0,-1 1 1,0-1-1,1 1 1,0-1-1,-1 1 0,1-1 1,-1 1-1,1-1 0,-1 1 1,1-1-1,0 0 0,-1 1 1,1-1-1,0 0 0,-1 0 1,1 0-1,0 0 0,0 1 1,-1-1-1,1 0 0,0 0 1,-1 0-1,1 0 0,0 0 1,0-1-1,-1 1 0,1 0 1,0 0-1,-1 0 0,1-1 1,0 1-1,-1 0 0,1-1 1,0 1-1,-1 0 1,1-1-1,-1 1 0,1-1 1,0 0-1,36-31 1171,-35 29-1144,38-40 406,-17 17-339,48-42-1,-70 67-110,-1 0 0,1 1-1,-1-1 1,1 0 0,-1 1-1,1-1 1,0 1 0,-1-1-1,1 1 1,0-1 0,-1 1-1,1-1 1,0 1 0,0 0-1,-1-1 1,1 1 0,0 0-1,0 0 1,0 0 0,0-1-1,-1 1 1,1 0 0,0 0-1,0 0 1,0 0 0,0 1-1,-1-1 1,1 0 0,0 0-1,0 0 1,0 1 0,-1-1-1,1 0 1,0 1 0,0-1-1,-1 1 1,1-1 0,0 1-1,-1-1 1,1 1 0,0-1-1,-1 1 1,1 0 0,-1-1-1,1 1 1,-1 0 0,0-1-1,1 1 1,-1 0 0,1 0-1,-1-1 1,0 1 0,0 0-1,0 0 1,1 0-1,-1-1 1,0 1 0,0 0-1,0 0 1,0 1 0,1 11-17,0 0 1,-1-1 0,-1 18-1,0-14 44,0 6-61,1-15 31,-1-1 1,1 0-1,0 1 1,0-1 0,1 0-1,2 10 1,-3-16 9,0 1-1,0-1 1,1 0-1,-1 0 1,0 1-1,1-1 1,-1 0-1,0 0 1,1 0 0,-1 0-1,0 1 1,1-1-1,-1 0 1,0 0-1,1 0 1,-1 0 0,0 0-1,1 0 1,-1 0-1,1 0 1,-1 0-1,0 0 1,1 0 0,-1 0-1,0 0 1,1-1-1,-1 1 1,0 0-1,1 0 1,-1 0 0,0 0-1,1-1 1,-1 1-1,0 0 1,1 0-1,-1-1 1,0 1-1,0 0 1,1 0 0,-1-1-1,0 1 1,0 0-1,0-1 1,0 1-1,1-1 1,11-13 113,18-32-46,-16 23-44,1 1 1,0 1-1,28-29 1,-43 49-33,1 0 0,0 1 0,0-1 0,0 0 0,0 0 0,0 0 0,0 1 0,0-1 0,0 0 0,0 1 0,0-1 0,0 1 0,0-1 0,0 1 0,0-1 0,0 1 0,1 0 0,-1 0 1,0 0-1,0 0 0,2 0 0,-2 0-11,0 1 0,-1-1 0,1 1 0,0-1 0,0 1 1,-1 0-1,1-1 0,-1 1 0,1 0 0,0-1 0,-1 1 0,0 0 1,1 0-1,-1 0 0,1 0 0,-1-1 0,0 1 0,1 0 0,-1 0 1,0 0-1,0 1 0,1 10-259,0 0 0,0 0 0,-3 17 0,1-13-93,1-9-196,-1 34-1217,1-39 1295,-1-1 0,1 1 0,0 0 1,-1 0-1,1 0 0,-1-1 0,1 1 0,-1 0 0,0-1 1,0 1-1,0 0 0,0-1 0,0 1 0,0-1 0,0 0 1,0 1-1,-3 1 0,-3-1-6698</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34.863"/>
    </inkml:context>
    <inkml:brush xml:id="br0">
      <inkml:brushProperty name="width" value="0.025" units="cm"/>
      <inkml:brushProperty name="height" value="0.025" units="cm"/>
    </inkml:brush>
  </inkml:definitions>
  <inkml:trace contextRef="#ctx0" brushRef="#br0">0 0 18610,'0'0'7078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06.967"/>
    </inkml:context>
    <inkml:brush xml:id="br0">
      <inkml:brushProperty name="width" value="0.025" units="cm"/>
      <inkml:brushProperty name="height" value="0.025" units="cm"/>
    </inkml:brush>
  </inkml:definitions>
  <inkml:trace contextRef="#ctx0" brushRef="#br0">0 1 5669,'0'0'19384,"1"12"-18882,4 187 1169,-1-186-1276,4-16 201,6-19 287,-10 4-672,0 1 1,-2-1 0,0 0 0,-1 0-1,-2-25 1,1 14-127,0 29-88,0 0-1,0 1 0,0-1 0,1 0 0,-1 0 0,0 1 0,0-1 1,1 0-1,-1 0 0,0 0 0,1 0 0,-1 1 0,0-1 0,1 0 1,-1 0-1,0 0 0,0 0 0,1 0 0,-1 0 0,0 0 0,1 0 0,-1 0 1,0 0-1,1 0 0,-1 0 0,0 0 0,1 0 0,-1 0 0,0 0 1,1 0-1,-1 0 0,0 0 0,1-1 0,-1 1 0,0 0 0,1 0 0,-1 0 1,0 0-1,0-1 0,1 1 0,-1 0 0,0 0 0,0-1 0,0 1 1,1 0-1,-1 0 0,0-1 0,0 1 0,0 0 0,0-1 0,0 1 0,0 0 1,1-1-1,-1 1 0,0 0 0,0-1 0,0 1 0,0 0 0,0-1 1,0 1-1,0 0 0,0-1 0,-1 0 0,21 26-244,-19-23 242,4 4-372,-1-1 1,1 1-1,0-1 1,0-1-1,0 1 1,1-1-1,-1 1 0,1-2 1,0 1-1,0-1 1,1 1-1,10 2 1,-6-2-1199,1-1 0,0-1 0,-1 0-1,1-1 1,0 0 0,20-2 0,3-2-3821</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35.410"/>
    </inkml:context>
    <inkml:brush xml:id="br0">
      <inkml:brushProperty name="width" value="0.025" units="cm"/>
      <inkml:brushProperty name="height" value="0.025" units="cm"/>
    </inkml:brush>
  </inkml:definitions>
  <inkml:trace contextRef="#ctx0" brushRef="#br0">54 0 14478,'0'0'6555,"-5"16"-5941,-30 134 1324,29-122-1196,2 0 0,2 1 0,0-1 0,3 33 0,-1-60-704,0 0 0,0 0 0,1 1 0,-1-1 0,0 0 1,1 0-1,-1 0 0,1 0 0,-1 0 0,1 0 0,-1 0 0,1 0 0,0 0 0,0 0 0,-1 0 0,1 0 0,0 0 0,0 0 0,0-1 0,0 1 0,0 0 1,0-1-1,0 1 0,0-1 0,0 1 0,1-1 0,-1 1 0,0-1 0,0 0 0,0 0 0,0 0 0,1 1 0,-1-1 0,0 0 0,0 0 0,0-1 0,1 1 0,-1 0 1,0 0-1,0 0 0,0-1 0,0 1 0,1-1 0,-1 1 0,0-1 0,1 0 0,6-2 191,0 0-1,-1-1 1,1 0-1,-1-1 1,10-6-1,12-15-1,-1-2 0,-1 0-1,-1-2 1,-2-1-1,34-56 1,-33 49-193,-23 70-1123,-6 6 882,-12 60 1,8-64 190,3-1 1,-3 54 0,8-86 24,0-1 1,-1 1 0,1 0-1,0 0 1,0 0 0,0 0-1,0-1 1,0 1 0,0 0-1,0 0 1,1 0 0,-1 0-1,0-1 1,0 1 0,1 0-1,-1 0 1,0-1 0,1 1-1,-1 0 1,1-1-1,-1 1 1,1 0 0,-1-1-1,1 1 1,-1 0 0,1-1-1,0 1 1,-1-1 0,1 1-1,0-1 1,-1 0 0,1 1-1,1-1 1,0 0 39,0 0 1,0 0-1,0-1 1,0 1-1,-1-1 0,1 1 1,0-1-1,0 0 1,0 0-1,-1 0 0,1 0 1,0 0-1,1-2 1,47-46 1092,-28 23-1108,-1 0-1,-2-2 1,-1-1 0,-1 0 0,-1-1 0,-2-1-1,-1 0 1,11-40 0,-33 104-2496,-19 55-11769,23-73 3282</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35.784"/>
    </inkml:context>
    <inkml:brush xml:id="br0">
      <inkml:brushProperty name="width" value="0.025" units="cm"/>
      <inkml:brushProperty name="height" value="0.025" units="cm"/>
    </inkml:brush>
  </inkml:definitions>
  <inkml:trace contextRef="#ctx0" brushRef="#br0">118 43 14574,'0'0'4879,"-2"9"-3293,-9 51 69,-2 10 1334,-29 92 0,25-117-1940,9-28-501,2 0 0,0 0 0,-6 32 0,12-49-541,0 1 0,0-1 1,0 0-1,0 1 0,0-1 0,0 0 0,0 1 1,0-1-1,0 1 0,0-1 0,0 0 0,0 1 1,0-1-1,0 0 0,0 1 0,1-1 0,-1 0 1,0 1-1,0-1 0,0 0 0,0 0 1,1 1-1,-1-1 0,0 0 0,0 1 0,1-1 1,-1 0-1,0 0 0,0 0 0,1 1 0,-1-1 1,0 0-1,1 0 0,-1 0 0,0 0 0,1 1 1,-1-1-1,0 0 0,1 0 0,-1 0 1,0 0-1,1 0 0,-1 0 0,0 0 0,1 0 1,-1 0-1,1 0 0,-1 0 0,0 0 0,1 0 1,-1-1-1,0 1 0,1 0 0,-1 0 0,1 0 1,20-11 207,-2-3-182,0-1 0,-1 0 0,-1-2 0,19-21 0,58-82 33,-66 83-62,30-47 4,-39 53-23,2 2 0,42-49 0,-48 69-1333,-10 17-1836,-5-5 2706,0-1 0,-1 1-1,1 0 1,-1 0-1,1 0 1,-1 0-1,0-1 1,0 1 0,-2 4-1,-2 0-1389,-1 1-1,0-1 1,0 0-1,-10 9 1,-11 8-7752</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36.142"/>
    </inkml:context>
    <inkml:brush xml:id="br0">
      <inkml:brushProperty name="width" value="0.025" units="cm"/>
      <inkml:brushProperty name="height" value="0.025" units="cm"/>
    </inkml:brush>
  </inkml:definitions>
  <inkml:trace contextRef="#ctx0" brushRef="#br0">0 0 17392,'0'0'6342,"16"70"-2914,-3-46-1122,2-3-897,1-1-992,3 1-353,-1-1-32,-2-3-1249,-5-5-3396,-7-5-6822</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36.901"/>
    </inkml:context>
    <inkml:brush xml:id="br0">
      <inkml:brushProperty name="width" value="0.025" units="cm"/>
      <inkml:brushProperty name="height" value="0.025" units="cm"/>
    </inkml:brush>
  </inkml:definitions>
  <inkml:trace contextRef="#ctx0" brushRef="#br0">1 73 14318,'0'0'9705,"73"45"-8456,-13-59-544,10-11-513,6 3-160,0 3-961,-7 0-2883,-9 1-3619</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42.641"/>
    </inkml:context>
    <inkml:brush xml:id="br0">
      <inkml:brushProperty name="width" value="0.025" units="cm"/>
      <inkml:brushProperty name="height" value="0.025" units="cm"/>
    </inkml:brush>
  </inkml:definitions>
  <inkml:trace contextRef="#ctx0" brushRef="#br0">157 126 8008,'4'-23'4341,"-2"0"1,0-25 0,-2 47-4286,0 0 0,-1 1 0,1-1-1,0 1 1,0-1 0,-1 1 0,1-1-1,0 1 1,-1-1 0,1 1 0,0-1-1,-1 1 1,1-1 0,-1 1 0,1-1 0,-1 1-1,1 0 1,-1-1 0,1 1 0,-1 0-1,1 0 1,-1-1 0,1 1 0,-1 0-1,0 0 1,1 0 0,-1 0 0,1 0 0,-1 0-1,0 0 1,1 0 0,-1 0 0,1 0-1,-1 0 1,0 0 0,1 0 0,-1 0-1,1 0 1,-1 1 0,0-1 0,1 0-1,-1 0 1,1 1 0,-1 0 0,-27 12-137,23-9 33,0 1 0,0 0-1,1 0 1,-1 0-1,1 0 1,0 1 0,1-1-1,-1 1 1,1 0 0,0 0-1,1 1 1,-1-1 0,1 0-1,1 1 1,-1 0 0,1-1-1,-1 10 1,3-15 19,-1-1 0,0 1-1,1 0 1,-1 0 0,1-1 0,-1 1 0,1-1-1,-1 1 1,1 0 0,-1-1 0,1 1 0,0-1-1,-1 1 1,1-1 0,0 0 0,-1 1 0,1-1 0,0 0-1,0 1 1,-1-1 0,1 0 0,0 0 0,0 1-1,-1-1 1,1 0 0,0 0 0,0 0 0,0 0-1,-1 0 1,1 0 0,0-1 0,0 1 0,-1 0-1,1 0 1,0 0 0,0-1 0,-1 1 0,1 0-1,1-1 1,32-12 7,-33 12 17,0 0 0,0 0 1,1 0-1,-1 0 0,1 0 1,-1 0-1,1 0 0,-1 1 1,1-1-1,-1 0 1,1 1-1,-1 0 0,1-1 1,0 1-1,-1 0 0,1-1 1,0 1-1,-1 0 0,1 0 1,0 1-1,-1-1 1,1 0-1,0 1 0,-1-1 1,1 0-1,-1 1 0,1 0 1,0-1-1,-1 1 0,0 0 1,1 0-1,-1 0 1,1 0-1,-1 0 0,0 0 1,0 0-1,0 1 0,1-1 1,-1 0-1,-1 1 0,1-1 1,1 2-1,3 8-17,0 0 0,-1 0-1,0 0 1,-1 0 0,2 13 0,-1-5 152,1 3 102,0-1 0,-2 1 0,0 0 0,-1 0 1,-2 0-1,-3 41 0,3-57-88,-1-1 1,0 1-1,0-1 1,-1 0 0,0 0-1,0 0 1,0 0-1,0 0 1,-1 0-1,1 0 1,-1-1-1,0 1 1,-1-1 0,1 0-1,-1 0 1,0 0-1,0 0 1,0-1-1,-1 1 1,1-1-1,-1 0 1,1-1 0,-1 1-1,0-1 1,0 0-1,0 0 1,-1-1-1,1 1 1,0-1-1,-1 0 1,1 0 0,-11-1-1,8 0-109,-1 0-1,1-1 1,0-1 0,-1 1-1,1-1 1,-11-4 0,18 6-45,-1 0 0,1-1 0,-1 1 0,1-1 0,0 1 0,-1-1 0,1 1 0,0-1 0,0 0 0,0 0 0,-1 0 0,1 1 0,0-1 0,0 0 1,0 0-1,0 0 0,0-1 0,1 1 0,-1 0 0,0 0 0,0 0 0,1-1 0,-1 1 0,1 0 0,-1-1 0,1 1 0,-1 0 0,1-1 0,0 1 0,0-1 0,0 1 0,0-1 0,0 1 0,0 0 1,0-1-1,0 1 0,0-1 0,1 1 0,-1 0 0,1-1 0,-1 1 0,1 0 0,-1-1 0,1 1 0,0 0 0,0 0 0,1-2 0,3-3-37,0 1 0,1-1 0,0 1 0,0 1 0,1-1 1,-1 1-1,9-4 0,11-9-26,38-29-744,64-59 1,-107 85 760,0-1 0,-2 0 1,0-2-1,-2 0 0,0-1 0,18-35 1,-33 55 72,0 0 0,1-1 0,-2 0 1,1 0-1,-1 1 0,1-1 0,-1 0 1,-1 0-1,1 0 0,-1 0 0,1 0 1,-2-8-1,1 12-11,-1-1 1,1 1 0,-1 0-1,1 0 1,-1 0 0,1 0-1,-1-1 1,0 1 0,1 0-1,-1 0 1,0 0 0,0 0-1,0 0 1,0 1 0,0-1-1,0 0 1,0 0 0,0 1-1,-2-2 1,1 1-2,-1 0 0,0 1 0,0-1 0,0 0-1,0 1 1,0 0 0,0 0 0,0 0 0,0 0 0,0 0 0,-4 1 0,-1 2-8,-1-1 0,1 2 0,0-1 0,1 1 0,-1 0 0,1 1 0,-1-1 0,1 2 0,1-1 0,-1 1 0,1 0 0,0 0 0,0 1 0,1-1 0,0 1 0,0 0 0,0 1 0,1 0 0,0-1 0,1 1 0,0 0 0,-3 9 0,6-16-1,0-1 0,0 1 0,0-1 0,0 0 0,0 1-1,0-1 1,0 1 0,0-1 0,0 0 0,0 1 0,0-1 0,0 1 0,0-1 0,0 0 0,0 1 0,1-1 0,-1 1 0,0-1 0,0 0 0,0 1 0,1-1 0,-1 0 0,0 0 0,1 1 0,-1-1 0,0 0 0,0 1 0,1-1 0,-1 0 0,0 0 0,1 0 0,-1 1 0,1-1 0,-1 0 0,18-1-121,18-14 156,-23 6-17,1 2 1,1-1-1,0 2 1,0 0 0,0 1-1,16-4 1,-25 8-16,-1 0 0,0 1 0,0 0 0,1 0 0,-1 0 0,0 0 0,0 1 0,1 0 0,-1 0 0,0 0 0,0 1 0,0 0 0,0 0 0,0 0 0,-1 0 0,1 1 0,-1 0 1,1 0-1,-1 0 0,0 0 0,0 1 0,3 4 0,-4-5 27,-1 0 1,1-1-1,-1 1 1,1 0-1,0-1 1,0 0-1,0 0 1,0 0-1,0 0 1,5 2-1,-7-4 9,1 0-1,0 0 0,-1-1 1,1 1-1,0 0 1,-1-1-1,1 1 0,-1-1 1,1 1-1,-1-1 0,1 0 1,-1 0-1,0 0 0,1 0 1,-1 0-1,0 0 1,0 0-1,1 0 0,-1 0 1,0 0-1,0-1 0,0 1 1,0 0-1,-1-1 1,2-2-1,16-25 95,-13 20-111,1 0 0,0 0 0,0 0 0,11-10 0,-16 21-34,0 0-1,1 1 1,-1-1 0,0 0 0,0 1-1,0-1 1,0 1 0,-1 0 0,1-1 0,-1 1-1,1 4 1,-1-4 13,1 0 8,-1 1 1,1-1-1,0 0 0,0 0 0,0 0 0,0 0 1,0 0-1,0 0 0,1 0 0,0 0 0,-1 0 1,1-1-1,0 1 0,0 0 0,1-1 0,-1 0 1,1 0-1,-1 0 0,4 3 0,-3-5 45,-1 1-1,1-1 1,0 1-1,0-1 1,0 0 0,0 0-1,0 0 1,-1 0-1,1-1 1,0 1-1,0-1 1,0 0-1,-1 0 1,1 0 0,0 0-1,-1 0 1,1-1-1,-1 1 1,1-1-1,-1 1 1,0-1-1,4-4 1,19-16 256,-21 17-304,1 0 0,0 0 0,-1 1 0,1 0 1,1 0-1,-1 0 0,0 0 0,1 1 0,0 0 1,0 0-1,0 1 0,0-1 0,8 0 0,-12 5-1,0 1 0,0-1 0,0 1-1,0 0 1,0 0 0,-1 0 0,1 0-1,-1 0 1,0 0 0,0 0 0,0 0-1,0 1 1,-1-1 0,1 4 0,6 16 19,-7-22-11,1 0-1,-1 1 1,1-1 0,-1 0-1,1 0 1,0 0-1,0 0 1,0 0-1,-1 0 1,1 0-1,0 0 1,0-1 0,0 1-1,0 0 1,1 0-1,-1-1 1,0 1-1,0-1 1,0 1-1,0-1 1,1 1 0,-1-1-1,0 0 1,0 0-1,1 1 1,-1-1-1,0 0 1,1 0-1,-1 0 1,0 0-1,0-1 1,1 1 0,-1 0-1,0-1 1,0 1-1,2-1 1,5-2 92,0-1 0,-1 0 0,1 0 0,10-10 0,3 1 17,-14 9-119,1 0-1,0 0 1,-1 1 0,1 1 0,0-1-1,0 1 1,1 1 0,8-2-1,-13 3-174,1 0-1,-1 1 0,0-1 1,0 1-1,0-1 0,0 1 0,1 0 1,-1 1-1,-1-1 0,1 1 1,0 0-1,0 0 0,-1 0 0,1 0 1,-1 0-1,1 1 0,4 5 1,-5-5-503,8 6-2954,-3-7-2716,-5-3 877</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42.984"/>
    </inkml:context>
    <inkml:brush xml:id="br0">
      <inkml:brushProperty name="width" value="0.025" units="cm"/>
      <inkml:brushProperty name="height" value="0.025" units="cm"/>
    </inkml:brush>
  </inkml:definitions>
  <inkml:trace contextRef="#ctx0" brushRef="#br0">31 5 9545,'-10'-5'5029,"0"5"-2371,4 0-1344,1 5-1026,5 5-320,0 2-32,14-2-417,6-5-1633,2-5-2306,2 0-3267</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43.342"/>
    </inkml:context>
    <inkml:brush xml:id="br0">
      <inkml:brushProperty name="width" value="0.025" units="cm"/>
      <inkml:brushProperty name="height" value="0.025" units="cm"/>
    </inkml:brush>
  </inkml:definitions>
  <inkml:trace contextRef="#ctx0" brushRef="#br0">168 0 10826,'0'0'7730,"-3"11"-6566,-4 17-238,2 1 0,-3 31 0,7-49-811,1-1 0,0 1 0,0-1-1,1 0 1,0 1 0,1-1 0,1 0 0,-1 0 0,1 0-1,9 17 1,0-3-66,-1 0-1,0 0 1,12 50 0,-19-59 141,-1 0 0,0 0 0,-2 0 0,0 1 0,0-1 1,-1 1-1,-1-1 0,-4 18 0,3-25-20,-1 0 0,0 0 0,0 0-1,-1 0 1,0-1 0,0 1 0,-1-1 0,0 0 0,0-1 0,-1 1-1,0-1 1,-11 10 0,12-12-82,-1 0 0,1 0 0,-1 0 0,0 0 0,0-1 0,0 0 0,0 0 0,0-1 0,-1 0 1,1 0-1,-1 0 0,0-1 0,1 0 0,-1 0 0,0 0 0,-8-2 0,12 1-88,0-1 1,0 0-1,1-1 0,-1 1 1,0 0-1,1-1 0,0 1 1,-1-1-1,1 0 0,0 0 1,0 0-1,0 0 0,0 0 1,0-1-1,0 1 1,1-1-1,-1 1 0,1-1 1,-1 1-1,1-1 0,0 0 1,0 1-1,0-1 0,1 0 1,-1 0-1,1 0 0,0 0 1,-1 0-1,1-4 1,-1-5-85,1 0 1,0 1 0,1-1 0,0 0 0,0 0 0,5-13 0,-1 10 60,0 1-1,2 0 1,-1 0 0,2 1 0,0 0 0,0 0 0,1 1 0,1 0 0,11-10 0,16-15-201,56-39 1,-36 30-1390,-56 45 1163,0 0 0,1-1 0,-1 1 0,0 0-1,0-1 1,0 1 0,0-1 0,0 0 0,0 1-1,-1-1 1,1 1 0,0-1 0,-1 0 0,1-2-1,3-14-6590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45.631"/>
    </inkml:context>
    <inkml:brush xml:id="br0">
      <inkml:brushProperty name="width" value="0.025" units="cm"/>
      <inkml:brushProperty name="height" value="0.025" units="cm"/>
    </inkml:brush>
  </inkml:definitions>
  <inkml:trace contextRef="#ctx0" brushRef="#br0">200 119 7976,'0'0'32,"2"-10"1639,1-1 1,-1 1-1,-1 0 1,0-1 0,-1 1-1,0-1 1,-3-20-1,3 30-1618,-1 0-1,1 0 0,-1 0 1,1 0-1,-1 1 0,1-1 0,-1 0 1,0 0-1,1 1 0,-1-1 1,0 0-1,0 1 0,0-1 1,1 1-1,-1-1 0,0 1 1,0-1-1,0 1 0,0 0 1,0-1-1,0 1 0,0 0 1,0 0-1,0 0 0,0 0 1,0 0-1,0 0 0,0 0 1,0 0-1,0 0 0,0 0 1,0 0-1,-2 1 0,0 0 67,-1 0-1,1 0 1,-1 0-1,1 1 1,0-1-1,0 1 1,-1 0-1,-3 2 1,-7 9-124,1 1 1,0 0 0,-22 29-1,29-34 1,0 0-1,1 1 0,0-1 1,0 1-1,1 0 1,0 0-1,1 0 0,-4 16 1,7-25-14,0 1 1,0-1-1,1 0 1,-1 0-1,0 0 1,0 0-1,1 0 1,-1 1-1,0-1 1,1 0-1,0 0 1,-1 0-1,1 0 1,-1 0-1,1 0 1,0 0-1,0-1 1,-1 1-1,1 0 1,0 0-1,0 0 1,0-1-1,0 1 1,0-1-1,0 1 1,0-1-1,0 1 1,0-1-1,1 1 1,-1-1-1,0 0 1,0 0-1,0 1 1,0-1-1,0 0 1,3 0-1,53 0-276,-40-1 307,-11 1-28,0 0 0,0 1 0,0-1 1,-1 1-1,1 0 0,0 1 0,0-1 0,-1 1 0,1 0 0,-1 0 1,1 1-1,7 5 0,-11-6 54,1 0 0,-1 0 0,0 0 1,0 0-1,-1 1 0,1-1 0,0 1 0,-1-1 1,0 1-1,1 0 0,-1 0 0,0-1 0,0 1 0,0 0 1,-1 0-1,1 0 0,-1 0 0,0 0 0,0 0 1,0 0-1,0 0 0,0 0 0,-1 0 0,1 0 0,-1 0 1,-1 4-1,-1 0 219,0-1 0,0 0 0,0 0 0,-1 0 0,0 0 0,0-1 0,0 1 0,-1-1 0,0 0 1,0-1-1,0 1 0,-1-1 0,-8 5 0,3-1 182,-1-1-1,0 0 1,-1-1 0,0 0-1,-23 6 1,31-11-442,1 0 1,-1 0-1,0 0 1,0-1-1,0 1 1,0-1-1,-6-1 0,10 1-80,0 0-1,0-1 1,0 1-1,0 0 1,0-1-1,1 1 1,-1-1-1,0 1 1,0-1-1,0 1 1,1-1-1,-1 0 1,0 1-1,1-1 1,-1 0-1,0 1 1,1-1-1,-1 0 1,1 0-1,-1 0 1,1 1-1,0-1 1,-1 0-1,1 0 1,0 0-1,-1 0 1,1 0-1,0 0 1,0 0-1,0 0 0,0 0 1,0 0-1,0 0 1,0 0-1,0 0 1,1 0-1,-1 1 1,0-1-1,0 0 1,1 0-1,-1 0 1,1-1-1,5-12-1202,1 0-1,1 0 0,0 0 0,1 1 0,0 1 1,1 0-1,11-12 0,11-14-3765,7-13-3746</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46.009"/>
    </inkml:context>
    <inkml:brush xml:id="br0">
      <inkml:brushProperty name="width" value="0.025" units="cm"/>
      <inkml:brushProperty name="height" value="0.025" units="cm"/>
    </inkml:brush>
  </inkml:definitions>
  <inkml:trace contextRef="#ctx0" brushRef="#br0">131 1 15439,'0'0'4388,"-3"12"-3321,-14 70 1772,4 1-1,-6 156 0,19-239-2836,0 1 1,0-1-1,-1 1 0,1-1 0,0 1 1,0 0-1,0-1 0,0 1 0,0-1 0,0 1 1,0-1-1,0 1 0,0-1 0,0 1 1,0-1-1,0 1 0,1-1 0,-1 1 1,0-1-1,0 1 0,0-1 0,1 1 0,-1-1 1,0 1-1,1-1 0,-1 0 0,0 1 1,1-1-1,-1 1 0,1-1 0,-1 0 1,0 1-1,1-1 0,-1 0 0,1 0 0,-1 1 1,1-1-1,-1 0 0,1 0 0,-1 0 1,1 0-1,-1 0 0,1 0 0,-1 0 1,1 1-1,0-1 0,-1-1 0,1 1 0,-1 0 1,1 0-1,1-1-16,-1 1 1,0-1-1,1 0 1,-1 0-1,0 0 0,0 0 1,0 0-1,1 0 1,-1 0-1,0-1 0,0 1 1,-1 0-1,1-1 1,0 1-1,0 0 0,0-3 1,1-4-454,-1 1 1,0 0 0,0 0 0,-1-1 0,0 1-1,0-1 1,-1 1 0,1 0 0,-2 0 0,1-1-1,-1 1 1,0 0 0,-1 0 0,-5-10 0,6 11 264,-1 0 1,-1 1-1,1 0 1,-1-1 0,0 1-1,0 1 1,-9-9 0,10 11 334,0-1 0,0 1 0,0 0 0,-1 1 0,1-1 0,0 0 0,-1 1 0,1 0 0,-1 0 0,1 0 0,-1 0 0,0 0 0,1 1 0,-5-1 0,8 1-116,0 0 0,0 0 1,0 1-1,-1-1 0,1 0 1,0 0-1,0 0 0,-1 0 1,1 0-1,0 0 0,0 0 1,0 0-1,-1 0 0,1 0 1,0 0-1,0 1 0,0-1 0,0 0 1,-1 0-1,1 0 0,0 0 1,0 1-1,0-1 0,0 0 1,0 0-1,-1 0 0,1 1 1,0-1-1,0 0 0,0 0 1,0 0-1,0 1 0,0-1 1,0 0-1,0 0 0,0 1 0,0-1 1,0 0-1,0 0 0,0 0 1,0 1-1,0-1 0,0 0 1,0 0-1,0 1 0,0-1 1,0 0-1,1 0 0,-1 0 1,0 1-1,0-1 0,0 0 1,0 0-1,0 0 0,1 0 0,-1 1 1,10 11-114,0-8 23,-1 0 1,1-1-1,0 0 0,0 0 0,0-1 0,1 0 0,-1-1 1,20 0-1,5-2-2498,45-6 0,-35-2-1801,-6-1-1089</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46.387"/>
    </inkml:context>
    <inkml:brush xml:id="br0">
      <inkml:brushProperty name="width" value="0.025" units="cm"/>
      <inkml:brushProperty name="height" value="0.025" units="cm"/>
    </inkml:brush>
  </inkml:definitions>
  <inkml:trace contextRef="#ctx0" brushRef="#br0">114 29 11082,'0'0'7239,"-9"5"-5995,3-2-928,-1 1 0,1 0 0,0 0-1,0 0 1,1 1 0,-1 0 0,1 0-1,0 0 1,1 1 0,-1 0 0,1-1 0,-7 14-1,6-9 131,1 0-1,0 0 0,0 1 0,1 0 0,0 0 1,1 0-1,1 0 0,-1 0 0,1 12 1,2-23-443,-1 1 1,0-1 0,0 1-1,1-1 1,-1 1-1,0-1 1,1 1 0,-1-1-1,0 1 1,1-1 0,-1 1-1,1-1 1,-1 0-1,1 1 1,-1-1 0,1 0-1,-1 1 1,1-1 0,-1 0-1,1 0 1,-1 1 0,1-1-1,0 0 1,-1 0-1,1 0 1,-1 0 0,1 0-1,0 0 1,-1 0 0,1 0-1,-1 0 1,1 0-1,0 0 1,-1 0 0,1-1-1,-1 1 1,2 0 0,25-8 146,-11-1-6,0 0-1,23-19 1,-30 21-146,-1 0 1,1 1-1,0 0 1,0 0-1,1 1 1,0 0-1,0 1 1,0 0-1,0 0 1,1 1-1,-1 1 0,14-2 1,-22 4 0,-1 0 1,1 1-1,-1-1 0,1 1 1,-1-1-1,1 1 0,-1 0 1,0 0-1,1-1 0,-1 1 1,0 0-1,0 0 0,1 0 1,-1 0-1,0 1 0,0-1 1,0 0-1,0 0 0,0 1 1,-1-1-1,1 0 0,0 1 1,-1-1-1,1 1 0,-1-1 1,1 1-1,-1-1 0,1 1 1,-1 1-1,0-1 78,1 1 0,-1-1 1,1 0-1,-1 0 0,0 0 0,0 1 1,0-1-1,0 0 0,-1 0 0,1 1 0,0-1 1,-1 0-1,0 0 0,1 0 0,-1 0 0,0 0 1,0 0-1,0 0 0,-1 0 0,-1 3 0,3-6-35,-1 1 0,1 0 0,-1-1 0,1 1 0,-1-1 0,1 1 0,0-1 0,-1 1-1,1-1 1,-1 1 0,1-1 0,0 1 0,0-1 0,-1 1 0,1-1 0,0 1 0,0-1-1,0 0 1,-1 1 0,1-1 0,0 0 0,0 1 0,0-1 0,0 1 0,0-1 0,0 0-1,0 1 1,1-1 0,-1 1 0,0-2 0,0-29 993,0 29-1025,0-142-26,0 143-1,0 1 0,0 0 0,0 0 0,0-1 0,1 1 0,-1 0 0,0 0 0,0-1 0,0 1 0,1 0 0,-1 0-1,0 0 1,0-1 0,1 1 0,-1 0 0,0 0 0,0 0 0,1 0 0,-1 0 0,0-1 0,1 1 0,-1 0 0,0 0 0,1 0 0,-1 0 0,0 0 0,1 0 0,-1 0 0,0 0 0,0 0 0,1 0 0,-1 0 0,0 0 0,1 1 0,-1-1 0,0 0-1,1 0 1,-1 0 0,0 0 0,0 0 0,1 1 0,-1-1 0,0 0 0,0 0 0,1 0 0,-1 1 0,0-1 0,0 0 0,0 0 0,1 1 0,-1-1 0,0 0 0,0 1 0,22 16-128,-17-12 57,3 1-278,0-1-1,0-1 1,0 0 0,0 0-1,1 0 1,0-1 0,0 0-1,0-1 1,15 3 0,-12-4-1218,-1 0-1,1-1 1,-1 0 0,16-2 0,2-5-4497</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07.717"/>
    </inkml:context>
    <inkml:brush xml:id="br0">
      <inkml:brushProperty name="width" value="0.025" units="cm"/>
      <inkml:brushProperty name="height" value="0.025" units="cm"/>
    </inkml:brush>
  </inkml:definitions>
  <inkml:trace contextRef="#ctx0" brushRef="#br0">154 362 897,'0'0'16544,"-11"-3"-13534,-38-8-1280,46 11-1675,0 0 0,0 0 1,0 0-1,0 1 0,1-1 0,-1 1 1,0 0-1,0-1 0,0 1 0,1 0 1,-1 1-1,1-1 0,-1 0 0,1 1 1,-1-1-1,1 1 0,0 0 0,-1 0 0,1 0 1,0 0-1,1 0 0,-1 1 0,0-1 1,1 0-1,-1 1 0,-1 3 0,-2 3-28,1 0-1,0 1 0,1-1 1,0 0-1,-3 19 1,5-25-16,1 1 0,-1-1 0,0 1 1,1-1-1,0 1 0,0-1 0,0 1 1,1-1-1,-1 1 0,1-1 0,0 1 1,0-1-1,0 1 0,0-1 1,2 4-1,-1-6-6,-1 1-1,1-1 1,0 1 0,0-1 0,0 0-1,0 0 1,0 0 0,0 0 0,0 0 0,0 0-1,1-1 1,-1 1 0,0-1 0,0 0-1,1 1 1,-1-1 0,0 0 0,1 0-1,-1 0 1,0-1 0,0 1 0,1-1 0,-1 1-1,0-1 1,2 0 0,6-3 0,0 1 1,0-1-1,0-1 1,-1 0-1,0 0 1,0-1-1,-1 0 0,1 0 1,-1-1-1,0 0 1,10-13-1,-4 5-6,-1-2 0,-1 0-1,0 0 1,17-36 0,-18 22-117,-8 22 1,-9 21-11,-1 6 177,1 1 1,1 0 0,0 1 0,1-1 0,-2 39-1,6-57-31,0 0-1,-1 0 1,1 0-1,0 0 1,0 0-1,0 0 0,0 0 1,1-1-1,-1 1 1,0 0-1,0 0 1,0 0-1,1 0 0,-1 0 1,0 0-1,1-1 1,-1 1-1,1 0 0,-1 0 1,1-1-1,-1 1 1,1 0-1,0-1 1,-1 1-1,1 0 0,0-1 1,0 1-1,-1-1 1,1 1-1,0-1 0,1 1 1,0-1 35,0 0 0,0 0-1,0 0 1,0 0 0,0-1 0,0 1 0,0-1 0,0 1-1,0-1 1,0 0 0,0 0 0,0 0 0,2-1 0,5-4 221,1-1 0,-1 0 1,-1 0-1,11-11 1,16-27 41,-1-1-1,-3-2 1,-2-1 0,-2-1 0,36-95 0,-53 109-226,-7 23-160,-4 14-393,-25 72 482,2 1 0,5 1 0,2 0 1,-12 141-1,29-212-18,3 38-21,-3-41 27,0 0 0,1-1 0,-1 1 0,0 0 0,1 0 0,-1-1 0,0 1 0,1 0 0,-1-1 0,1 1 0,-1-1 0,1 1 0,-1 0 0,1-1 0,0 1 0,-1-1 0,1 0 0,0 1 0,-1-1 0,1 1 0,0-1 0,0 0 0,-1 0 0,1 1 0,0-1 0,0 0 1,0 0-1,-1 0 0,1 0 0,0 0 0,0 0 0,0 0 0,-1 0 0,1 0 0,0 0 0,0-1 0,0 1 0,-1 0 0,1 0 0,0-1 0,-1 1 0,1 0 0,0-1 0,-1 1 0,2-1 0,2-2 40,0 0 1,-1 0-1,1 0 0,-1 0 1,0-1-1,1 1 0,-1-1 1,-1 0-1,1 0 0,-1 0 1,1 0-1,-1 0 0,2-8 1,20-61 20,-16 25-35,3-73 0,-7 88-1230,-4 37 1189,1 1 1,0-1-1,0 1 0,1-1 1,0 1-1,-1-1 1,1 0-1,1 0 0,-1 0 1,1 0-1,-1 0 1,1-1-1,0 1 1,1-1-1,-1 1 0,0-1 1,1 0-1,6 4 1,-5-5 9,1 0 0,-1 0 0,0 0 1,1-1-1,-1 1 0,1-2 0,-1 1 0,1 0 1,0-1-1,-1 0 0,1 0 0,0-1 1,8-1-1,-2-1 31,0 0 1,0-1 0,0 0-1,-1-1 1,1 0 0,-1-1-1,0 0 1,-1-1-1,1 0 1,-1-1 0,-1 0-1,0 0 1,10-12-1,-17 17-1,0 1-1,0-1 1,0 0-1,-1 0 0,1 1 1,-1-1-1,0 0 0,0 0 1,0 0-1,0-1 1,-1 1-1,1 0 0,0-6 1,-1 8-17,0 1 0,-1-1 1,1 0-1,0 1 0,0-1 0,0 1 1,0-1-1,-1 1 0,1-1 0,0 1 1,0-1-1,-1 1 0,1-1 0,0 1 1,-1-1-1,1 1 0,-1 0 0,1-1 1,0 1-1,-1 0 0,1-1 0,-1 1 1,1 0-1,-1-1 0,1 1 0,-1 0 1,1 0-1,-2-1 0,0 1 0,0 0-1,0 0 0,0 1 0,0-1 1,-1 0-1,1 1 0,0-1 1,0 1-1,0 0 0,0-1 0,0 1 1,-2 2-1,-3 1-7,1 0-1,0 1 0,0-1 1,0 1-1,0 1 1,1-1-1,0 1 1,0 0-1,0 0 1,1 0-1,0 1 1,-5 12-1,4-9 2,1 0-1,0 1 1,0 0-1,2 0 1,-1 0-1,1 0 1,-1 23-1,3-32-92,0 1 0,0-1 0,1 0 0,-1 1 0,0-1-1,1 1 1,-1-1 0,1 0 0,0 1 0,0-1 0,0 0 0,0 0 0,0 0-1,0 0 1,1 0 0,-1 0 0,1 0 0,-1 0 0,1 0 0,0-1 0,0 1-1,4 2 1,-3-2-288,1-1-1,0 1 0,0-1 0,0 0 0,0 0 1,0 0-1,0 0 0,0-1 0,0 0 1,0 1-1,0-2 0,0 1 0,5-1 0,35-8-7745</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47.213"/>
    </inkml:context>
    <inkml:brush xml:id="br0">
      <inkml:brushProperty name="width" value="0.025" units="cm"/>
      <inkml:brushProperty name="height" value="0.025" units="cm"/>
    </inkml:brush>
  </inkml:definitions>
  <inkml:trace contextRef="#ctx0" brushRef="#br0">193 5 10346,'0'0'13746,"-8"-2"-13303,4 1-403,0 0 0,0 1-1,0-1 1,0 1-1,0 0 1,0 0 0,0 1-1,0-1 1,0 1 0,1 0-1,-1 0 1,0 0 0,-4 2-1,0 1 58,1 0 0,0 0 0,0 1 0,1 0 0,-1 0 0,-9 11-1,5-5 450,1 1 0,-18 26 0,25-35-471,1 0 0,0 0-1,0 1 1,1-1 0,-1 1 0,1-1 0,-1 1-1,1-1 1,0 1 0,1 0 0,-1-1 0,1 1-1,-1 0 1,1 0 0,0 0 0,0-1 0,1 1-1,0 4 1,0-7-74,0-1-1,-1 1 1,1 0 0,0-1-1,0 1 1,0-1-1,0 1 1,0-1-1,0 1 1,0-1 0,0 0-1,0 1 1,0-1-1,0 0 1,0 0-1,0 0 1,0 0 0,0 0-1,0 0 1,1 0-1,-1 0 1,0 0-1,0 0 1,0-1 0,0 1-1,0 0 1,1-1-1,30-10 48,-13-1-220,0 0 0,0-1 0,-1 0 0,-1-2 0,-1 0 0,0-1 0,-1-1 0,14-19 0,-49 92 49,15-43 183,0 0 1,0 1-1,2 0 0,-1 0 0,2-1 0,0 2 0,0 14 0,2-29-56,0 1 1,0-1-1,0 1 1,0-1-1,0 1 1,1-1 0,-1 0-1,0 1 1,0-1-1,0 1 1,1-1-1,-1 0 1,0 1-1,1-1 1,-1 0-1,0 1 1,0-1-1,1 0 1,-1 0-1,1 1 1,-1-1-1,0 0 1,1 0-1,-1 0 1,1 1-1,-1-1 1,0 0-1,1 0 1,-1 0-1,1 0 1,-1 0-1,1 0 1,-1 0-1,0 0 1,1 0 0,-1 0-1,1 0 1,-1 0-1,1 0 1,0-1-1,20-4 99,-9-2-66,0-1-1,-1 0 0,0 0 1,13-14-1,34-24 6,-54 43-45,0 0 0,1 0-1,0 1 1,-1 0-1,1 0 1,0 0 0,0 0-1,0 1 1,1 0-1,7-1 1,-11 2-1,-1 0 0,1 1 0,0-1 0,-1 0 0,1 1 0,-1-1 0,1 1-1,-1-1 1,0 1 0,1 0 0,-1 0 0,0 0 0,1-1 0,-1 1 0,0 1 0,0-1 0,0 0 0,0 0 0,0 0 0,0 0 0,0 1-1,0-1 1,0 0 0,0 1 0,-1-1 0,1 1 0,0 2 0,12 54 111,-3-14 55,-9-43-149,-1 0-1,1-1 1,-1 1 0,1 0-1,-1 0 1,1-1 0,0 1-1,-1 0 1,1-1 0,0 1 0,-1-1-1,1 1 1,0-1 0,0 1-1,0-1 1,0 0 0,-1 1-1,1-1 1,0 0 0,0 0 0,0 0-1,0 0 1,0 1 0,0-1-1,0 0 1,0-1 0,0 1-1,0 0 1,-1 0 0,1 0 0,0 0-1,0-1 1,0 1 0,0 0-1,0-1 1,-1 1 0,1-1 0,0 1-1,0-1 1,1 0 0,35-29 217,-32 26-207,14-14-157,-8 7 106,0 2 1,0-1-1,14-8 0,-22 16-353,1 0 0,0 0 0,-1 1-1,1-1 1,0 1 0,0 0 0,0 0-1,0 0 1,6 0 0,-10 1 351,1-1-184,-1 1 1,1 0-1,-1 0 0,1 0 1,0 0-1,-1 0 1,1 0-1,-1 0 0,1 0 1,-1 0-1,1 0 1,-1 0-1,1 0 0,-1 1 1,1-1-1,-1 0 1,1 0-1,-1 0 0,1 1 1,-1-1-1,1 0 1,-1 1-1,1-1 0,-1 0 1,0 1-1,1-1 1,-1 1-1,1-1 0,-1 0 1,0 1-1,0-1 1,1 1-1,-1 0 0,3 11-5049</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48.522"/>
    </inkml:context>
    <inkml:brush xml:id="br0">
      <inkml:brushProperty name="width" value="0.025" units="cm"/>
      <inkml:brushProperty name="height" value="0.025" units="cm"/>
    </inkml:brush>
  </inkml:definitions>
  <inkml:trace contextRef="#ctx0" brushRef="#br0">118 63 16143,'0'0'4538,"-2"8"-3668,-38 129 981,-29 117 4065,67-242-5764,0 1 0,0 0-1,1 0 1,1 22-1,0-35-145,0 1 0,0 0-1,1 0 1,-1-1-1,0 1 1,0 0 0,1 0-1,-1-1 1,0 1-1,1 0 1,-1 0 0,0-1-1,1 1 1,-1-1-1,1 1 1,-1 0 0,1-1-1,0 1 1,-1-1-1,1 1 1,-1-1 0,1 1-1,0-1 1,-1 0-1,1 1 1,0-1 0,0 0-1,-1 1 1,1-1-1,0 0 1,0 0 0,0 0-1,-1 0 1,1 0 0,0 0-1,0 0 1,-1 0-1,1 0 1,0 0 0,0 0-1,0 0 1,-1-1-1,1 1 1,0 0 0,1-1-1,0 0 15,1 0-1,-1 0 1,0 0 0,1-1-1,-1 1 1,0 0-1,0-1 1,0 0 0,0 1-1,0-1 1,0 0-1,2-4 1,0-2 6,-1 1-1,-1-2 1,0 1-1,0 0 1,0 0-1,-1 0 1,0-1 0,-1 1-1,0-1 1,-1-11-1,0 15-62,1-1 0,-1 0 0,0 0-1,-1 0 1,1 1 0,-1-1-1,0 1 1,-1-1 0,1 1 0,-1 0-1,0 0 1,0 0 0,-1 0 0,1 0-1,-7-5 1,-4 4-301,10 16 31,4-8 287,0 0 0,1 0 0,-1 0-1,1 0 1,-1 0 0,1 0 0,-1 0 0,1 0-1,0 0 1,0 0 0,0-1 0,3 4-1,0-2-50,0 1 0,0-1-1,0-1 1,1 1 0,0-1-1,-1 1 1,1-1 0,0 0 0,0-1-1,0 0 1,0 1 0,0-1-1,1-1 1,-1 1 0,0-1-1,0 0 1,0 0 0,1-1-1,-1 1 1,9-3 0,-2 0-183,0 0 1,0-1 0,0 0 0,0-1 0,-1 0-1,0-1 1,17-11 0,27-33 252,-52 47 24,0-1 1,1 1 0,-2-1 0,1 0-1,0 0 1,-1 0 0,0 0 0,0-1-1,0 1 1,-1 0 0,1-1 0,-1 0-1,1-6 1,-33 41 990,25-23-788,-1 1 94,1 1 0,-1-1 0,1 1 1,1 0-1,0 1 0,0-1 0,1 1 0,0 0 0,-4 18 1,16-31-140,12-14-237,-1-2-1,-1 0 1,25-35 0,-3 5-536,-40 48 583,0 1 0,0 0 0,0-1 0,0 1 0,0 0 0,0 0 0,1-1 0,-1 1 0,0 0 0,0 0 0,0 0 0,0-1 0,1 1 0,-1 0 0,0 0 0,0 0 0,0-1 0,1 1-1,-1 0 1,0 0 0,0 0 0,1 0 0,-1 0 0,0 0 0,0-1 0,1 1 0,-1 0 0,0 0 0,0 0 0,1 0 0,-1 0 0,0 0 0,1 0 0,-1 0 0,0 0 0,0 0 0,1 0 0,-1 0 0,0 1-1,0-1 1,1 0 0,-1 0 0,0 0 0,0 0 0,1 0 0,-1 0 0,0 1 0,0-1 0,0 0 0,1 0 0,-1 0 0,0 1 0,3 20-713,-7 29-223,1-30 979,1-11 23,0 0 1,1 0-1,0 1 0,1-1 0,0 1 0,1-1 0,1 12 0,-1-20-47,-1 0 0,0 0 0,1 0 0,0 0 0,-1-1 0,1 1 0,0 0 0,-1 0 0,1 0 0,0-1 0,0 1 0,-1 0 0,1-1 0,0 1 0,0 0 0,0-1 0,0 0 0,0 1 0,0-1 0,0 1 0,0-1 0,0 0 0,0 0 0,0 0 0,0 1 0,0-1 0,1 0 0,-1 0 0,0 0 0,0-1 0,0 1 0,0 0 0,0 0 0,0-1 0,0 1 0,1-1 0,3-1 27,0 1 1,0-1-1,0 0 0,-1-1 0,1 1 0,6-5 0,18-18 62,-1-2-1,-1 0 0,44-59 1,-29 27 43,38-72 0,-69 109-308,-11 22 156,-1 0 1,1 0 0,0 0-1,0 0 1,0 0 0,0 0-1,0 0 1,0 1 0,0-1-1,0 0 1,0 0 0,0 0-1,0 0 1,0 0 0,0 0-1,-1 0 1,1 0 0,0 0-1,0 0 1,0 0 0,0 0-1,0 0 1,0 0 0,0 0-1,0 0 1,0 0 0,0 0-1,0 0 1,-1 0 0,1-1-1,0 1 1,0 0 0,0 0-1,0 0 1,0 0 0,0 0-1,0 0 1,0 0 0,0 0 0,-26 34-258,-7 11 219,-40 58 248,66-91-59,0 1 1,0 0-1,1 0 1,1 1 0,0 0-1,-3 17 1,7-30-137,0 1 1,1-1-1,0 1 1,-1 0 0,1-1-1,0 1 1,0-1-1,0 1 1,0 0-1,0-1 1,0 1 0,0 0-1,1-1 1,-1 1-1,0-1 1,1 1-1,-1-1 1,1 1 0,0-1-1,0 1 1,-1-1-1,1 1 1,0-1-1,0 0 1,0 0 0,1 1-1,-1-1 1,0 0-1,0 0 1,0 0-1,1 0 1,-1-1 0,1 1-1,-1 0 1,1 0-1,-1-1 1,1 1-1,-1-1 1,1 1 0,-1-1-1,1 0 1,0 0-1,-1 0 1,1 1-1,0-2 1,-1 1 0,1 0-1,-1 0 1,3-1-1,4 0 8,1 0 0,-1-1 0,0 0 0,1-1 0,-1 0 0,0 0 0,0-1 0,9-5 0,6-8-63,-1-1 1,-1 0-1,0-2 1,-2 0-1,0-1 1,-1-1-1,-2-1 1,0 0-1,-1-1 1,21-48-1,-25 43-95,-11 28 110,1-1-1,-1 1 0,1 0 0,-1 0 1,0-1-1,0 1 0,1 0 1,-1-1-1,0 1 0,0 0 0,0-1 1,0 1-1,0 0 0,-1-1 0,1 1 1,0 0-1,-1 0 0,1-1 0,-1 0 1,0 2 15,0 0 1,-1 0-1,1 0 1,0 0 0,0 1-1,0-1 1,0 0-1,0 1 1,0-1-1,0 1 1,0-1 0,0 1-1,0 0 1,0-1-1,0 1 1,0 0-1,0 0 1,0 0 0,1-1-1,-1 1 1,0 0-1,1 0 1,-1 0-1,0 1 1,-21 29-61,20-29 64,-64 109 918,58-97-659,2 1-1,0-1 1,1 1-1,1 0 1,0 1-1,-2 18 1,5-32-239,1-1 0,-1 1 0,1-1 1,0 1-1,0 0 0,-1-1 0,1 1 1,1-1-1,-1 1 0,0 0 0,0-1 0,0 1 1,1 0-1,-1-1 0,1 1 0,-1-1 1,1 1-1,0-1 0,0 1 0,0-1 1,-1 0-1,1 1 0,1-1 0,-1 0 0,0 0 1,0 0-1,0 0 0,0 0 0,1 0 1,-1 0-1,1 0 0,-1 0 0,0 0 1,1-1-1,0 1 0,-1-1 0,1 1 1,-1-1-1,1 0 0,-1 1 0,1-1 0,0 0 1,-1 0-1,1 0 0,0 0 0,-1-1 1,1 1-1,2-1 0,4-1-56,0 0 0,0 0 0,0-1 0,0 0 0,-1 0-1,1-1 1,-1 0 0,11-8 0,36-42-1106,-24 22 458,-32 75 545,0-34 215,-8 54 476,10-59-452,-1 1-1,1 0 0,0-1 1,0 1-1,1 0 0,-1-1 1,1 1-1,0-1 1,1 1-1,-1-1 0,3 5 1,-3-7-66,0-1 0,0 0 1,0 1-1,1-1 0,-1 0 1,0 0-1,1 0 0,-1 0 1,1 0-1,0 0 1,-1-1-1,1 1 0,0 0 1,-1-1-1,1 1 0,0-1 1,0 0-1,-1 1 0,1-1 1,0 0-1,0 0 0,0 0 1,-1 0-1,1-1 0,0 1 1,0 0-1,-1-1 0,4 0 1,1-1 22,0 0-1,-1 0 1,1 0-1,0-1 1,-1 0 0,11-7-1,27-30 49,-35 30-395,1 1-1,1 0 0,0 1 1,0 0-1,17-9 0,-27 17 286,0 0 0,1 0 0,-1 0 0,0 0 0,0 0 0,1 0 0,-1 0 0,0 0 0,1 0 1,-1 1-1,0-1 0,0 0 0,1 0 0,-1 0 0,0 1 0,0-1 0,1 0 0,-1 0 0,0 0 0,0 1 0,0-1 0,1 0 0,-1 1 0,0-1 0,0 0 0,0 0 0,0 1 0,0-1 0,0 0 0,0 1 0,0-1 0,0 0 0,0 1 0,1-1 0,-2 0 0,1 1 0,0-1 0,0 0 0,0 0 0,0 1 0,0-1 0,0 0 0,0 1 0,0-1 0,0 0 0,0 1 0,-1-1 0,1 0 0,-4 20 105,-10 16-603,-1 1-4328,13-34 11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48.851"/>
    </inkml:context>
    <inkml:brush xml:id="br0">
      <inkml:brushProperty name="width" value="0.025" units="cm"/>
      <inkml:brushProperty name="height" value="0.025" units="cm"/>
    </inkml:brush>
  </inkml:definitions>
  <inkml:trace contextRef="#ctx0" brushRef="#br0">32 5 22069,'-9'-4'2530,"-1"4"-1665,0 2-481,7 10-127,3 3-193,0 0-64,9 0-417,6-2-1793,6-2-1858,-4-4-2818</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49.256"/>
    </inkml:context>
    <inkml:brush xml:id="br0">
      <inkml:brushProperty name="width" value="0.025" units="cm"/>
      <inkml:brushProperty name="height" value="0.025" units="cm"/>
    </inkml:brush>
  </inkml:definitions>
  <inkml:trace contextRef="#ctx0" brushRef="#br0">292 308 16239,'-6'12'1127,"-9"23"608,1 0 0,2 1 0,1 0 0,2 1 0,-6 55 0,14-75-1419,-1 1 0,-1-1 1,0 0-1,-1 0 0,-8 21 1,7-28-199,0-1 1,0 1 0,-1-1 0,0 0-1,-1-1 1,1 1 0,-2-1 0,1-1-1,-16 12 1,-21 13 171,41-31-248,1 1 0,0-1 1,-1 0-1,1 1 0,-1-1 1,0-1-1,1 1 0,-1 0 1,0-1-1,1 1 0,-1-1 1,0 0-1,0 1 0,1-2 1,-1 1-1,0 0 1,-5-1-1,7-1-53,0 1 0,0 0 0,0 0 0,1-1 0,-1 1 0,0 0 0,0-1 1,1 1-1,-1-1 0,1 1 0,0-1 0,-1 1 0,1-1 0,0 1 0,0-1 0,0 1 0,0-1 0,0 0 0,0 1 1,0-1-1,0 1 0,1-1 0,-1 1 0,2-3 0,11-40-586,15-19 175,4 2 1,57-85 0,94-104-959,-47 69-1614,-134 179 3004,5-8 231,0-1 1,0 1-1,-1-1 1,7-16 0,-51 79 1994,-49 97-1133,73-122-605,1 1 1,2 0-1,-14 49 1,24-73-463,0-1 0,0 1 0,1 0 0,-1-1 0,1 1 0,0 0 0,0 0 0,0-1 0,0 1 0,1 0 0,1 5 0,-2-8-39,1 0 1,0 0-1,0 0 1,0 0-1,0 0 1,0 0-1,0-1 1,1 1-1,-1 0 1,0 0-1,0-1 1,0 1-1,1-1 1,-1 1-1,0-1 1,1 0-1,-1 1 1,0-1-1,1 0 1,-1 0-1,0 0 1,1 0-1,-1 0 1,1 0-1,-1-1 1,0 1-1,1 0 1,-1-1-1,0 1 1,0-1-1,1 1 1,-1-1-1,2-1 1,6-1-134,1-2-1,-1 1 1,-1-1 0,1 0 0,-1-1 0,0 0 0,0 0 0,7-8 0,58-66-768,-44 45 967,-6 6-144,10-13-456,-8 23-6719,-34 19-3992</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50.738"/>
    </inkml:context>
    <inkml:brush xml:id="br0">
      <inkml:brushProperty name="width" value="0.025" units="cm"/>
      <inkml:brushProperty name="height" value="0.025" units="cm"/>
    </inkml:brush>
  </inkml:definitions>
  <inkml:trace contextRef="#ctx0" brushRef="#br0">1 416 21620,'0'0'4442,"8"4"-2787,-2-2-1647,-1 0 1,1 0-1,-1 0 0,1-1 1,0 1-1,0-2 0,0 1 1,0-1-1,0 1 0,0-1 1,-1-1-1,1 1 0,0-1 1,0-1-1,6-1 0,9-5-3620,-2 0 0,37-23 0,-50 28 2723,0-1 1,-1 0-1,0 0 1,0 0-1,0-1 1,0 0-1,-1 0 1,0 0-1,0 0 1,0-1-1,0 1 1,-1-1-1,5-11 1,-18 38 14917,-5 4-8944,9-17-4391,1 0 1,0 0-1,1 1 1,0 0-1,-6 17 1,14-27-664,-1 0-1,1 0 1,-1 0 0,1-1 0,-1 1 0,1-1 0,-1 0-1,4-3 1,2-3-270,0 0-1,-1 0 0,0-1 0,0 0 1,-1-1-1,0 1 0,-1-1 0,0-1 1,0 1-1,7-22 0,-30 81 119,13-40 371,1 1 1,-1-1 0,1 1-1,1 0 1,-2 13 0,3-20-199,1 0 1,0-1 0,-1 1 0,1 0-1,0-1 1,1 1 0,-1 0-1,0-1 1,1 1 0,0 0 0,-1-1-1,1 1 1,0-1 0,0 1 0,1-1-1,-1 0 1,0 1 0,4 3-1,-3-5-46,0 0 1,0 0-1,0 0 0,1-1 0,-1 1 0,0-1 0,0 1 0,1-1 0,-1 0 0,0 1 0,0-1 0,1 0 1,-1-1-1,0 1 0,1 0 0,-1-1 0,0 1 0,0-1 0,0 0 0,1 0 0,-1 0 0,0 0 0,3-2 1,24-13-785,0-1 1,-1-1 0,29-25-1,44-29 503,-99 71 172,0-1-1,0 1 1,1 0-1,-1-1 1,1 1-1,-1 0 1,1 1-1,0-1 1,-1 0-1,1 1 1,3-1-1,-5 1 93,-1 0 0,1 0-1,-1 0 1,1 1-1,-1-1 1,1 0-1,-1 0 1,1 0 0,-1 1-1,1-1 1,-1 0-1,1 1 1,-1-1 0,0 0-1,1 1 1,-1-1-1,0 1 1,1-1 0,-1 1-1,0-1 1,1 0-1,-1 1 1,0-1 0,0 1-1,0-1 1,1 1-1,-1-1 1,0 1 0,0 0-1,0-1 1,0 1-1,0-1 1,0 1 0,-1 8 323,0 0 0,-1-1 1,1 1-1,-2-1 0,-4 12 1,-2 13 2538,9-33-2824,0 0 0,0 1-1,0-1 1,0 0-1,0 1 1,0-1 0,0 0-1,1 1 1,-1-1 0,0 0-1,0 0 1,0 1 0,0-1-1,1 0 1,-1 0 0,0 1-1,0-1 1,1 0 0,-1 0-1,0 0 1,0 1 0,1-1-1,-1 0 1,0 0 0,1 0-1,-1 0 1,0 0-1,0 0 1,1 0 0,-1 1-1,0-1 1,1 0 0,-1 0-1,0 0 1,1 0 0,-1 0-1,0 0 1,1-1 0,-1 1-1,0 0 1,1 0 0,-1 0-1,0 0 1,0 0 0,1 0-1,-1-1 1,18-4 103,2-8-347,-1-1 1,0 0-1,-2-2 1,1 0-1,25-31 0,-12 13-544,33-35-85,60-83 0,-208 286 1097,2 7 3153,75-127-3043,1 1 0,0 0 0,1 0 0,0 0-1,2 1 1,0 0 0,0-1 0,0 18 0,3-33-356,0 1 0,0 0 1,0-1-1,-1 1 0,1-1 1,0 1-1,0 0 1,0-1-1,0 1 0,0-1 1,0 1-1,0 0 1,0-1-1,1 1 0,-1 0 1,0-1-1,0 1 0,0-1 1,1 1-1,-1-1 1,0 1-1,1-1 0,-1 1 1,0-1-1,1 1 1,-1-1-1,0 1 0,1-1 1,-1 1-1,1-1 1,-1 0-1,1 1 0,-1-1 1,1 0-1,0 0 0,-1 1 1,1-1-1,-1 0 1,1 0-1,-1 0 0,1 1 1,0-1-1,-1 0 1,1 0-1,-1 0 0,1 0 1,0 0-1,-1 0 0,1-1 1,0 1-1,-1 0 1,1 0-1,1-1-19,0 0 1,0 0-1,0 0 0,-1 0 1,1-1-1,0 1 0,-1 0 0,1-1 1,-1 1-1,0-1 0,1 1 1,-1-1-1,0 0 0,1-2 1,0-2-49,0-1 0,0 1 0,-1-1 0,0 1 0,0-1 1,0 0-1,-1 0 0,0 1 0,-1-1 0,0 0 0,0 0 1,0 1-1,0-1 0,-1 1 0,0-1 0,-1 1 0,-3-6 1,2 2-161,-1 1 1,0 0-1,-1 0 0,0 0 1,-1 1-1,0 0 1,0 0-1,0 1 1,-1 0-1,-11-8 1,19 14 242,-1 1 0,1 0 0,0 0 1,0 0-1,0-1 0,-1 1 0,1 0 1,0 0-1,0 0 0,-1 0 1,1 0-1,0-1 0,-1 1 0,1 0 1,0 0-1,0 0 0,-1 0 0,1 0 1,0 0-1,-1 0 0,1 0 1,0 0-1,-1 0 0,1 0 0,0 0 1,0 0-1,-1 0 0,1 0 0,0 1 1,-1-1-1,1 0 0,0 0 0,0 0 1,-1 0-1,1 1 0,0-1 1,0 0-1,-1 0 0,1 0 0,0 1 1,0-1-1,0 0 0,-1 0 0,1 1 1,0-1-1,0 0 0,0 0 0,0 1 1,0-1-1,0 0 0,0 1 1,-1 24 1297,15 26 158,-12-46-1484,1-1 0,0 0 0,1-1 0,-1 1 0,1 0 0,-1-1 0,1 0 0,0 0 0,0 0 0,1 0-1,-1-1 1,1 0 0,-1 1 0,1-2 0,6 3 0,-2-2 56,0 0 0,0-1 0,-1 0 0,1-1 0,0 0-1,0 0 1,0-1 0,11-2 0,-5 0-341,-1 0-1,0-2 1,-1 1 0,1-2 0,-1 0-1,0 0 1,0-1 0,-1-1-1,0 0 1,18-16 0,-38 24 1728,4-1-1438,-1 1 0,1 0 0,0 0 0,-1 0 0,1 1 0,-1-1 0,1 1 0,0 0-1,-1 0 1,1 1 0,0-1 0,-5 4 0,6-3 61,0 1 0,0 0-1,1 0 1,-1 1 0,1-1 0,0 1-1,0-1 1,0 1 0,0 0-1,1-1 1,-1 1 0,1 0 0,0 0-1,0 0 1,1 0 0,-1 0-1,1 0 1,0 0 0,0 6 0,1-9-50,0 0 0,0 0 0,0 0 0,0 0 0,0 0 0,1 0 0,-1 0 0,0 0 0,0-1 1,1 1-1,-1 0 0,0-1 0,1 1 0,-1-1 0,1 0 0,-1 1 0,1-1 0,-1 0 0,1 0 0,-1 0 0,1 0 1,-1 0-1,1 0 0,-1 0 0,3-1 0,43-5 123,-23-1-556,-1-1 1,34-18-1,-40 18 95,0-1 0,1 2 0,1 0-1,-1 2 1,30-6 0,-48 11 329,1-1 0,0 1-1,-1 0 1,1 0 0,0 0-1,-1 0 1,1 0-1,-1 0 1,1 0 0,0 0-1,-1 0 1,1 0 0,0 1-1,-1-1 1,1 0 0,-1 0-1,1 1 1,0-1 0,-1 0-1,1 1 1,-1-1 0,1 0-1,-1 1 1,1-1 0,-1 1-1,1-1 1,-1 1 0,0-1-1,1 1 1,-1-1-1,0 1 1,1 1 0,-3 23 549,-25 32 553,24-51-1108,-2 2 86,3-4 23,-1-1 0,1 1 0,0 0 0,0 0 0,0 0 0,1 0 0,-1 1 0,1-1 0,0 0 1,0 1-1,1-1 0,-1 9 0,4-12-100,1 0 1,-1-1-1,0 1 0,1-1 1,-1 0-1,1 0 1,-1 0-1,1 0 0,-1-1 1,5 0-1,2-2-463,1-1-1,-1 0 1,-1 0 0,1-1-1,-1-1 1,15-9-1,-16 8-199,1 1 1,1 1-1,-1 0 0,1 0 0,0 1 0,17-6 0,-26 10 669,-1 0-1,0-1 1,1 1-1,-1 0 1,0 0-1,1 0 0,-1 0 1,0 0-1,1 0 1,-1 0-1,0 0 1,1 0-1,-1 0 1,1 0-1,-1 0 1,0 0-1,1 0 1,-1 0-1,0 0 1,1 0-1,-1 0 1,0 0-1,1 1 1,-1-1-1,0 0 1,1 0-1,-1 0 1,0 1-1,1-1 1,-1 0-1,0 0 1,0 1-1,1-1 1,-1 0-1,0 1 1,1-1-1,-7 14 157,-19 13-1546,23-26 755,-1 1 0,0-1-1,-1 1 1,1-1 0,0 0 0,0 0 0,0-1-1,-1 1 1,-3 0 0,-13-1-869</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51.462"/>
    </inkml:context>
    <inkml:brush xml:id="br0">
      <inkml:brushProperty name="width" value="0.025" units="cm"/>
      <inkml:brushProperty name="height" value="0.025" units="cm"/>
    </inkml:brush>
  </inkml:definitions>
  <inkml:trace contextRef="#ctx0" brushRef="#br0">20 1 11018,'2'7'12304,"-4"16"-9656,-7 22-2487,6-32-11,0 0-1,1 0 1,-1 21-1,4-33-151,-1-1 0,0 1-1,0 0 1,1-1 0,-1 1 0,0-1-1,1 1 1,-1-1 0,0 1-1,1 0 1,-1-1 0,1 0 0,-1 1-1,1-1 1,-1 1 0,1-1-1,-1 0 1,1 1 0,0-1 0,-1 0-1,1 1 1,-1-1 0,1 0-1,0 0 1,-1 0 0,1 0 0,0 1-1,-1-1 1,1 0 0,0 0-1,-1 0 1,1 0 0,0-1 0,-1 1-1,1 0 1,0 0 0,-1 0-1,2-1 1,28-6 38,-18 1-120,0-1 1,0-1-1,0 0 1,-1 0-1,0-1 1,-1 0-1,0-1 1,0 0-1,-1-1 1,-1 0-1,0-1 1,0 1-1,6-14 1,-16 43 50,-5 26-1461,5-17-5729</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55.677"/>
    </inkml:context>
    <inkml:brush xml:id="br0">
      <inkml:brushProperty name="width" value="0.025" units="cm"/>
      <inkml:brushProperty name="height" value="0.025" units="cm"/>
    </inkml:brush>
  </inkml:definitions>
  <inkml:trace contextRef="#ctx0" brushRef="#br0">131 1 11915,'-12'43'6045,"0"37"-3208,4 56-1383,8-133-1278,-1-2-164,1 0 0,0 0 0,0 0 0,0 0 0,-1 0 0,1 0 0,0 0 0,0 0 1,0 0-1,0 0 0,1 0 0,-1-1 0,0 1 0,0 0 0,0 0 0,1 0 1,-1 0-1,1 0 0,-1 0 0,0-1 0,1 1 0,0 0 0,-1 0 0,1-1 0,-1 1 1,1 0-1,0-1 0,-1 1 0,1 0 0,0-1 0,0 1 0,0-1 0,-1 1 1,1-1-1,0 0 0,0 1 0,0-1 0,0 0 0,0 0 0,0 1 0,0-1 0,-1 0 1,1 0-1,0 0 0,0 0 0,0 0 0,0-1 0,0 1 0,0 0 0,0 0 1,0 0-1,0-1 0,0 1 0,-1-1 0,1 1 0,0 0 0,0-1 0,0 1 0,0-2 1,10-4 29,0 0 0,0-1 0,14-13 0,-18 15 2,34-30-83,-28 23-167,-1 0 0,2 1 0,-1 1-1,2 0 1,-1 1 0,1 1 0,1 0-1,27-10 1,-42 17 193,0 1 0,0 0 1,0 0-1,0 0 0,0 0 0,1 0 1,-1 0-1,0 0 0,0 0 0,0 0 1,0 1-1,0-1 0,0 0 0,1 1 1,-1-1-1,0 1 0,0-1 0,0 1 1,0-1-1,-1 1 0,1 0 0,0-1 1,0 1-1,0 0 0,0 0 0,1 2 1,-1 0 46,1 0 0,0 0 0,-1 0 0,0 1 0,0-1 0,0 0 0,0 1 0,-1-1 0,1 5 0,0 7 356,-1 0-1,-1 0 0,-3 22 0,1-25-61,-1 1-1,0 0 0,-1-1 0,0 0 0,0 0 0,-2-1 1,1 1-1,-2-1 0,1-1 0,-2 1 0,1-1 0,-1-1 1,-1 0-1,0 0 0,-14 10 0,14-12-136,-1 1 0,1-2 0,-2 1 0,1-1 0,-1-1 0,1 0 0,-1-1 0,-1 0 0,1-1 0,-1-1 0,1 1 0,-1-2 0,0 0 0,1 0 0,-24-3 0,30 0-246,1 1 1,0-1-1,-1 0 0,1 0 1,0-1-1,1 1 0,-1-1 1,0 0-1,1-1 0,-1 1 1,1-1-1,0 0 0,0 0 1,1 0-1,-1 0 0,1-1 1,0 1-1,0-1 1,0 0-1,-3-10 0,8 14-245,-1 0 0,1 0-1,0 0 1,0 0 0,0 1-1,0-1 1,0 1 0,0-1-1,0 1 1,0 0 0,0 0-1,0 0 1,0 0 0,0 0-1,0 0 1,4 1 0,-1-1-312,8 0-331,3 1-745,-1-1 1,1-1 0,-1-1 0,16-3-1,10-8-4926</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56.143"/>
    </inkml:context>
    <inkml:brush xml:id="br0">
      <inkml:brushProperty name="width" value="0.025" units="cm"/>
      <inkml:brushProperty name="height" value="0.025" units="cm"/>
    </inkml:brush>
  </inkml:definitions>
  <inkml:trace contextRef="#ctx0" brushRef="#br0">3 86 13196,'0'0'2424,"-1"-8"-363,1 5-1922,-1 1 1,1-1 0,-1 1-1,1-1 1,0 0 0,0 1-1,1-1 1,-1 0-1,0 1 1,1-1 0,-1 1-1,1-1 1,0 1 0,0-1-1,0 1 1,0 0 0,1-1-1,-1 1 1,1 0 0,-1 0-1,1 0 1,0 0-1,-1 0 1,1 0 0,0 0-1,0 1 1,0-1 0,1 1-1,-1-1 1,0 1 0,1 0-1,-1 0 1,1 0-1,-1 0 1,1 1 0,-1-1-1,4 0 1,-2 0-109,0 1 0,-1-1 0,1 1 0,0-1 0,0 1 0,0 1 0,-1-1 0,1 0 0,0 1 0,0 0 0,-1 0 0,1 0 0,0 0 0,-1 0 0,0 1 0,1 0 0,-1 0 0,0 0 0,1 0 0,-1 0 1,-1 1-1,1-1 0,0 1 0,0 0 0,-1-1 0,3 5 0,-3-2 40,1 0-1,-1 0 1,0 0 0,0 1 0,0-1 0,-1 1 0,0-1 0,0 1 0,0 0 0,-1-1 0,0 1 0,0 0 0,0-1-1,-1 1 1,0 0 0,0-1 0,-3 8 0,0 0 264,-2-1 0,0-1-1,0 1 1,-1-1 0,0 0 0,-1 0-1,-18 17 1,13-13 200,1 0-1,-17 27 0,29-42-535,0 1 0,0-1 1,-1 0-1,1 0 0,0 0 0,0 1 0,0-1 0,0 0 0,0 0 0,0 0 0,0 1 0,0-1 0,0 0 0,0 0 0,0 0 0,0 1 0,0-1 0,0 0 0,0 0 0,0 0 0,0 1 0,0-1 0,0 0 0,1 0 0,-1 0 0,0 1 0,0-1 0,0 0 0,0 0 0,0 0 0,0 0 0,1 1 0,-1-1 0,0 0 0,0 0 0,0 0 0,1 0 0,-1 0 0,0 0 0,0 0 0,0 1 0,0-1 0,1 0 0,15 2-4,19-3 43,0-5-7,0-2 0,40-13 0,17-11-4966,-91 32 4667,-1 0-1,1-1 1,0 1-1,-1 0 1,1 0 0,0 0-1,-1-1 1,1 1 0,0 0-1,-1-1 1,1 1 0,-1-1-1,1 1 1,-1-1 0,1 1-1,-1-1 1,1 1-1,-1-1 1,1 1 0,-1-1-1,0 0 1,1 1 0,-1-1-1,0 0 1,1 0 0,-1-7-5146</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56.487"/>
    </inkml:context>
    <inkml:brush xml:id="br0">
      <inkml:brushProperty name="width" value="0.025" units="cm"/>
      <inkml:brushProperty name="height" value="0.025" units="cm"/>
    </inkml:brush>
  </inkml:definitions>
  <inkml:trace contextRef="#ctx0" brushRef="#br0">1 49 9161,'0'0'9705,"70"-4"-9609,-29-4-192,3-1-1698,0-1-1409,-5 2-865,-3-1-3779</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56.873"/>
    </inkml:context>
    <inkml:brush xml:id="br0">
      <inkml:brushProperty name="width" value="0.025" units="cm"/>
      <inkml:brushProperty name="height" value="0.025" units="cm"/>
    </inkml:brush>
  </inkml:definitions>
  <inkml:trace contextRef="#ctx0" brushRef="#br0">189 183 11339,'0'0'8039,"-8"2"-6971,4-1-975,1 0-1,-1 0 1,0 0-1,1 0 1,-1 0 0,1 1-1,-1 0 1,1 0-1,0 0 1,0 0 0,-1 0-1,2 0 1,-1 1-1,0 0 1,0-1-1,1 1 1,0 0 0,-1 0-1,1 1 1,0-1-1,1 0 1,-1 1 0,0-1-1,1 1 1,0-1-1,0 1 1,0 0 0,0 5-1,1-8-92,0-1 0,-1 0 0,2 1 1,-1-1-1,0 0 0,0 1 0,0-1 0,0 0 0,0 1 0,0-1 0,0 0 0,0 1 0,0-1 0,1 0 0,-1 1 0,0-1 1,0 0-1,0 0 0,1 1 0,-1-1 0,0 0 0,0 0 0,1 1 0,-1-1 0,0 0 0,1 0 0,-1 0 0,0 0 0,0 1 1,1-1-1,-1 0 0,0 0 0,1 0 0,-1 0 0,0 0 0,1 0 0,0 0 0,17-4 75,14-13 61,-5-5-151,-20 15-99,0 1-1,0 0 1,1 1-1,10-6 1,-18 11 84,1 0 0,-1 1 0,1-1 0,-1 1 1,1-1-1,-1 1 0,1-1 0,-1 1 0,1 0 1,-1-1-1,0 1 0,1-1 0,-1 1 0,0 0 1,1-1-1,-1 1 0,0 0 0,0-1 0,0 1 1,0 0-1,0 0 0,0-1 0,0 1 0,0 0 1,0-1-1,0 1 0,0 0 0,0 1 1,0 32 51,0-29-56,1 45 528,-2-1 0,-2 0-1,-2 1 1,-2-2 0,-20 70 0,-35 53 1437,50-144-1886,-1-1 0,-1 0 0,-1 0 0,-21 25 1,7-26 31,29-24-74,-1-1-1,1 0 1,-1 1-1,1-1 1,-1 0-1,1 0 1,-1 1-1,0-1 1,1 0-1,-1 0 1,1 0-1,-1 0 1,0 0-1,1 0 0,-1 0 1,1 0-1,-1 0 1,0 0-1,1 0 1,-1 0-1,1 0 1,-1-1-1,0 1 1,1 0-1,-1 0 1,1-1-1,-1 1 1,1 0-1,-1-1 1,1 1-1,-1 0 1,1-1-1,0 1 0,-1-1 1,1 1-1,-1-1 1,1 1-1,0-1 1,-1 1-1,1-1 1,0 1-1,0-1 1,0 1-1,-1-1 1,1 0-1,0 1 1,0-1-1,0 1 1,0-1-1,0 0 1,0 1-1,0-1 1,0 1-1,0-1 0,0 0 1,1 0-1,-1-10-35,0 1 0,1-1 0,1 1 0,0 0 0,0 0-1,1-1 1,0 1 0,1 1 0,0-1 0,1 1 0,7-13 0,13-17-194,38-45 1,-39 53 57,36-47-166,115-157-389,-137 179 684,-3-2-1,36-81 1,-67 129 55,0 0 0,0 0 0,-1 0 0,3-20 0,-6 29-12,1 0 0,-1 0 0,0-1-1,0 1 1,0 0 0,0 0 0,-1-1 0,1 1 0,0 0 0,0 0 0,-1-1 0,1 1 0,-1 0 0,1 0 0,-1 0 0,1 0 0,-1 0 0,0 0-1,-1-2 1,0 2-5,1 0 0,-1 1 0,1-1 0,-1 1 0,1-1 0,-1 1 0,1 0 0,-1 0 0,0-1 0,1 1 0,-1 0 0,1 0 0,-1 1 0,0-1 0,1 0 0,-1 0 0,1 1 0,-1-1 0,1 1 0,-3 1 0,-6 2-7,-1 1 1,1 1 0,1 0 0,-1 0-1,1 1 1,0 0 0,0 1 0,1 0-1,-8 9 1,-11 15 380,-25 38 1,47-63-275,-9 14 616,-23 42 1,35-58-664,-1 0 0,1 0 0,0 1 0,0-1 0,1 0 0,-1 1 0,1-1 0,1 1 0,-1-1 0,1 1 0,0-1 0,0 1 0,0 0 0,1-1 0,1 6 0,-1-9-72,0 1 0,0-1 0,1 0 0,-1 0 0,1 0-1,-1-1 1,1 1 0,0 0 0,0-1 0,0 1 0,0-1 0,0 1-1,0-1 1,0 0 0,0 0 0,0 0 0,1 0 0,-1 0 0,0-1-1,1 1 1,-1-1 0,5 1 0,61 2-3127,-53-3 1636,30-2-4761,-3-6-5460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08.512"/>
    </inkml:context>
    <inkml:brush xml:id="br0">
      <inkml:brushProperty name="width" value="0.025" units="cm"/>
      <inkml:brushProperty name="height" value="0.025" units="cm"/>
    </inkml:brush>
  </inkml:definitions>
  <inkml:trace contextRef="#ctx0" brushRef="#br0">141 349 6342,'0'0'5077,"-5"-12"-2002,-14-50 570,14 5 5559,-8 60-6828,3 7-2339,0 0 0,1 1 0,0 0 0,1 1 0,0 0 0,1 0-1,1 1 1,0 0 0,0 0 0,1 0 0,1 1 0,-5 23 0,9-36-38,0 0 1,-1 0-1,1 0 0,0-1 0,0 1 1,0 0-1,0 0 0,0 0 0,0 0 1,0 0-1,0 0 0,0 0 0,0 0 1,1 0-1,-1 0 0,0 0 0,1 0 1,-1 0-1,1 0 0,-1 0 0,1 0 1,-1-1-1,1 1 0,-1 0 0,1 0 1,0-1-1,0 1 0,-1 0 0,1-1 1,0 1-1,0-1 0,0 1 0,1 0 0,0-1 5,1 0 0,0 0 0,-1 0 0,1 0 0,0 0 0,-1-1 0,1 1 0,0-1 0,-1 0 0,1 0 0,-1 0 0,4-1 0,8-6 36,0 0 0,0 0 1,15-13-1,11-13-7,-2-1 0,43-52 0,-61 63-21,-2-1 0,0 0 0,-2-1 0,0-1 0,13-34 0,-21 34 25,-8 27-38,0 0 0,-1 1 0,1-1 0,0 0-1,0 0 1,0 0 0,-1 0 0,1 0 0,0 0 0,0 0-1,-1 0 1,1 0 0,0 0 0,0 0 0,0 0 0,-1 0-1,1 0 1,0 0 0,0 0 0,-1 0 0,1 0-1,0-1 1,0 1 0,0 0 0,-1 0 0,1 0 0,0 0-1,0 0 1,0 0 0,-1-1 0,1 1 0,0 0 0,0 0-1,0 0 1,0-1 0,0 1 0,0 0 0,-1 0 0,1 0-1,0-1 1,0 1 0,0 0 0,0 0 0,0-1 0,0 1-1,0 0 1,0 0 0,0 0 0,0-1 0,0 1 0,0 0-1,0 0 1,0-1 0,0 1 0,0 0 0,0 0-1,0 0 1,1-1 0,-1 1 0,0 0 0,0 0 0,0 0-1,0-1 1,-10 11-116,-4 8 76,2 1 1,1 1-1,0 0 0,-13 37 0,-21 92 149,43-141-98,-1 1 25,0 1 1,1 1-1,0-1 1,0 0-1,1 0 1,1 1-1,-1-1 1,2 1-1,0-1 1,3 18-1,-3-27-22,0 1-1,0-1 1,0 0-1,1 1 0,-1-1 1,0 0-1,1 0 1,-1 0-1,1 0 0,-1 0 1,1 0-1,-1 0 1,1 0-1,0-1 0,-1 1 1,1-1-1,0 1 1,0-1-1,0 0 0,-1 1 1,1-1-1,0 0 1,3-1-1,45-6 272,-39 3-247,0-1 0,0 0 0,-1-1 0,1 0 0,-1-1 0,0 0 0,-1 0 0,0-1 0,0-1 0,-1 1 0,0-1 0,0-1 0,10-16 0,-10 13-17,0 0 1,-1 0-1,-1-1 0,0 0 1,0 0-1,-2 0 1,0-1-1,0 0 0,-2 0 1,2-22-1,-3 35-22,-1 0 0,0 0 0,0 0 0,-1 0 0,1 0 0,0 0-1,-1-1 1,1 1 0,-1 0 0,0 0 0,1 0 0,-3-3 0,2 4-2,1 1 1,-1-1 0,1 1 0,-1-1 0,1 1 0,-1-1 0,0 1-1,1 0 1,-1-1 0,1 1 0,-1 0 0,0 0 0,1-1 0,-1 1-1,0 0 1,1 0 0,-1 0 0,0 0 0,0 0 0,1 0 0,-1 0-1,0 0 1,1 0 0,-1 0 0,-1 1 0,-1 0-7,-1 1 1,1-1-1,0 1 0,-1 0 1,1 0-1,0 1 0,0-1 1,1 1-1,-1-1 0,0 1 1,1 0-1,-4 6 0,-11 16 26,1 2-1,-20 43 0,30-56-12,1 1 1,0-1 0,0 1-1,2 1 1,0-1 0,0 0-1,1 16 1,2-30-6,0 0 0,0 0 1,0 0-1,0 0 0,0 0 0,0 0 0,0 0 0,1 0 1,-1 0-1,0 0 0,1 0 0,-1 0 0,1 0 0,-1 0 0,1 0 1,-1-1-1,1 1 0,0 0 0,-1 0 0,1-1 0,0 1 1,0 0-1,-1-1 0,1 1 0,0-1 0,0 1 0,0-1 0,0 1 1,1 0-1,2-1-16,-1 1 0,1-1-1,-1 1 1,1-1 0,-1 0 0,1 0 0,-1-1 0,1 1 0,3-2 0,4 0-311,1-2 1,-1 0-1,0 0 1,17-9-1,0-5-3723,35-30 0,-14 6-4446</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57.218"/>
    </inkml:context>
    <inkml:brush xml:id="br0">
      <inkml:brushProperty name="width" value="0.025" units="cm"/>
      <inkml:brushProperty name="height" value="0.025" units="cm"/>
    </inkml:brush>
  </inkml:definitions>
  <inkml:trace contextRef="#ctx0" brushRef="#br0">30 14 18257,'0'0'7303,"-29"49"-6983,32-49-320,13 0 0,4-11-1249,-5-10-2210,-1-9-4036</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57.885"/>
    </inkml:context>
    <inkml:brush xml:id="br0">
      <inkml:brushProperty name="width" value="0.025" units="cm"/>
      <inkml:brushProperty name="height" value="0.025" units="cm"/>
    </inkml:brush>
  </inkml:definitions>
  <inkml:trace contextRef="#ctx0" brushRef="#br0">126 260 11115,'0'0'2348,"1"-9"92,2 1-1614,-2 6-564,0-1 1,0 0-1,0 0 1,0 0-1,0 0 1,-1 0-1,1 0 1,-1 0-1,0 0 0,0 0 1,0 0-1,-1 0 1,0-4-1,1 6-166,-1 0 0,0 1 0,1-1 0,-1 0 0,0 1-1,0-1 1,1 1 0,-1-1 0,0 1 0,0 0 0,0-1 0,1 1 0,-1 0-1,0-1 1,0 1 0,0 0 0,0 0 0,0 0 0,0 0 0,0 0-1,0 0 1,1 0 0,-1 0 0,0 0 0,0 0 0,0 1 0,0-1 0,0 0-1,0 1 1,1-1 0,-1 0 0,0 1 0,0-1 0,0 1 0,-1 1-1,-29 16 410,24-11-406,0 0 0,0 1-1,1-1 1,0 1 0,0 0 0,1 1-1,0-1 1,1 1 0,0 0 0,0 0-1,1 1 1,0-1 0,-2 11 0,5-19-97,0-1 0,0 1 1,0-1-1,-1 1 0,1 0 1,0-1-1,0 1 1,1-1-1,-1 1 0,0-1 1,0 1-1,0-1 0,0 1 1,0-1-1,0 1 0,1-1 1,-1 1-1,0-1 0,1 1 1,-1-1-1,0 1 1,1-1-1,-1 1 0,0-1 1,1 0-1,-1 1 0,1-1 1,-1 0-1,1 1 0,-1-1 1,0 0-1,1 0 0,0 1 1,-1-1-1,1 0 1,-1 0-1,1 0 0,-1 0 1,1 0-1,-1 0 0,1 0 1,-1 0-1,1 0 0,-1 0 1,2 0-1,28-9 157,-10-2-40,0-1 1,-1-1-1,0-1 1,-1-1-1,19-19 1,78-91 75,-23 0 19,-127 187-67,3 2 0,3 1-1,-35 114 1,62-171-25,0-1-1,0 1 0,1 0 0,0 0 1,0 10-1,1-17-116,0 0 1,0 1-1,0-1 0,0 0 1,1 0-1,-1 0 0,0 0 0,1 0 1,-1 0-1,1 0 0,-1 0 1,1 0-1,-1 0 0,1-1 1,0 1-1,-1 0 0,1 0 0,0 0 1,-1-1-1,1 1 0,0 0 1,0-1-1,0 1 0,0-1 1,0 1-1,0-1 0,0 1 0,0-1 1,0 0-1,0 1 0,0-1 1,0 0-1,0 0 0,0 0 1,0 0-1,0 0 0,0 0 0,0 0 1,1 0-1,-1 0 0,0 0 1,0-1-1,0 1 0,0 0 1,0-1-1,1 0 0,10-3 36,-1-1-1,0 0 0,0-1 1,0 0-1,-1-1 1,0 0-1,0-1 0,0 0 1,-1 0-1,11-14 1,12-16-10,33-48 0,-4-10-123,-56 87 61,0-1-1,-1 1 1,0-1 0,0 0 0,-1 0-1,0 0 1,-1 0 0,1-18 0,-3 28 30,0 0 1,-1-1 0,1 1-1,-1 0 1,1-1 0,-1 1 0,1 0-1,-1 0 1,1 0 0,-1 0-1,1-1 1,-1 1 0,1 0-1,-1 0 1,1 0 0,-1 0 0,1 0-1,-1 0 1,1 0 0,-1 0-1,1 1 1,-1-1 0,1 0-1,-1 0 1,1 0 0,-1 0 0,1 1-1,-1-1 1,1 0 0,-1 0-1,1 1 1,0-1 0,-1 0 0,1 1-1,-1 0 1,-12 12 25,0 1 1,1 0-1,0 1 0,1 1 1,1-1-1,1 2 1,-13 27-1,-3 4 439,16-32-219,-20 39 831,27-51-1032,0 0 0,1 0 0,-1 0 0,1 0-1,0 0 1,1 0 0,-1 1 0,1-1 0,-1 0 0,1 0-1,1 6 1,0-9-68,0 0-1,-1 0 0,1 0 1,0 0-1,0 0 1,0-1-1,0 1 0,0 0 1,0-1-1,0 1 0,0 0 1,0-1-1,0 1 1,0-1-1,0 0 0,0 1 1,0-1-1,0 0 0,1 0 1,-1 1-1,0-1 0,0 0 1,0 0-1,1-1 1,-1 1-1,0 0 0,0 0 1,0 0-1,2-1 0,35-7-1504,-27 3 192,-1 0 0,0-1 0,0 1 0,0-2 0,-1 0 0,13-11 0,17-21-8667</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58.258"/>
    </inkml:context>
    <inkml:brush xml:id="br0">
      <inkml:brushProperty name="width" value="0.025" units="cm"/>
      <inkml:brushProperty name="height" value="0.025" units="cm"/>
    </inkml:brush>
  </inkml:definitions>
  <inkml:trace contextRef="#ctx0" brushRef="#br0">118 1 18706,'0'0'1542,"-11"5"572,5-2-1705,-44 19 1742,47-20-1993,-1 0-1,1 0 1,-1 1-1,1-1 1,0 0-1,0 1 1,0 0-1,0 0 1,0 0-1,1 0 1,-1 0-1,-2 6 1,5-9-189,0 1 0,0-1 1,0 0-1,0 1 1,0-1-1,0 1 0,0-1 1,1 0-1,-1 1 1,0-1-1,0 1 0,0-1 1,1 0-1,-1 1 1,0-1-1,0 0 0,1 1 1,-1-1-1,0 0 1,1 0-1,-1 1 0,0-1 1,1 0-1,-1 0 1,0 0-1,1 1 0,-1-1 1,0 0-1,1 0 1,-1 0-1,1 0 0,-1 0 1,0 0-1,1 0 1,-1 0-1,1 0 0,-1 0 1,1 0-1,26 3-145,-17-2 29,0 1 70,1 1-1,-1 0 0,0 1 0,0 0 0,0 1 0,0 0 1,-1 1-1,0 0 0,0 0 0,0 1 0,-1 0 0,0 0 1,8 9-1,-13-12 81,0 0 1,0 1-1,0-1 0,0 0 1,-1 1-1,0-1 1,0 1-1,0 0 0,0 0 1,-1 0-1,1 0 1,0 9-1,-2-10 60,0 0 1,-1 0-1,1 0 1,-1-1-1,0 1 1,0 0-1,0 0 1,-1-1-1,1 1 1,-1-1-1,0 1 1,0-1-1,0 0 1,0 0-1,0 0 1,-1 0-1,0 0 1,1 0-1,-5 2 1,-1 3 91,-1-1 1,-1 0-1,1 0 1,-1-1 0,0 0-1,0-1 1,-1 0-1,0 0 1,0-1-1,0-1 1,0 0 0,-1 0-1,-20 1 1,31-4-337,0 0 0,0 0-1,0 0 1,0-1 0,0 1 0,0 0 0,0 0 0,0-1 0,0 1 0,0-1 0,0 1 0,0-1 0,0 1 0,1-1-1,-1 1 1,0-1 0,0 0 0,0 0 0,1 1 0,-1-1 0,0 0 0,1 0 0,-1 0 0,1 0 0,-1 0-1,1 1 1,-1-1 0,1 0 0,0 0 0,-1 0 0,1 0 0,0-1 0,0 1 0,0 0 0,0 0 0,0 0 0,0-1 0,-1-32-9295</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59.367"/>
    </inkml:context>
    <inkml:brush xml:id="br0">
      <inkml:brushProperty name="width" value="0.025" units="cm"/>
      <inkml:brushProperty name="height" value="0.025" units="cm"/>
    </inkml:brush>
  </inkml:definitions>
  <inkml:trace contextRef="#ctx0" brushRef="#br0">229 69 13741,'0'0'8509,"-1"15"-6640,1-4-1614,-1 1 0,0-1 0,-1 0 1,0 1-1,-1-1 0,0 0 0,-1 0 0,0-1 0,-6 12 1,-27 40 930,-2-2 1,-82 96 0,166-208-2378,-3-3 0,38-62 1,-55 75 290,-1-1 1,-3 0 0,31-89 0,-66 167 1882,-27 52 0,19-43 431,-27 73 0,45-104-1302,1 0 0,0 1 0,0-1 0,1 0 0,1 1 0,1 0 0,-1-1 1,4 18-1,-3-30-107,0 0-1,0-1 1,0 1 0,0 0 0,0 0 0,0-1 0,1 1 0,-1 0 0,0-1-1,1 1 1,-1 0 0,0-1 0,1 1 0,-1-1 0,1 1 0,-1 0 0,1-1-1,-1 1 1,1-1 0,-1 1 0,1-1 0,0 0 0,-1 1 0,1-1 0,1 1-1,-2-1 6,1 0-1,-1 0 0,1-1 0,-1 1 0,1 0 0,-1 0 0,0 0 0,1-1 0,-1 1 0,1 0 0,-1-1 0,0 1 0,1 0 0,-1-1 0,0 1 0,1 0 0,-1-1 0,0 1 0,1-1 0,-1 1 0,0 0 0,0-1 0,0 1 0,1-1 0,-1 1 0,0-1 0,0 1 0,0-1 0,0 1 0,0-1 0,0 1 0,0-1 0,0 1 0,0-1 0,0 1 0,0-1 0,-1 0 0,-1-151-3569,2 156 3553,0 1 1,0-1 0,1 0-1,0 1 1,0-1 0,0 0-1,1 1 1,-1-1 0,1 0-1,0 0 1,0 0 0,1 0-1,-1 0 1,1-1 0,0 1-1,-1-1 1,2 0 0,-1 0-1,0 0 1,1 0 0,-1 0 0,1-1-1,0 1 1,0-1 0,0 0-1,7 2 1,-6-2 61,0 0 0,1-1 0,0 0 1,-1 0-1,1 0 0,0 0 0,-1-1 0,1 0 0,0 0 1,-1-1-1,1 1 0,0-1 0,-1-1 0,1 1 0,-1-1 1,1 0-1,-1 0 0,0-1 0,0 1 0,8-6 0,54-49 290,-63 54-324,-1-1 0,1 0 0,-1 0-1,0 0 1,1 0 0,-2-1 0,1 1 0,0-1-1,-1 1 1,0-1 0,0 0 0,-1 0-1,1 0 1,0-8 0,-25 39-128,22-25 108,-47 79-1,44-72 175,0 0 0,1 0 0,0 0-1,0 1 1,0-1 0,1 1 0,1 0 0,-2 11 0,4-20-160,1 0 0,-1 1-1,0-1 1,0 0 0,0 0 0,0 0-1,1 0 1,-1 0 0,0 0 0,0 0-1,0 0 1,1 0 0,-1-1 0,0 1-1,0 0 1,2-2 0,7-3 56,0-1 1,-1 0 0,1 0-1,-1-1 1,-1 0-1,16-17 1,43-56 64,-60 71-122,27-41 30,-24 35-223,-25 51-6,1-5 244,1 0-1,2 1 1,1 1 0,1 0-1,2 0 1,-6 63 0,13-95-88,0 0-1,0 0 1,0 0-1,0 0 1,0 0 0,0 0-1,0-1 1,0 1 0,1 0-1,-1 0 1,0 0-1,0 0 1,1 0 0,-1 0-1,1 0 1,-1 0 0,1 0-1,-1 0 1,1-1-1,0 1 1,-1 0 0,1 0-1,0-1 1,-1 1 0,1 0-1,0-1 1,0 1-1,0-1 1,1 1 0,1 0-160,-1-1 1,0 0 0,0 0-1,0 0 1,1 0 0,-1-1-1,0 1 1,0 0 0,0-1-1,1 0 1,-1 1 0,3-3-1,4-1-1284,0-1-1,-1 0 0,0-1 1,0 1-1,10-10 0,13-20-8642</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59.978"/>
    </inkml:context>
    <inkml:brush xml:id="br0">
      <inkml:brushProperty name="width" value="0.025" units="cm"/>
      <inkml:brushProperty name="height" value="0.025" units="cm"/>
    </inkml:brush>
  </inkml:definitions>
  <inkml:trace contextRef="#ctx0" brushRef="#br0">156 302 15310,'-9'12'1517,"-7"11"-574,0 2 1,2-1 0,1 2-1,1 0 1,1 0 0,1 1 0,1 1-1,-6 37 1,11-13-636,4-38-26,-1 1 0,0-1-1,-1 1 1,0-1 0,-1 0 0,-1 0 0,-10 24-1,222-458-1962,-96 183 282,-104 220 1414,-2 5-5,-1-1 0,2 2 0,-1-1 0,2 1 0,0 0 0,13-14 1,-21 25-11,0-1 1,0 1-1,1 0 1,-1 0-1,0-1 1,1 1-1,-1 0 1,0-1-1,1 1 1,-1 0-1,0 0 1,1 0-1,-1 0 1,1-1-1,-1 1 1,0 0-1,1 0 1,-1 0-1,1 0 1,-1 0-1,0 0 1,1 0-1,-1 0 1,1 0-1,-1 0 1,0 0-1,1 0 1,-1 0-1,1 1 1,-1-1-1,0 0 1,1 0-1,-1 0 1,0 0-1,1 1 1,-1-1-1,0 0 1,1 0-1,-1 1 1,0-1 0,1 0-1,-1 1 1,0-1-1,0 0 1,1 1-1,-1-1 1,0 0-1,0 1 1,0-1-1,0 1 1,1-1-1,-1 0 1,0 1-1,0-1 1,0 1-1,0-1 1,0 0-1,0 1 1,0-1-1,0 1 1,0-1-1,0 0 1,0 1-1,0-1 1,-1 1-1,1-1 1,0 1-1,-1 36 113,1-33-84,-2 9 45,0-1 0,0 0-1,-1 1 1,-1-2 0,0 1 0,0 0 0,-11 19 0,-5 2 821,-28 35-1,-14 24 815,63-92-1718,0 0 0,-1 1 0,1-1-1,-1 0 1,1 0 0,0 1 0,-1-1 0,1 0 0,0 0 0,-1 0 0,1 0-1,0 0 1,-1 0 0,1 0 0,0 0 0,-1 0 0,1 0 0,0 0 0,-1 0 0,1-1-1,0 1 1,-1 0 0,2-1 0,48-26-746,-44 23 587,0 0 1,0 0-1,0 0 0,1 1 0,-1 0 1,1 0-1,0 1 0,0 0 1,0 0-1,14-2 0,-20 5 168,0 0 1,0 0-1,0 0 0,1 0 0,-1 0 0,0 0 1,0 0-1,0 0 0,0 1 0,-1-1 1,1 0-1,0 1 0,0-1 0,-1 0 0,1 1 1,-1-1-1,1 1 0,-1-1 0,0 1 0,0-1 1,1 1-1,-1-1 0,0 1 0,0 0 0,-1-1 1,1 3-1,-1 48 325,1-51-303,-1 5 150,-1 1 1,0-1 0,0 0-1,-1 0 1,1 0 0,-1 0-1,-1 0 1,1-1 0,-1 1-1,0-1 1,0 0 0,0 0 0,-1 0-1,0-1 1,0 1 0,0-1-1,-1-1 1,1 1 0,-10 4-1,2-1 56,0 0-1,-1 0 1,0-1 0,0-1-1,-1 0 1,0-1-1,-21 2 1,35-5-250,-1-1 0,1 0-1,0 1 1,-1-1 0,1 0 0,0 0 0,-1 0-1,1 0 1,0 0 0,-1-1 0,1 1 0,0 0 0,-1-1-1,1 1 1,0 0 0,-1-1 0,1 0 0,0 1 0,0-1-1,0 0 1,0 0 0,-1 1 0,0-3 0,2 2-120,-1 0 0,1 0 0,0 0 1,0-1-1,0 1 0,-1 0 0,1-1 1,0 1-1,1 0 0,-1 0 0,0-1 1,0 1-1,0 0 0,1 0 1,-1-1-1,1 1 0,-1 0 0,1 0 1,0-2-1,5-6-1159,0 0 0,0 0 1,1 0-1,11-11 0,53-52-8922,-35 29 694</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00.319"/>
    </inkml:context>
    <inkml:brush xml:id="br0">
      <inkml:brushProperty name="width" value="0.025" units="cm"/>
      <inkml:brushProperty name="height" value="0.025" units="cm"/>
    </inkml:brush>
  </inkml:definitions>
  <inkml:trace contextRef="#ctx0" brushRef="#br0">155 1 12524,'0'0'6070,"-5"14"-4859,-42 109 1954,18-52-707,3 2 0,-18 77-1,43-145-2421,0 0-1,0-1 0,1 1 0,0 0 0,-1 0 1,2 8-1,-1-12-70,1 0 0,-1 0 0,1 0-1,-1-1 1,0 1 0,1 0 0,-1-1 0,1 1 0,-1 0 0,1-1 0,0 1 0,-1 0 0,1-1 0,0 1 0,-1-1-1,1 1 1,0-1 0,0 0 0,0 1 0,-1-1 0,1 0 0,0 1 0,0-1 0,0 0 0,0 0 0,-1 0 0,1 0-1,0 0 1,0 0 0,0 0 0,0 0 0,0 0 0,-1 0 0,1 0 0,0-1 0,0 1 0,0 0 0,-1-1 0,1 1-1,0 0 1,0-1 0,-1 1 0,2-2 0,5-1-929,-1-1 0,0 1-1,-1-1 1,1-1 0,-1 1 0,0-1-1,6-6 1,13-18-5762</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00.709"/>
    </inkml:context>
    <inkml:brush xml:id="br0">
      <inkml:brushProperty name="width" value="0.025" units="cm"/>
      <inkml:brushProperty name="height" value="0.025" units="cm"/>
    </inkml:brush>
  </inkml:definitions>
  <inkml:trace contextRef="#ctx0" brushRef="#br0">87 1 15375,'0'0'2370,"-10"4"107,4-2-2207,-38 18 2285,42-19-2460,0-1 1,1 1-1,-1 0 1,0-1-1,1 1 0,-1 0 1,1 0-1,-1 0 0,1 0 1,0 0-1,-1 0 1,1 0-1,0 1 0,0-1 1,-1 0-1,0 4 1,3-3-102,1 1 0,0-1 1,0 0-1,0 0 1,0 0-1,0 0 0,1 0 1,-1-1-1,1 1 0,-1-1 1,1 1-1,0-1 1,-1 0-1,1 0 0,0 0 1,0 0-1,0-1 0,0 1 1,-1-1-1,1 1 1,0-1-1,0 0 0,0 0 1,0-1-1,0 1 0,0-1 1,0 1-1,5-3 1,0-1 8,0 0 0,0 0 0,0-1 1,0-1-1,-1 1 0,0-1 1,0 0-1,7-9 0,-14 14 3,0 1 0,1-1-1,-1 0 1,1 1 0,-1-1 0,1 0 0,-1 1-1,1-1 1,-1 1 0,1-1 0,-1 1-1,1-1 1,0 1 0,-1 0 0,1-1-1,0 1 1,-1 0 0,1-1 0,0 1-1,0 0 1,-1 0 0,1 0 0,0 0-1,0-1 1,-1 1 0,1 0 0,0 0-1,0 1 1,0-1 0,-1 0 0,1 0-1,0 0 1,-1 0 0,1 1 0,0-1-1,0 0 1,-1 1 0,1-1 0,0 0 0,-1 1-1,1-1 1,-1 1 0,1-1 0,0 1-1,-1-1 1,1 1 0,0 1 0,17 44 278,-18-42-256,1 0-1,0 0 0,1 0 0,-1 0 0,1 0 0,0 0 1,0 0-1,0 0 0,3 3 0,-3-6-44,0 0 1,0 0-1,0 0 1,1-1-1,-1 1 0,0 0 1,1-1-1,-1 1 1,0-1-1,1 0 0,-1 0 1,0 0-1,1 0 1,-1 0-1,0-1 0,1 1 1,-1-1-1,0 1 1,1-1-1,-1 0 0,0 0 1,0 0-1,3-2 1,49-34-5522,-46 30 3242,16-12-5199</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01.034"/>
    </inkml:context>
    <inkml:brush xml:id="br0">
      <inkml:brushProperty name="width" value="0.025" units="cm"/>
      <inkml:brushProperty name="height" value="0.025" units="cm"/>
    </inkml:brush>
  </inkml:definitions>
  <inkml:trace contextRef="#ctx0" brushRef="#br0">15 297 10378,'0'0'2557,"7"-11"-224,3-2-1555,0 1 127,-1 1-1,-1-2 1,0 1 0,-1-1-1,0 0 1,7-18 0,-34 44 114,-29 50 113,46-57-883,-1-1 1,1 1-1,1 0 0,-1 0 1,1 0-1,0 0 0,0 1 0,0-1 1,0 13-1,2-18-229,0-1 0,1 1 0,-1-1 0,0 1 0,1-1 0,-1 1 0,1-1 0,-1 0 0,0 1 0,1-1 0,-1 1 0,1-1 0,-1 0 1,1 0-1,-1 1 0,1-1 0,0 0 0,-1 0 0,1 0 0,-1 0 0,1 1 0,-1-1 0,1 0 0,0 0 0,-1 0 0,1 0 0,-1 0 0,1 0 0,0-1 0,-1 1 0,1 0 0,-1 0 0,1 0 0,-1 0 0,1-1 0,0 0 1,25-7 289,-9-1-217,-1 0 0,0-2 0,0 0 0,-1-1 0,0 0 0,-1-1 0,-1-1 0,14-17 1,-5 2-58,-1-1 0,-2 0 0,22-46 0,-26 49-202,-29 63-112,6-15 236,-18 40 279,16-42-89,1 0 0,2 1 0,-1 0 0,2 0 0,1 1-1,1-1 1,-3 27 0,7-45-256,1-1 1,-1 1-1,0-1 0,1 0 0,-1 1 1,1-1-1,0 0 0,0 0 0,-1 1 1,1-1-1,0 0 0,0 0 0,0 0 1,0 0-1,0 0 0,0 0 0,0 0 1,1-1-1,-1 1 0,0 0 0,0 0 1,1-1-1,-1 1 0,0-1 0,1 0 1,-1 1-1,1-1 0,-1 0 0,0 0 1,1 1-1,-1-1 0,1 0 0,-1 0 1,1-1-1,-1 1 0,0 0 0,2-1 1,5 1-973,-1-1 1,1 0 0,0-1 0,-1 1 0,0-1 0,8-4 0,18-12-6950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01.392"/>
    </inkml:context>
    <inkml:brush xml:id="br0">
      <inkml:brushProperty name="width" value="0.025" units="cm"/>
      <inkml:brushProperty name="height" value="0.025" units="cm"/>
    </inkml:brush>
  </inkml:definitions>
  <inkml:trace contextRef="#ctx0" brushRef="#br0">136 0 18225,'0'0'1404,"-9"3"689,-3 0-1484,0 1-1,1 0 1,0 1 0,-14 7-1,21-10-430,0 0-1,0 1 0,1-1 1,-1 1-1,1 0 0,-1 0 1,1 0-1,0 0 0,0 0 1,0 1-1,0-1 0,1 1 1,0 0-1,-1 0 0,1 0 0,1 0 1,-4 8-1,6-11-185,-1-1-1,1 1 0,-1 0 1,1 0-1,0-1 1,-1 1-1,1 0 1,0-1-1,-1 1 0,1-1 1,0 1-1,0-1 1,-1 1-1,1-1 1,0 1-1,0-1 0,0 0 1,0 0-1,0 1 1,0-1-1,-1 0 1,1 0-1,0 0 0,0 0 1,0 0-1,0 0 1,0 0-1,1-1 1,39 1-433,-34 0 164,87-9-2278,-74 6 2543,1 0 0,-1 1 1,1 1-1,0 1 0,0 1 0,21 4 1,-41-5 63,0 0 1,0 0 0,0 0-1,0 0 1,0 0 0,0 1 0,0-1-1,0 0 1,0 0 0,0 1-1,0-1 1,0 1 0,0-1-1,0 1 1,-1-1 0,1 1-1,0-1 1,0 1 0,-1 0-1,1-1 1,0 1 0,-1 0 0,1 0-1,0 0 1,-1-1 0,1 1-1,-1 0 1,0 0 0,1 0-1,-1 0 1,0 0 0,1 0-1,-1 0 1,0 0 0,0 0-1,0 0 1,0 0 0,0 0 0,0 0-1,0 0 1,0 0 0,0 0-1,0 0 1,-1 0 0,0 1-1,0 1 172,-1 0 0,0 1 0,-1-1-1,1 0 1,0-1 0,-1 1 0,0 0-1,0-1 1,0 1 0,0-1 0,-3 2 0,-28 16 326,0-2 1,-2-1 0,1-2 0,-2-2-1,-44 11 1,61-22-2467,19-2 1600,0-1 0,0 1 0,1 0 1,-1-1-1,0 1 0,1-1 1,-1 1-1,1-1 0,-1 1 1,1-1-1,-1 1 0,1-1 1,-1 0-1,1 1 0,-1-1 0,1 1 1,0-1-1,-1 0 0,1 0 1,0 1-1,-1-2 0,-6-18-12474</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04.328"/>
    </inkml:context>
    <inkml:brush xml:id="br0">
      <inkml:brushProperty name="width" value="0.025" units="cm"/>
      <inkml:brushProperty name="height" value="0.025" units="cm"/>
    </inkml:brush>
  </inkml:definitions>
  <inkml:trace contextRef="#ctx0" brushRef="#br0">7593 203 13773,'-797'-96'3713,"325"48"-4591,-400-10 1656,-2 58 303,802 0-1050,-668 24 111,335-8-146,-499 52 510,624-27-249,-329 91 0,307-48-375,-431 182 1,665-236 139,2 4-1,-90 59 1,134-77-31,1 0 0,0 1-1,1 1 1,0 1 0,2 0-1,0 2 1,2 0 0,0 1-1,1 0 1,-13 28 0,23-39 3,1 1 1,0-1-1,0 1 1,1 0-1,0 0 1,1 0-1,1 1 1,0-1-1,0 0 1,1 0-1,1 1 0,0-1 1,1 0-1,0 0 1,1 0-1,0 0 1,1 0-1,0 0 1,1-1-1,0 0 1,1 0-1,7 10 1,1-1 7,2 0 0,0-2 1,1 0-1,1-1 0,1-1 1,0 0-1,1-2 0,1 0 1,0-1-1,24 10 0,31 11 21,1-3 0,2-4 0,136 28 0,254 20-248,862 21-22,-784-70 398,766 29 38,-129-8-117,418-17-8,-1225-44 212,-2-16 0,717-152 0,-1046 171-280,0-2 0,0-1 1,57-28-1,-89 35 96,-1 0-1,0-1 1,0 0 0,0-2 0,-1 1-1,0-1 1,-1-1 0,-1 0 0,1-1-1,-2 0 1,0 0 0,0-1 0,-1 0-1,8-19 1,14-48 376,-3-1 0,18-97 0,-35 132-395,-3 0 0,-1 0 1,-2-1-1,-2 1 0,-2-1 0,-9-65 1,5 94-13,0-1 0,-1 1 1,-1 0-1,0 1 0,-2 0 1,0 0-1,0 0 0,-2 1 1,-17-22-1,11 18-9,-1 1 0,-1 1 0,-1 0 1,-1 2-1,0 0 0,-28-16 0,-5 4-16,-1 1 0,-1 3 1,-1 3-1,-1 2 0,-73-14 0,17 10 6,-1 6-1,-136-4 1,-235 18-1589,227 5-1579,33-4-2367</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08.870"/>
    </inkml:context>
    <inkml:brush xml:id="br0">
      <inkml:brushProperty name="width" value="0.025" units="cm"/>
      <inkml:brushProperty name="height" value="0.025" units="cm"/>
    </inkml:brush>
  </inkml:definitions>
  <inkml:trace contextRef="#ctx0" brushRef="#br0">200 0 16560,'0'0'5851,"-13"5"-2141,-5 4-2999,1 0 1,0 1 0,1 0 0,-22 19 0,31-24-538,0 1 0,0 1 0,0 0 0,0 0 0,1 0 0,1 0 0,-1 1 0,1 0 0,0 0 0,1 1 0,0 0 0,1-1 0,-4 10 0,7-17-179,0 0 0,0 0 0,0 0 0,0 0 0,0 0 0,0-1 0,0 1 0,0 0 0,0 0 0,1 0 0,-1 0 0,0 0-1,1-1 1,-1 1 0,0 0 0,1 0 0,-1-1 0,1 1 0,-1 0 0,1 0 0,-1-1 0,1 1 0,0-1 0,-1 1 0,1-1 0,0 1 0,-1-1 0,1 1 0,0-1 0,0 1 0,-1-1 0,1 0 0,0 1 0,0-1 0,0 0 0,0 0 0,-1 0 0,1 0 0,2 0 0,42 1-114,-29-2-10,7 0-66,-8 1-180,1 0-1,-1 0 1,0 1 0,30 7 0,-42-8 337,0 1 0,0 0 0,-1 0 0,1 0 0,0 0 1,-1 1-1,1-1 0,-1 1 0,1-1 0,-1 1 0,0 0 1,0 0-1,0 0 0,0 0 0,0 0 0,0 1 0,0-1 0,-1 1 1,1-1-1,-1 1 0,0-1 0,0 1 0,0 0 0,0 0 1,0-1-1,0 1 0,-1 0 0,1 0 0,-1 0 0,0 0 1,0 0-1,-1 4 0,0-3 127,0 1-1,-1-1 1,1 1 0,-1-1-1,0 0 1,-1 1 0,1-1-1,-1 0 1,1-1 0,-1 1-1,-1 0 1,1-1 0,0 0-1,-1 1 1,0-1 0,1-1-1,-1 1 1,0-1 0,-5 3-1,-2 1-35,1 0-1,-1-1 1,0-1-1,-1 0 1,1 0-1,-20 3 1,-19-6-1119,48-2 560,-1 1-1,1-1 0,0 0 0,-1 1 0,1-1 0,0 0 0,-1-1 0,1 1 0,0 0 0,-3-3 1,-13-17-8351</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07.885"/>
    </inkml:context>
    <inkml:brush xml:id="br0">
      <inkml:brushProperty name="width" value="0.025" units="cm"/>
      <inkml:brushProperty name="height" value="0.025" units="cm"/>
    </inkml:brush>
  </inkml:definitions>
  <inkml:trace contextRef="#ctx0" brushRef="#br0">1 78 14414,'0'0'8744,"56"9"-8264,-10-16-319,6-4-129,2 1-32,0 1-97,-2 0-383,-2 1-449,-7 1-1281,-9 0-1281,-12-2-2051,-10-1-4995</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08.260"/>
    </inkml:context>
    <inkml:brush xml:id="br0">
      <inkml:brushProperty name="width" value="0.025" units="cm"/>
      <inkml:brushProperty name="height" value="0.025" units="cm"/>
    </inkml:brush>
  </inkml:definitions>
  <inkml:trace contextRef="#ctx0" brushRef="#br0">0 32 15086,'0'0'6940,"10"-4"-6112,12-3-513,0 1 0,1 1 0,-1 1-1,1 1 1,0 1 0,42 2 0,-36 0-242,40 0 6,-64 1-75,-1-1 0,1 1 1,-1 0-1,1 0 0,-1 1 1,1-1-1,-1 1 0,0 0 0,0 0 1,0 0-1,7 6 0,-9-7-8,-1 1 0,1 0 0,-1 0 0,0 0 0,1 0 0,-1 0 0,0 0 0,0 0 0,0 0 0,-1 0 0,1 0 0,0 1 0,-1-1 0,0 0 0,1 0 0,-1 1 0,0-1 0,0 0 0,0 1 0,-1-1 0,1 0 0,0 0 0,-1 1 0,0-1 0,1 0 0,-2 3 0,-2 3 13,1 0-1,-1-1 0,0 1 0,-1-1 0,-10 13 1,-21 21-24,-2-2 1,-58 48 0,14-31-6686,59-44-3464</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10.237"/>
    </inkml:context>
    <inkml:brush xml:id="br0">
      <inkml:brushProperty name="width" value="0.025" units="cm"/>
      <inkml:brushProperty name="height" value="0.025" units="cm"/>
    </inkml:brush>
  </inkml:definitions>
  <inkml:trace contextRef="#ctx0" brushRef="#br0">0 1 14029,'0'0'12380,"7"8"-11489,43 69 150,-49-75-1024,1 0 0,-1-1 0,1 1-1,0-1 1,-1 1 0,1-1 0,0 0-1,0 0 1,0 1 0,0-1-1,0-1 1,0 1 0,0 0 0,0 0-1,1-1 1,-1 1 0,0-1 0,0 0-1,1 0 1,-1 1 0,0-2-1,0 1 1,1 0 0,-1 0 0,0-1-1,0 1 1,0-1 0,0 1-1,1-1 1,1-2 0,9-2 48,-1 0 1,1-1-1,16-12 1,-28 18-62,26-20-48,-23 15 23,1 1 0,-1 1-1,1-1 1,0 1 0,0-1 0,0 1-1,1 1 1,-1-1 0,1 1 0,0 0-1,-1 0 1,8-1 0,-12 4 17,0-1 0,-1 0 0,1 0 0,-1 1 0,1-1 0,-1 0-1,1 1 1,-1-1 0,1 1 0,-1-1 0,1 1 0,-1-1 0,1 1 0,-1-1 0,0 1 0,1-1 0,-1 1 0,0 0 0,0-1 0,1 1 0,-1-1-1,0 1 1,0 0 0,0-1 0,0 1 0,0 0 0,0-1 0,0 1 0,0 0 0,0 0 0,0 28 489,0-21-230,-2 17 429,1-18-566,1 0 0,-1 0 0,1 0 0,1 0 0,-1 0 1,3 13-1,-2-20-111,-1 1 0,1-1 0,0 1 0,-1-1 0,1 1 0,-1-1 0,1 0 0,0 1 0,-1-1 0,1 0 0,0 1 0,-1-1 0,1 0 0,0 0 0,0 0 0,-1 1 0,1-1 0,0 0 0,0 0 0,-1 0 0,1 0 0,0 0 1,0-1-1,-1 1 0,1 0 0,0 0 0,-1 0 0,1-1 0,0 1 0,-1 0 0,1-1 0,0 1 0,-1 0 0,1-1 0,0 1 0,-1-1 0,1 0 0,25-17 238,44-72-517,-70 90 245,0 0 1,0-1-1,0 1 0,0 0 1,0 0-1,0 0 0,0 0 1,1-1-1,-1 1 0,0 0 1,0 0-1,0 0 0,0 0 1,0 0-1,1 0 0,-1 0 1,0-1-1,0 1 0,0 0 1,0 0-1,1 0 0,-1 0 1,0 0-1,0 0 0,0 0 1,1 0-1,-1 0 0,0 0 1,0 0-1,0 0 0,1 0 1,-1 0-1,0 0 0,0 0 1,0 0-1,0 0 0,1 0 1,-1 0-1,0 1 0,0-1 1,0 0-1,0 0 0,1 0 1,-1 0-1,0 0 0,0 0 1,0 1-1,0-1 0,0 0 1,1 0-1,-1 0 0,0 0 1,0 0-1,0 1 0,4 17-136,-3 30-1226,-2-40-295,1 8-5085</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10.595"/>
    </inkml:context>
    <inkml:brush xml:id="br0">
      <inkml:brushProperty name="width" value="0.025" units="cm"/>
      <inkml:brushProperty name="height" value="0.025" units="cm"/>
    </inkml:brush>
  </inkml:definitions>
  <inkml:trace contextRef="#ctx0" brushRef="#br0">1 0 14125,'0'0'9353</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10.938"/>
    </inkml:context>
    <inkml:brush xml:id="br0">
      <inkml:brushProperty name="width" value="0.025" units="cm"/>
      <inkml:brushProperty name="height" value="0.025" units="cm"/>
    </inkml:brush>
  </inkml:definitions>
  <inkml:trace contextRef="#ctx0" brushRef="#br0">36 1 13741,'0'0'7399,"-11"62"-5157,0-31-1057,4 2 161,1 0-450,5-2-543,1-4-193,0-1-96,3-4-288,3-4-1186,-1-3-704,-3-7-1505</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11.270"/>
    </inkml:context>
    <inkml:brush xml:id="br0">
      <inkml:brushProperty name="width" value="0.025" units="cm"/>
      <inkml:brushProperty name="height" value="0.025" units="cm"/>
    </inkml:brush>
  </inkml:definitions>
  <inkml:trace contextRef="#ctx0" brushRef="#br0">3 156 11979,'-1'-9'3262,"1"4"-3046,-1 0-1,0 0 0,1 0 1,0 0-1,0 0 1,1 0-1,-1 1 1,1-1-1,0 0 1,1 0-1,-1 0 1,1 1-1,0-1 0,0 1 1,0 0-1,0-1 1,1 1-1,0 0 1,0 0-1,0 0 1,0 1-1,1-1 1,-1 1-1,9-6 1,-5 5 81,0 0 0,1 0 0,0 0 0,0 1 0,0 1 0,0-1 0,0 1 0,1 1 0,-1-1 0,1 1 1,-1 1-1,1-1 0,-1 2 0,1-1 0,9 3 0,-6-1-135,0 1-1,0 0 1,0 1 0,-1 0-1,1 1 1,-1 0 0,0 1-1,-1 0 1,1 1-1,10 9 1,-14-10-63,0 0 0,0 1 0,-1-1 0,1 2 0,-2-1 0,1 1 0,-1 0 0,0 0 0,0 0 0,-1 1 0,-1-1 0,6 19 0,-7-20 65,-1 0 0,0 0 0,-1 0 0,0 0 0,0-1 0,-1 1 0,1 0 0,-1 0 0,-1 0 0,1 0 0,-1-1 0,-1 1 0,1 0 0,-1-1 0,0 0 0,-1 0 0,1 0 0,-1 0 0,-5 6 0,-6 5-38,0 0 0,-2 0 0,1-2 0,-2 0 1,-20 14-1,30-24-107,-1 1 0,1-1 0,-1 0 0,0-1 0,0 0-1,0-1 1,0 0 0,-1 0 0,1-1 0,-1 0 0,0 0 0,0-1 0,0-1 0,-12 0 0,20-1-234,0 1 0,0-1 1,0 1-1,0-1 0,0 0 0,0 0 0,0 0 1,0 0-1,0 0 0,0 0 0,1 0 1,-1-1-1,1 1 0,-1-1 0,1 1 0,-1-1 1,1 0-1,0 1 0,0-1 0,0 0 0,0 0 1,0 0-1,0 0 0,0 0 0,0 0 0,1 0 1,-1 0-1,1 0 0,0 0 0,0 0 0,0 0 1,0 0-1,0-3 0,0 0-524,0 1 1,1-1-1,-1 1 0,1 0 1,0 0-1,0-1 0,1 1 1,-1 0-1,1 0 0,0 0 0,0 0 1,0 0-1,1 1 0,-1-1 1,5-4-1,14-9-10023</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12.257"/>
    </inkml:context>
    <inkml:brush xml:id="br0">
      <inkml:brushProperty name="width" value="0.025" units="cm"/>
      <inkml:brushProperty name="height" value="0.025" units="cm"/>
    </inkml:brush>
  </inkml:definitions>
  <inkml:trace contextRef="#ctx0" brushRef="#br0">0 312 15919,'0'0'14686,"8"1"-14248,3 0-351,0-1 0,0 0 0,0-1 1,0 0-1,0-1 0,16-4 0,-22 5-91,-1-1 0,1 1 0,-1-1 0,1 0-1,-1 0 1,0 0 0,0 0 0,0-1 0,0 0 0,0 0-1,0 0 1,-1 0 0,0-1 0,1 1 0,-1-1 0,-1 0 0,1 0-1,0 0 1,-1 0 0,2-5 0,-3 8 5,-1 0 0,1 0 1,-1 0-1,0 1 0,0-1 1,1 0-1,-1 0 0,0 0 0,0 0 1,0 0-1,0 0 0,0 0 1,0 0-1,0 0 0,0 0 0,0 0 1,-1 0-1,1 1 0,0-1 0,-1 0 1,1 0-1,0 0 0,-1 0 1,1 0-1,-1 1 0,1-1 0,-2-1 1,1 1-10,-1 1 0,1-1 1,-1 0-1,1 1 1,-1-1-1,1 1 0,-1 0 1,1-1-1,-1 1 1,1 0-1,-1 0 0,0 0 1,1 0-1,-4 1 0,-1 0-19,0 0 0,1 0-1,-1 1 1,0 0-1,1 0 1,-1 0-1,1 1 1,-7 3-1,5-1 21,0 1 0,1 0 0,-1 0 0,1 1 0,1 0 0,-1 0 0,1 0 0,0 1 0,1-1 0,0 1 0,0 0 0,0 0 0,1 1 0,1-1 0,-1 1 0,1 0 0,1-1 0,-1 12 0,2-18 12,0 0 0,1 0 0,-1 0 1,1-1-1,0 1 0,0 0 0,0 0 0,0 0 1,0 0-1,0-1 0,0 1 0,1 0 1,-1-1-1,0 1 0,1-1 0,-1 0 0,1 1 1,0-1-1,-1 0 0,1 0 0,0 0 1,0 0-1,0 0 0,0-1 0,0 1 0,0-1 1,0 1-1,0-1 0,0 1 0,0-1 0,0 0 1,4 0-1,-1 0 9,1 1-1,0-1 1,-1 0 0,1-1-1,0 1 1,-1-1 0,1 0-1,-1-1 1,1 1 0,-1-1-1,8-4 1,-7 2-47,-1 0 1,1-1-1,-1 0 1,0 0-1,0 0 0,0 0 1,-1-1-1,0 0 0,0 0 1,-1 0-1,1 0 1,-1-1-1,0 1 0,-1-1 1,0 0-1,0 0 0,2-11 1,-19 33-566,12-8 636,0 0 0,0-1 0,1 1 0,0 1 0,0-1 0,1 0 0,0 0 0,0 12 0,1-17-22,0 0 0,0 0 0,0 0 0,0 0 0,1 0 0,-1 0 0,1 0 0,0 0 0,-1 0 0,1 0 0,0 0 0,0-1 0,0 1 0,0 0 0,0-1 0,1 1 0,-1-1 0,0 1 0,1-1 0,-1 1 0,1-1 0,-1 0 0,1 0 0,0 0 0,0 0 0,-1 0 0,1 0 0,0-1 0,0 1 0,0 0 0,0-1 0,0 0 0,0 1 0,4-1 0,1 1-2,1-1 0,-1 0 0,1-1 0,-1 1 0,1-2 0,-1 1 0,1-1 0,-1 0 0,0 0 0,0-1 0,0 0 0,0 0 0,0-1 0,-1 0 0,9-6 0,3-5-190,-1-1 0,-1-1 0,25-31 0,-49 95 53,7-41 153,-1 0-1,0 0 1,1 0 0,0 0-1,1 0 1,-1 1 0,1-1-1,0 0 1,2 10 0,-2-15-26,1 0 0,-1 0 0,1 0 0,-1 0 0,1 0 0,0 0 0,-1 0 0,1 0 0,0 0 0,-1 0 0,1 0 1,0 0-1,0 0 0,0-1 0,0 1 0,0 0 0,0-1 0,0 1 0,0-1 0,2 1 0,1 0-30,-1 0 0,0-1 0,1 0 0,-1 0 0,0 0 0,1 0 0,-1 0 0,0-1 0,1 0 0,4-1 0,1-1-507,0-1-1,0-1 1,0 1-1,-1-1 1,0 0 0,0-1-1,0 0 1,-1-1-1,1 1 1,-2-1 0,1 0-1,-1-1 1,11-16-1,-1-2-732,-1-1-1,-1-1 0,11-32 0,-6 10 784,22-96 0,-59 225 6901,7-34-4952,2 1 1,2 1-1,-2 57 1,7-78-986,1-19-382,0-1 0,1 1 0,0 0 1,0-1-1,0 1 0,1 0 0,-1-1 0,2 1 0,-1-1 0,1 1 1,4 9-1,-6-16-92,0 0 1,0 1-1,0-1 1,0 0 0,0 0-1,0 0 1,0 0-1,0 1 1,0-1-1,0 0 1,0 0-1,1 0 1,-1 0 0,0 0-1,0 0 1,0 1-1,0-1 1,0 0-1,1 0 1,-1 0-1,0 0 1,0 0-1,0 0 1,0 0 0,0 0-1,1 0 1,-1 0-1,0 0 1,0 0-1,0 0 1,0 0-1,1 0 1,-1 0 0,0 0-1,0 0 1,0 0-1,0 0 1,1 0-1,-1 0 1,0 0-1,0 0 1,0 0 0,0 0-1,1 0 1,-1 0-1,0 0 1,0-1-1,0 1 1,0 0-1,0 0 1,1 0 0,2-13 148,-3-18-186,0 30 23,-2-13-121,-1 1 0,-1-1 0,0 1 0,-1 0 0,0 0 0,-1 1-1,0 0 1,-1 0 0,0 0 0,-1 1 0,-17-18 0,19 16 129,19 13-57,4 2-108,-7-2 25,53-1-3846,-43 1 1268,0-2-1,0 0 0,0-1 0,-1-1 1,28-14 14284,-65 15-7684,15 3-3802,0 0 1,0 0-1,0 0 0,1 1 1,-1-1-1,0 1 0,0-1 1,1 1-1,-1 0 0,0 0 0,1 0 1,-1 0-1,1 1 0,-1-1 1,-3 4-1,5-4-89,1-1 1,0 1-1,-1 0 0,1 0 1,0-1-1,-1 1 0,1 0 0,0 0 1,0 0-1,0 0 0,0-1 1,0 1-1,0 0 0,0 0 1,0 0-1,0 0 0,0-1 0,0 1 1,0 0-1,0 0 0,1 0 1,-1 0-1,0-1 0,1 1 0,-1 0 1,1 0-1,-1-1 0,1 1 1,-1 0-1,1-1 0,-1 1 1,1-1-1,0 1 0,-1 0 0,1-1 1,0 1-1,-1-1 0,3 1 1,35 20-152,-28-16 84,6 2-91,33 21-316,-47-27 475,-1 0-1,1 1 1,-1-1-1,0 0 0,1 0 1,-1 1-1,0-1 1,0 1-1,0-1 0,0 1 1,0 0-1,0-1 0,0 1 1,0 0-1,-1 0 1,1-1-1,-1 1 0,1 0 1,-1 0-1,0 0 1,1 0-1,-1 0 0,0-1 1,-1 5-1,0-4 84,-1 1-1,1-1 1,-1 1-1,0-1 1,0 0-1,1 1 1,-2-1-1,1 0 1,0 0-1,0-1 1,-1 1-1,1 0 1,-1-1-1,1 0 1,-1 1-1,1-1 1,-1 0-1,-5 1 1,-54 14 1414,43-13-747,-1 0-1,-40-1 0,60-2-784,-1 0-1,1 0 1,-1 0 0,1 0 0,0 0 0,-1 0 0,1 0 0,-1 0 0,1 0 0,-1 0 0,1 0 0,0-1 0,-1 1 0,1 0 0,-1 0 0,1 0 0,0 0 0,-1-1 0,1 1 0,-1 0 0,1-1 0,0 1 0,-1 0-1,1 0 1,0-1 0,0 1 0,-1-1 0,1 1 0,0 0 0,0-1 0,-1 1 0,1 0 0,0-1 0,6-14-3345,21-11-4534,-2 11 1045</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12.740"/>
    </inkml:context>
    <inkml:brush xml:id="br0">
      <inkml:brushProperty name="width" value="0.025" units="cm"/>
      <inkml:brushProperty name="height" value="0.025" units="cm"/>
    </inkml:brush>
  </inkml:definitions>
  <inkml:trace contextRef="#ctx0" brushRef="#br0">136 271 18353,'0'0'173,"0"-1"0,0 1-1,0 0 1,0-1-1,0 1 1,0 0-1,0 0 1,0-1 0,0 1-1,0 0 1,0 0-1,0-1 1,0 1 0,0 0-1,0-1 1,-1 1-1,1 0 1,0 0-1,0-1 1,0 1 0,0 0-1,0 0 1,-1 0-1,1-1 1,0 1 0,0 0-1,0 0 1,-1 0-1,1-1 1,0 1-1,0 0 1,-1 0 0,1 0-1,0 0 1,0 0-1,-1 0 1,1 0 0,0 0-1,0 0 1,-1-1-1,-15 5 1526,-15 13-1498,24-12 48,1 0-1,-1 0 1,1 1-1,0 0 0,0 0 1,1 1-1,0 0 1,0 0-1,1 0 1,-1 0-1,1 1 1,1-1-1,0 1 0,0 0 1,0 0-1,-2 16 1,5-23-236,0 0 0,0 1-1,1-1 1,-1 0 0,0 0 0,0 0 0,1 1 0,-1-1 0,0 0-1,1 0 1,-1 0 0,1 0 0,0 0 0,-1 0 0,1 0 0,0 0-1,0 0 1,-1 0 0,1 0 0,0-1 0,0 1 0,0 0 0,0 0-1,0-1 1,2 1 0,1 1 9,0 0 1,0-1-1,1 1 0,-1-1 1,0 0-1,1-1 0,5 1 0,4 0-11,0-1 0,0-1 0,0 0 0,14-4 0,-15 1-127,0 0 0,-1-1 0,1-1 0,-1 0-1,-1 0 1,1-1 0,-1-1 0,0 0 0,0 0 0,-1-1-1,-1-1 1,1 0 0,-1 0 0,-1 0 0,12-20 0,-12 18 116,-1-1 0,0 0 1,-1-1-1,0 0 0,-1 0 1,-1 0-1,0 0 0,-1 0 1,-1-1-1,0 0 0,-1 1 1,0-1-1,-1 0 1,-2-17-1,1 29-3,1-1-1,-1 1 1,0-1 0,0 1 0,0-1 0,-1 1-1,1-1 1,-1 1 0,0 0 0,0 0 0,0 0-1,0 0 1,0 0 0,0 1 0,-1-1 0,0 1-1,1-1 1,-1 1 0,0 0 0,0 0 0,0 0-1,-1 0 1,1 1 0,0-1 0,-1 1-1,1 0 1,-1 0 0,1 0 0,-1 0 0,1 1-1,-1 0 1,1-1 0,-7 2 0,4-1 15,1 0 1,-1 1 0,1 0-1,0 0 1,-1 1-1,1-1 1,0 1 0,0 0-1,0 1 1,0-1-1,0 1 1,1 0 0,-1 0-1,1 1 1,-1-1-1,1 1 1,1 0 0,-1 0-1,0 0 1,1 1-1,-5 7 1,6-9 12,0 0 0,0 1 1,1 0-1,-1-1 0,1 1 0,0 0 0,0-1 1,0 1-1,0 0 0,1 0 0,0 0 0,0 0 0,0 0 1,0 0-1,0 0 0,1 0 0,-1 0 0,1-1 1,0 1-1,2 4 0,0-4-48,0 0 1,-1 0-1,1-1 1,1 0-1,-1 1 0,0-1 1,1 0-1,0 0 1,-1-1-1,1 1 0,0-1 1,0 0-1,1 0 1,-1 0-1,0-1 0,7 2 1,4 1-401,1 1 1,-1 1-1,-1 1 1,1 0 0,16 11-1,-26-15 414,-1 0 0,0 1 0,0-1-1,0 1 1,-1 0 0,1 0 0,-1 0 0,0 1 0,0-1-1,0 1 1,-1-1 0,0 1 0,0 0 0,0 0 0,0 0-1,-1 1 1,0-1 0,0 0 0,1 10 0,-2-4 229,-1 0 0,0 1 1,0-1-1,-1 0 0,-5 13 1,0 6 161,7-29-426,0-1-1,0 0 0,0 0 0,-1 0 0,1 1 1,0-1-1,0 0 0,0 0 0,0 0 0,0 1 1,0-1-1,0 0 0,0 0 0,0 1 0,0-1 1,0 0-1,0 0 0,0 1 0,0-1 0,0 0 1,0 0-1,0 0 0,0 1 0,0-1 0,0 0 1,0 0-1,0 1 0,0-1 0,0 0 0,0 0 1,1 0-1,-1 1 0,0-1 0,0 0 0,0 0 1,0 0-1,0 0 0,1 1 0,-1-1 0,0 0 1,0 0-1,0 0 0,1 0 0,-1 0 0,0 0 1,0 1-1,1-1 0,-1 0 0,0 0 0,0 0 1,0 0-1,1 0 0,-1 0 0,0 0 0,0 0 1,1 0-1,-1 0 0,0 0 0,0 0 0,1 0 0,13-11-7121,1-9-4150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13.100"/>
    </inkml:context>
    <inkml:brush xml:id="br0">
      <inkml:brushProperty name="width" value="0.025" units="cm"/>
      <inkml:brushProperty name="height" value="0.025" units="cm"/>
    </inkml:brush>
  </inkml:definitions>
  <inkml:trace contextRef="#ctx0" brushRef="#br0">80 137 11082,'-1'-9'-160,"-1"-7"261,-3-53 966,5 65-196,1 0 0,-1 0 0,1 0 0,-1 0-1,1 0 1,0 0 0,1 1 0,-1-1 0,3-4-1,-7 17 3764,2 10-3009,-1 4-816,-25 78 562,15-62-665,1 1 0,2 0 0,2 0 0,-3 64 0,10-102-728,0 0 0,0-1 0,0 1-1,0-1 1,0 1 0,0-1 0,0 1 0,1 0 0,-1-1-1,1 1 1,-1-1 0,1 1 0,0-1 0,-1 0 0,1 1-1,0-1 1,0 0 0,2 3 0,-2-4-29,0 1 0,0-1 0,0 1 0,0-1 0,0 0 0,0 1 0,0-1 0,0 0 0,0 0 0,0 0 0,0 0 0,0 0 0,0 0 0,0 0 0,0 0 0,0 0 0,0 0 0,0-1 0,0 1 0,0 0 0,1-2 0,2 1-218,0-1 0,-1-1 0,1 1 0,-1 0 0,0-1 0,0 0 0,0 0 0,0 0 0,0 0 0,0 0 1,-1 0-1,4-8 0,16-47-10451,-11 29 855</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13.460"/>
    </inkml:context>
    <inkml:brush xml:id="br0">
      <inkml:brushProperty name="width" value="0.025" units="cm"/>
      <inkml:brushProperty name="height" value="0.025" units="cm"/>
    </inkml:brush>
  </inkml:definitions>
  <inkml:trace contextRef="#ctx0" brushRef="#br0">121 0 10794,'0'0'17035,"-9"3"-15999,2-1-890,1 0 1,0 1-1,0 0 1,0 0-1,0 0 1,0 1 0,1 0-1,-1 0 1,1 1-1,0-1 1,0 1-1,1 0 1,-1 0 0,1 1-1,0-1 1,1 1-1,-1 0 1,1 0-1,1 0 1,-1 0-1,-2 12 1,4-16-133,0 0 1,0 0-1,1 0 0,-1 0 0,1 0 1,-1 0-1,1 1 0,0-1 0,0 0 1,0 0-1,0 0 0,0 0 0,0 1 0,1-1 1,-1 0-1,1 0 0,0 0 0,-1 0 1,1 0-1,0 0 0,0 0 0,0 0 1,1 0-1,-1-1 0,0 1 0,1 0 1,-1-1-1,1 1 0,-1-1 0,1 1 1,0-1-1,0 0 0,0 0 0,-1 0 1,1 0-1,3 1 0,2 0 0,0-1 0,0 0-1,1 0 1,-1-1 0,1 0-1,-1 0 1,0-1 0,1 1 0,-1-2-1,8-1 1,2-2-227,-1-1-1,1-1 1,-1 0 0,-1-1 0,26-18-1,-20 13-173,43-20-1,-64 32 384,0 1-1,0 0 1,0 0 0,0 0 0,0 0 0,1 0 0,-1 0-1,0 0 1,0 0 0,0 0 0,0 0 0,1 0-1,-1-1 1,0 1 0,0 0 0,0 0 0,1 0 0,-1 0-1,0 0 1,0 1 0,0-1 0,0 0 0,1 0 0,-1 0-1,0 0 1,0 0 0,0 0 0,0 0 0,1 0 0,-1 0-1,0 0 1,0 0 0,0 0 0,0 1 0,0-1 0,0 0-1,1 0 1,-1 0 0,0 0 0,0 0 0,0 1 0,0-1-1,0 0 1,0 0 0,0 0 0,0 0 0,0 1-1,0-1 1,0 0 0,0 0 0,-2 15 38,-12 15 233,14-29-259,-2 3 29,-1 1 87,0 1 0,1-1 0,0 1 0,0-1 0,0 1 0,0 0 0,1 0 0,-1 7 0,3-13-141,0 1 1,0 0-1,-1-1 1,1 1-1,0-1 0,0 1 1,0-1-1,0 1 1,-1-1-1,1 1 0,0-1 1,0 0-1,0 0 1,0 1-1,0-1 1,0 0-1,0 0 0,0 0 1,0 0-1,0 0 1,0 0-1,0-1 0,0 1 1,1 0-1,29-4-1810,-21 0-85,-1 0-1,1 0 1,0-1 0,11-7 0,13-10-5530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09.667"/>
    </inkml:context>
    <inkml:brush xml:id="br0">
      <inkml:brushProperty name="width" value="0.025" units="cm"/>
      <inkml:brushProperty name="height" value="0.025" units="cm"/>
    </inkml:brush>
  </inkml:definitions>
  <inkml:trace contextRef="#ctx0" brushRef="#br0">36 66 17008,'0'0'11195,"0"9"-10677,-2 28 300,-12 62 1,6-59-517,-3 74 1,11-114-304,0 1 1,0 0 0,0 0 0,0 0-1,0 0 1,0 0 0,0 0 0,0 0-1,1 0 1,-1 0 0,0 0 0,1 0-1,-1-1 1,0 1 0,1 0-1,-1 0 1,1 0 0,-1 0 0,1-1-1,0 1 1,0 1 0,0-2 5,-1 0-1,1 0 1,0 0 0,0 0 0,-1 1-1,1-1 1,0 0 0,-1 0 0,1 0-1,0-1 1,0 1 0,-1 0-1,1 0 1,0 0 0,-1 0 0,1-1-1,0 1 1,-1 0 0,1 0 0,-1-1-1,2 0 1,1-1 4,1-1 0,-1 1 0,0-1 0,1 0 0,-2 0 0,1 0 0,5-7 0,-3-1-79,-1 0 0,0 0 0,-1 0 0,0 0 0,-1-1-1,0 1 1,-1-1 0,0 0 0,0 1 0,-3-20-1,2 6-112,27 58-495,-24-29 708,0 0 1,0-1 0,0 1-1,0-1 1,1 0-1,-1 0 1,1 0-1,0-1 1,0 1 0,0-1-1,0 0 1,0 0-1,1 0 1,-1-1-1,0 1 1,1-1-1,-1 0 1,1-1 0,0 1-1,-1-1 1,1 0-1,-1 0 1,1 0-1,0 0 1,-1-1 0,1 0-1,-1 0 1,1 0-1,-1-1 1,1 1-1,-1-1 1,0 0-1,0 0 1,0-1 0,0 1-1,0-1 1,-1 0-1,1 0 1,5-6-1,5-5 154,-1 0 0,-1-2 0,0 1 0,14-25 0,-21 30-122,0 0 0,0 1 0,-1-1-1,-1-1 1,0 1 0,0-1 0,0 1-1,-2-1 1,2-16 0,-3 27-62,0-1 1,0 1-1,0 0 1,0-1-1,0 1 1,0 0-1,0-1 1,0 1 0,0 0-1,0-1 1,-1 1-1,1 0 1,0 0-1,0-1 1,0 1-1,0 0 1,-1-1-1,1 1 1,0 0-1,0 0 1,0-1-1,-1 1 1,1 0-1,0 0 1,0 0-1,-1-1 1,1 1-1,0 0 1,-1 0-1,1 0 1,0 0-1,0 0 1,-1 0 0,1-1-1,0 1 1,-1 0-1,1 0 1,0 0-1,-1 0 1,1 0-1,0 0 1,-1 0-1,1 0 1,0 0-1,-1 1 1,1-1-1,0 0 1,-1 0-1,1 0 1,0 0-1,-1 0 1,1 1-1,-18 10-150,10-1 138,1 1 0,0 0-1,0 0 1,1 0 0,0 1 0,1 0-1,-4 12 1,-23 92 46,30-108-39,-3 9 8,1 1 0,1 0 0,0 0 0,1 35 1,2-52-7,0 0 0,0 1 0,0-1 0,0 0 0,0 0 0,0 0 0,1 0 0,-1 0 0,0 0 0,1 0 0,-1 0 0,1 0 0,-1 0 1,1 0-1,-1 0 0,1 0 0,0-1 0,0 1 0,-1 0 0,1 0 0,0-1 0,0 1 0,0 0 0,0-1 0,0 1 0,-1-1 0,1 1 0,0-1 0,2 1 0,1 0-7,-1-1-1,0 0 0,0 0 0,0 0 0,0-1 0,0 1 1,0-1-1,0 0 0,0 1 0,5-3 0,4-3-425,0 1 1,0-2-1,-1 1 0,11-9 0,15-17-3685,-3-4-3326,-2-2-5301</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13.805"/>
    </inkml:context>
    <inkml:brush xml:id="br0">
      <inkml:brushProperty name="width" value="0.025" units="cm"/>
      <inkml:brushProperty name="height" value="0.025" units="cm"/>
    </inkml:brush>
  </inkml:definitions>
  <inkml:trace contextRef="#ctx0" brushRef="#br0">127 164 10922,'0'0'4890,"-9"10"-2301,-9 10-1731,-40 42 3398,53-56-3544,-1 1-1,1 0 0,1 0 1,-1 1-1,1-1 1,0 1-1,-3 12 0,6-19-689,1 0 0,0-1-1,0 1 1,0 0 0,-1 0 0,1-1-1,0 1 1,0 0 0,0 0-1,0-1 1,1 1 0,-1 0 0,0 0-1,0 0 1,0-1 0,1 1-1,-1 0 1,0-1 0,1 1 0,-1 0-1,0 0 1,1-1 0,-1 1-1,1-1 1,-1 1 0,1 0 0,-1-1-1,2 1 1,24 4 35,-17-5-222,0-2 0,0 1 0,-1-1 0,15-5 0,-3-2-677,-1 0 0,0-2 1,0 0-1,-1-1 1,-1 0-1,18-18 1,-14 11 794,-2-1 0,-1 0 0,0-1 0,-1-2-1,-2 1 1,0-2 0,19-41 0,-25 34 2666,-24 43 60,-26 46-695,34-47-1805,0 0 0,1 0 0,0 0 0,1 1 0,0 0 0,1 0 0,1 0 0,-1 0 0,2 1 0,0-1 0,0 1 0,2 0 0,-1-1 0,3 19 0,-1-27-322,0 0 1,0-1-1,0 0 0,1 1 1,-1-1-1,1 0 1,0 1-1,0-1 0,0 0 1,1-1-1,-1 1 0,1 0 1,-1-1-1,1 1 0,4 2 1,-3-2-414,1 0 1,-1-1 0,1 1-1,-1-1 1,1 0-1,0 0 1,0-1-1,0 0 1,-1 0-1,10 1 1,12-1-9086</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14.589"/>
    </inkml:context>
    <inkml:brush xml:id="br0">
      <inkml:brushProperty name="width" value="0.025" units="cm"/>
      <inkml:brushProperty name="height" value="0.025" units="cm"/>
    </inkml:brush>
  </inkml:definitions>
  <inkml:trace contextRef="#ctx0" brushRef="#br0">1 1 13837,'0'0'13714,"2"13"-12662,-4 175 1649,2-187-2692,0 0 1,1 1-1,-1-1 0,1 0 0,-1 0 1,1 1-1,0-1 0,-1 0 0,1 0 0,0 0 1,0 0-1,0 0 0,0 0 0,0 0 0,0 0 1,0 0-1,0-1 0,0 1 0,0 0 0,0-1 1,0 1-1,1 0 0,-1-1 0,0 0 0,1 1 1,-1-1-1,0 0 0,0 1 0,1-1 0,-1 0 1,1 0-1,-1 0 0,0 0 0,1-1 0,-1 1 1,0 0-1,0 0 0,3-2 0,3 1 28,-1 0-1,0 0 1,1-1-1,-1 0 1,0 0 0,0-1-1,6-3 1,-3 0-28,0 0 0,-1-1 0,0 0 0,0 0 1,-1-1-1,0 1 0,0-2 0,-1 1 1,0-1-1,7-13 0,-15 29-98,1-1-1,0 1 1,1 0-1,0 0 1,0 13-1,1 9 115,-4 2-4,2 0 0,4 33 1,-3-64-76,0 1 1,0 0-1,0-1 1,0 1-1,1-1 1,-1 1-1,0 0 1,0-1-1,1 1 1,-1-1-1,0 1 1,1-1-1,-1 1 1,0-1-1,1 1 1,-1-1 0,1 1-1,-1-1 1,1 0-1,-1 1 1,1-1-1,-1 0 1,1 1-1,-1-1 1,1 0-1,-1 0 1,1 1-1,0-1 1,-1 0-1,1 0 1,-1 0-1,1 0 1,0 0-1,-1 0 1,1 0-1,0 0 1,-1 0 0,1 0-1,-1 0 1,1 0-1,0-1 1,-1 1-1,1 0 1,-1 0-1,1-1 1,-1 1-1,1 0 1,-1-1-1,1 1 1,-1 0-1,1-1 1,-1 1-1,1-1 1,2-1-975,0 0 0,0 0 0,0 0 0,0-1 0,-1 1 0,1-1 0,-1 1 0,3-5 0,6-19-9793</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15.182"/>
    </inkml:context>
    <inkml:brush xml:id="br0">
      <inkml:brushProperty name="width" value="0.025" units="cm"/>
      <inkml:brushProperty name="height" value="0.025" units="cm"/>
    </inkml:brush>
  </inkml:definitions>
  <inkml:trace contextRef="#ctx0" brushRef="#br0">16 123 14606,'0'0'6497,"-1"9"-4597,1-6-1738,2 26 1159,-1-28-1251,-1 0 0,1-1 0,-1 1 0,1 0 0,0-1 0,-1 1 0,1 0 0,0-1 0,-1 1 0,1-1 0,0 1 0,0-1 0,-1 1 0,1-1 0,0 0 0,0 1 0,0-1 0,0 0 0,-1 0 0,1 1 0,0-1 0,0 0 0,0 0 0,0 0 0,0 0 0,0 0 0,0 0 0,0-1 0,-1 1 0,1 0 0,0 0 0,0-1 0,0 1 0,0 0 0,0-1 0,-1 1 0,3-2 0,6-2 98,0-1 1,-1 0-1,1 0 1,-1-1-1,0-1 1,0 1-1,12-14 1,-17 16-159,1 1 0,-1-1 0,0 0 1,0 0-1,-1 0 0,1 0 0,-1 0 1,0 0-1,0-1 0,0 1 0,0-1 1,-1 0-1,0 1 0,0-1 0,0 0 1,-1 0-1,1 1 0,-1-8 0,-1 11-7,1 0-1,-1-1 0,1 1 1,-1 0-1,0 0 0,1-1 0,-1 1 1,0 0-1,0 0 0,0 0 0,0 0 1,0 0-1,0 0 0,0 0 0,0 0 1,-1 1-1,1-1 0,0 0 0,0 1 1,-1-1-1,1 1 0,0-1 0,-1 1 1,1 0-1,0-1 0,-1 1 1,1 0-1,-1 0 0,1 0 0,0 0 1,-1 0-1,1 0 0,0 1 0,-1-1 1,1 0-1,-1 1 0,1-1 0,0 1 1,0-1-1,-3 2 0,-1 0 12,0 0 1,-1 0-1,1 1 0,0-1 0,0 1 1,1 0-1,-1 1 0,1-1 0,-5 5 0,1 4 38,0-1 0,0 1-1,2 0 1,-1 0-1,-6 22 1,10-27 60,1 0 0,0 0 0,1 0 0,-1 0 1,1 0-1,1 0 0,-1 0 0,1 0 0,1 1 0,-1-1 0,1 0 0,3 12 0,-2-16-88,-1-1-1,1 0 0,0 0 0,0 1 0,0-1 1,0 0-1,0-1 0,0 1 0,1 0 0,-1-1 1,1 1-1,-1-1 0,1 0 0,0 0 1,-1 0-1,1 0 0,0 0 0,0 0 0,-1-1 1,1 0-1,0 1 0,0-1 0,0 0 0,5-1 1,3 1 20,0 0 1,0-1 0,0-1 0,0 0-1,14-4 1,-8-2-38,-1 0 0,0-1 0,-1 0 0,0-1 0,0-1 0,-1-1 0,-1 0 1,13-14-1,10-8-7,-43 44 23,2-1 0,-1 1-1,2 0 1,-1 1 0,1-1-1,1 1 1,-4 20 0,6-29-5,1-1 1,0 0-1,-1 0 1,1 1-1,0-1 1,0 0-1,0 0 1,0 1-1,0-1 1,0 0-1,0 0 1,1 1-1,-1-1 1,0 0-1,1 0 1,-1 0-1,1 1 1,-1-1-1,1 0 1,0 0-1,-1 0 1,1 0-1,0 0 1,0 0-1,0 0 1,-1 0-1,1 0 1,0-1-1,2 2 1,0-1 24,1 0-1,0-1 1,-1 1 0,1-1-1,0 0 1,-1 0 0,1 0 0,0 0-1,4-2 1,3-1-88,0 0-1,0-1 1,-1 0-1,1-1 1,-1 0-1,0 0 1,0-1 0,-1-1-1,13-11 1,18-10-163,-39 27 178,-1 1-1,1 0 1,-1-1 0,1 1-1,-1 0 1,1-1 0,0 1-1,-1 0 1,1-1 0,-1 1 0,1 0-1,0 0 1,-1 0 0,1 0-1,0 0 1,-1 0 0,1 0-1,0 0 1,-1 0 0,1 0-1,0 0 1,-1 0 0,1 0-1,-1 0 1,1 1 0,0-1-1,-1 0 1,1 0 0,-1 1-1,1-1 1,0 1 0,8 22-243,-9 46 655,-1-52-295,1-3 81,0 38 576,0-51-747,0 0 0,0 0 0,0 0 0,0 0-1,0 0 1,0 0 0,0 0 0,0 0-1,1 0 1,-1 0 0,0-1 0,1 1 0,-1 0-1,0 0 1,1 0 0,-1 0 0,1 0-1,0 0 1,-1-1 0,1 1 0,0 0 0,-1-1-1,1 1 1,0 0 0,0-1 0,0 1-1,-1-1 1,1 1 0,0-1 0,0 1 0,0-1-1,0 0 1,0 1 0,0-1 0,0 0-1,0 0 1,1 0 0,0-1-405,0 0 0,0 0 0,0-1 0,-1 1 0,1-1-1,0 1 1,-1-1 0,0 0 0,1 1 0,-1-1 0,0 0 0,0 0 0,0 0-1,0 0 1,0 0 0,0 0 0,0 0 0,-1-1 0,1 1 0,-1 0 0,0 0 0,1-4-1,-1 4-192,6-32-8528</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15.555"/>
    </inkml:context>
    <inkml:brush xml:id="br0">
      <inkml:brushProperty name="width" value="0.025" units="cm"/>
      <inkml:brushProperty name="height" value="0.025" units="cm"/>
    </inkml:brush>
  </inkml:definitions>
  <inkml:trace contextRef="#ctx0" brushRef="#br0">0 0 23831,'0'0'864</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16.679"/>
    </inkml:context>
    <inkml:brush xml:id="br0">
      <inkml:brushProperty name="width" value="0.025" units="cm"/>
      <inkml:brushProperty name="height" value="0.025" units="cm"/>
    </inkml:brush>
  </inkml:definitions>
  <inkml:trace contextRef="#ctx0" brushRef="#br0">1 240 13421,'0'0'6630,"11"-6"-5610,13-5-482,0 0 1,1 2 0,49-12-1,97-13 151,-130 26-666,730-74 424,-359 50-5084,-305 17-3595,-70 5 433</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17.024"/>
    </inkml:context>
    <inkml:brush xml:id="br0">
      <inkml:brushProperty name="width" value="0.025" units="cm"/>
      <inkml:brushProperty name="height" value="0.025" units="cm"/>
    </inkml:brush>
  </inkml:definitions>
  <inkml:trace contextRef="#ctx0" brushRef="#br0">160 18 17232,'0'0'2814,"13"-5"-2291,-8 4-465,1-1 6,0-1-1,0 2 1,0-1 0,1 1 0,-1 0-1,1 0 1,-1 1 0,1-1 0,-1 1-1,0 1 1,1 0 0,-1-1 0,1 2-1,7 2 1,3 2 94,7 2 152,0 1-1,31 19 0,-50-26-233,0 0 0,-1 1 0,0 0 0,1 0 0,-1 0 0,-1 1 0,1 0 0,0-1 0,-1 1 0,0 0 0,0 1 0,0-1 0,0 0 0,-1 1 0,1 0 0,-1-1 0,0 1 0,1 8 0,-2-10-20,-1 1 0,-1 0-1,1 0 1,0-1-1,-1 1 1,0 0 0,0-1-1,0 1 1,0 0 0,0-1-1,-1 0 1,0 1-1,0-1 1,0 0 0,0 0-1,0 0 1,0 0-1,-1 0 1,-2 2 0,-8 8 242,-1-2 1,-26 18 0,25-18-156,-276 182 182,254-167-4307,9-10-4437</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25.868"/>
    </inkml:context>
    <inkml:brush xml:id="br0">
      <inkml:brushProperty name="width" value="0.025" units="cm"/>
      <inkml:brushProperty name="height" value="0.025" units="cm"/>
    </inkml:brush>
  </inkml:definitions>
  <inkml:trace contextRef="#ctx0" brushRef="#br0">94 0 9257,'0'0'16645,"0"12"-15791,-11 70 301,5-49-841,1 0 1,0 60-1,5-92-312,0 0 0,1 0 0,-1 0-1,0 0 1,1-1 0,-1 1 0,1 0 0,0 0 0,-1-1 0,1 1-1,0 0 1,-1-1 0,1 1 0,0-1 0,-1 1 0,1-1-1,0 1 1,0-1 0,0 1 0,0-1 0,0 0 0,-1 1 0,1-1-1,0 0 1,0 0 0,0 0 0,1 0 0,38 4 115,-11-2-94,-24 1-27,1-1 0,-1 1 0,0 0 0,0 0 0,0 0 0,0 1 1,-1 0-1,0-1 0,1 2 0,-1-1 0,-1 0 0,1 1 0,0 0 0,4 10 0,-6-13 61,-1 1 1,1-1-1,-1 1 0,0 0 1,0 0-1,0 0 0,0 0 1,0 0-1,-1 0 1,1 0-1,-1 0 0,0 0 1,0 0-1,0 0 0,0 0 1,0 0-1,-1 0 0,1 0 1,-1 0-1,0 0 0,0 0 1,0-1-1,-1 1 1,1 0-1,0 0 0,-1-1 1,0 1-1,0-1 0,0 0 1,-3 4-1,-3 0 54,0 0 1,-1-1-1,0 0 0,0-1 0,0 1 0,-1-2 1,1 1-1,-1-1 0,0-1 0,0 0 0,0 0 1,0-1-1,0 0 0,0-1 0,-1 0 1,1-1-1,-14-2 0,22 3-278,0-1 1,1 1-1,-1-1 1,1 1-1,-1-1 1,1 0-1,-1 1 1,1-1-1,0 0 1,-1 0-1,1 0 1,0 0-1,0 0 0,0 0 1,0-1-1,0 1 1,0 0-1,0-1 1,0 1-1,0 0 1,0-1-1,1 1 1,-1-1-1,1 1 1,-1-1-1,1 1 0,-1-1 1,1 0-1,0 1 1,0-1-1,0 1 1,0-1-1,0 0 1,0 1-1,0-1 1,1 1-1,-1-1 1,1 0-1,-1 1 0,1-1 1,-1 1-1,1-1 1,0 1-1,0 0 1,0-1-1,0 1 1,0 0-1,0 0 1,0-1-1,0 1 1,0 0-1,0 0 0,1 0 1,-1 0-1,3-1 1,16-10-5135,1-2-1789</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26.339"/>
    </inkml:context>
    <inkml:brush xml:id="br0">
      <inkml:brushProperty name="width" value="0.025" units="cm"/>
      <inkml:brushProperty name="height" value="0.025" units="cm"/>
    </inkml:brush>
  </inkml:definitions>
  <inkml:trace contextRef="#ctx0" brushRef="#br0">0 151 17424,'0'0'5029,"11"-3"-2605,2-2-2071,-2 1-1,1-1 1,-1-1 0,1 0-1,13-11 1,-20 14-279,-1-1 1,0 1-1,1-1 0,-1 0 1,0 0-1,-1-1 0,1 1 1,-1-1-1,0 0 0,0 0 1,0 0-1,-1 0 0,0 0 1,0-1-1,0 1 0,-1-1 0,2-6 1,-3 12-20,0 0 1,0-1-1,0 1 1,0-1-1,0 1 0,0-1 1,0 1-1,1-1 1,-1 1-1,-1-1 1,1 1-1,0-1 1,0 1-1,0-1 0,0 1 1,0-1-1,0 1 1,0-1-1,-1 1 1,1-1-1,0 1 0,0 0 1,-1-1-1,1 1 1,0-1-1,-1 1 1,1 0-1,0-1 1,-1 1-1,1 0 0,0 0 1,-1-1-1,1 1 1,-1 0-1,1 0 1,-1-1-1,0 1 1,-20 7 629,-17 25-488,29-23-153,2 2-1,-1-1 0,1 1 1,1 0-1,0 1 0,0-1 1,1 1-1,1 0 0,0 1 1,1-1-1,0 1 0,1-1 1,0 1-1,1 0 0,0 0 1,2 14-1,-1-25-37,0-1-1,1 1 1,-1-1-1,0 1 1,1-1 0,0 1-1,-1-1 1,1 1-1,0-1 1,-1 0-1,1 1 1,0-1 0,0 0-1,0 0 1,0 1-1,0-1 1,1 0 0,-1 0-1,0 0 1,0 0-1,1-1 1,-1 1 0,1 0-1,1 0 1,1 0 7,-1 0 0,1 0 1,-1-1-1,1 0 1,0 0-1,-1 0 0,1 0 1,0 0-1,-1-1 0,6-1 1,1 0 25,-1-1 1,0-1-1,0 1 1,0-2 0,0 1-1,-1-1 1,12-8-1,1-9-35,-2-1-1,0 0 1,-1-1-1,-1-1 1,19-40 0,-46 98-13,-13 57 58,21-81-43,1 0-1,0 1 1,1-1-1,0 0 1,0 0 0,1 0-1,3 17 1,-4-24-21,1 0 1,0 0-1,0 0 1,0 0-1,1-1 1,-1 1-1,0 0 1,1-1-1,-1 1 1,1-1-1,-1 1 1,1-1-1,0 0 1,-1 1-1,1-1 1,0 0-1,0 0 1,0 0-1,0 0 1,0-1-1,0 1 1,0-1-1,0 1 1,0-1-1,1 0 1,-1 1-1,0-1 1,0 0-1,0-1 1,0 1-1,5-1 1,-1 0-148,0 0 0,1 0 0,-1 0 1,0-1-1,0 0 0,0-1 0,0 1 1,0-1-1,8-5 0,-6 1-1232,-1 1 0,1-1 0,-2-1 0,1 1 0,-1-1 0,8-13-1,11-22-8256</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26.682"/>
    </inkml:context>
    <inkml:brush xml:id="br0">
      <inkml:brushProperty name="width" value="0.025" units="cm"/>
      <inkml:brushProperty name="height" value="0.025" units="cm"/>
    </inkml:brush>
  </inkml:definitions>
  <inkml:trace contextRef="#ctx0" brushRef="#br0">1 1 21813,'0'0'6374</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27.273"/>
    </inkml:context>
    <inkml:brush xml:id="br0">
      <inkml:brushProperty name="width" value="0.025" units="cm"/>
      <inkml:brushProperty name="height" value="0.025" units="cm"/>
    </inkml:brush>
  </inkml:definitions>
  <inkml:trace contextRef="#ctx0" brushRef="#br0">131 31 13677,'0'0'16026,"-8"-5"-15258,-31-18-287,36 22-450,0 0 0,0 1 0,1-1 1,-1 1-1,0 0 0,0 0 0,0 0 0,0 0 0,0 1 1,0-1-1,0 1 0,0 0 0,0 0 0,0 0 0,1 0 1,-1 0-1,0 1 0,1-1 0,-1 1 0,1 0 0,-1-1 1,1 1-1,0 0 0,0 1 0,0-1 0,0 0 1,0 0-1,0 1 0,1-1 0,-3 5 0,37-5-399,-25-2 218,9-1-34,0 1 0,0 1-1,0 1 1,-1 0 0,19 6 0,-31-7 179,0 0 0,0 1 1,0 0-1,-1-1 0,1 1 1,0 1-1,-1-1 0,0 0 0,1 1 1,-1 0-1,0 0 0,0 0 0,0 0 1,-1 0-1,1 1 0,-1-1 0,0 1 1,0-1-1,0 1 0,0 0 1,-1 0-1,1 0 0,-1 0 0,0 0 1,0 0-1,0 5 0,0-1 82,-1-1-1,1 0 1,-1 1-1,-1-1 1,1 0-1,-1 0 0,-1 0 1,1 1-1,-1-1 1,0 0-1,-1-1 1,0 1-1,0 0 1,0-1-1,-1 1 1,0-1-1,0 0 1,0 0-1,-1-1 0,0 0 1,0 1-1,0-1 1,-1-1-1,0 1 1,0-1-1,0 0 1,0-1-1,-1 1 1,1-1-1,-1 0 1,0-1-1,0 0 1,-10 2-1,-39 6-446,54-10 330,1 0-1,0 1 1,-1-1-1,1 0 1,-1 0-1,1 0 1,-1 0-1,1 0 1,-1-1-1,1 1 0,0 0 1,-1-1-1,1 1 1,0-1-1,-1 1 1,1-1-1,0 0 1,-1 1-1,1-1 1,0 0-1,0 0 1,0 0-1,0 0 1,0 0-1,0 0 0,0 0 1,0 0-1,0 0 1,1-1-1,-1 1 1,0 0-1,1-1 1,-1 1-1,0-2 1,1-2-1034,-1 1 0,1-1 0,0 1 0,1-1 0,-1 1 0,1 0 0,0-1 0,0 1 1,0 0-1,1-1 0,3-6 0,10-18-7921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10.089"/>
    </inkml:context>
    <inkml:brush xml:id="br0">
      <inkml:brushProperty name="width" value="0.025" units="cm"/>
      <inkml:brushProperty name="height" value="0.025" units="cm"/>
    </inkml:brush>
  </inkml:definitions>
  <inkml:trace contextRef="#ctx0" brushRef="#br0">200 107 16335,'0'0'11916,"-12"-7"-11329,-39-21-229,49 28-346,0-1 1,0 0-1,0 1 1,0 0 0,0-1-1,0 1 1,0 0-1,0 0 1,0 0 0,0 1-1,0-1 1,0 0-1,0 1 1,0-1 0,0 1-1,0 0 1,0-1-1,0 1 1,0 0-1,0 0 1,-3 3 0,-26 30 73,26-27-60,-1 0-22,0 0 1,1 0-1,0 1 0,0 0 0,1 0 0,0 0 0,1 0 1,-1 1-1,2 0 0,-1 0 0,1-1 0,0 1 0,1 0 0,0 1 1,1-1-1,0 0 0,2 15 0,-2-22-4,1-1 0,-1 1 0,1-1 0,0 1 0,0-1 1,0 1-1,0-1 0,0 1 0,0-1 0,0 0 0,1 0 0,-1 1 0,0-1 0,1 0 0,-1 0 0,0 0 0,1 0 1,0-1-1,-1 1 0,1 0 0,-1-1 0,1 1 0,0-1 0,-1 0 0,1 1 0,0-1 0,0 0 0,-1 0 0,1 0 0,0 0 1,0 0-1,2-1 0,3 0 12,0 0-1,0 0 1,0-1 0,0 0 0,-1 0 0,14-6-1,-3-3 44,0 0-1,-1-1 0,0 0 0,-1-1 0,0-1 1,-1-1-1,17-21 0,-23 26-11,0 0 1,-1-1-1,0 0 1,-1-1-1,0 1 1,-1-1-1,0 0 0,-1 0 1,0-1-1,-1 1 1,0-1-1,1-19 1,-4 32-40,0 0 0,-1 0 0,1 0 0,0-1 0,0 1 0,0 0 0,-1 0 0,1 0 0,0 0 0,0 0 0,0 0 0,-1 0 0,1 0 0,0 0 0,0-1 0,-1 1 0,1 0 0,0 0 0,0 0 0,-1 0 1,1 0-1,0 0 0,0 1 0,-1-1 0,1 0 0,0 0 0,0 0 0,-1 0 0,1 0 0,0 0 0,0 0 0,0 0 0,-1 1 0,1-1 0,0 0 0,0 0 0,0 0 0,-1 0 0,1 1 0,0-1 0,-4 5-4,-1 0 0,2 0 0,-1 1 0,1-1 0,-1 1 0,2 0 0,-1 0 0,0 0 0,-2 12 0,-14 65-43,18-74 38,-2 2-215,2 0 1,-1 0-1,1 0 0,1 1 0,1 19 1,0-30 118,-1-1 1,0 1-1,0 0 1,1 0-1,-1-1 1,0 1 0,1 0-1,-1-1 1,1 1-1,-1 0 1,1-1-1,-1 1 1,1-1 0,0 1-1,-1 0 1,1-1-1,0 0 1,-1 1 0,1-1-1,0 1 1,0-1-1,-1 0 1,1 0-1,0 1 1,0-1 0,-1 0-1,1 0 1,0 0-1,0 0 1,0 0-1,0 0 1,-1 0 0,1 0-1,0 0 1,0 0-1,0 0 1,-1-1-1,1 1 1,0 0 0,0-1-1,-1 1 1,2-1-1,31-18-5723,-11-4-636</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27.805"/>
    </inkml:context>
    <inkml:brush xml:id="br0">
      <inkml:brushProperty name="width" value="0.025" units="cm"/>
      <inkml:brushProperty name="height" value="0.025" units="cm"/>
    </inkml:brush>
  </inkml:definitions>
  <inkml:trace contextRef="#ctx0" brushRef="#br0">3 1 19859,'0'0'6774,"0"12"-5850,-1 44-438,-1-6 431,2 0 0,3 0-1,13 75 1,-16-122-908,1 0-1,0 0 1,0 0-1,0 0 1,0 0 0,1-1-1,-1 1 1,1 0-1,-1-1 1,1 1-1,0-1 1,4 5 0,-5-6 0,1-1 0,-1 1-1,1 0 1,-1 0 0,0-1 0,1 1 0,-1-1 0,1 1 0,-1-1 0,1 0 0,0 1 0,-1-1 0,1 0 0,-1 0 0,1 0 0,0 0 0,-1 0 0,3-1-1,4-2 33,0 0 0,0 0 0,0-1-1,0 0 1,-1-1 0,0 0 0,8-6-1,10-6 20,-24 17-63,-1 0 0,0-1-1,1 1 1,-1 0 0,1 0-1,-1-1 1,1 1 0,-1 0-1,1 0 1,-1 0-1,1 0 1,-1 0 0,1 0-1,-1 0 1,1 0 0,-1 0-1,1 0 1,-1 0 0,1 0-1,-1 0 1,1 0 0,-1 1-1,1-1 1,-1 0 0,1 0-1,-1 0 1,0 1 0,1-1-1,-1 0 1,1 1-1,-1-1 1,0 0 0,1 1-1,9 21-46,-3 33 81,-6-48-10,0 17 64,-1-17-50,0 0 1,0 0-1,0 0 1,1 0-1,0 0 1,1-1-1,-1 1 1,1 0-1,1-1 1,3 10-1,-4-18-33,-1-1 0,0 1 0,0 0 1,0-1-1,0 1 0,0 0 0,-1-1 0,1 1 0,-1-1 0,1 1 0,-1-1 0,0-2 0,2-102 11,-3 76-46,5-58 0,42 85-2637,-43 4 2069,15-4-1731,-13-6-6287,-5 3 697</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28.135"/>
    </inkml:context>
    <inkml:brush xml:id="br0">
      <inkml:brushProperty name="width" value="0.025" units="cm"/>
      <inkml:brushProperty name="height" value="0.025" units="cm"/>
    </inkml:brush>
  </inkml:definitions>
  <inkml:trace contextRef="#ctx0" brushRef="#br0">0 1 14350,'0'0'6149,"72"5"-6053,-34-5-480,4 0-2787,-3-6-4164</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28.480"/>
    </inkml:context>
    <inkml:brush xml:id="br0">
      <inkml:brushProperty name="width" value="0.025" units="cm"/>
      <inkml:brushProperty name="height" value="0.025" units="cm"/>
    </inkml:brush>
  </inkml:definitions>
  <inkml:trace contextRef="#ctx0" brushRef="#br0">58 0 11883,'0'0'5136,"-4"11"-1976,-7 16-1235,3-9-1015,1-1 0,0 1-1,1 0 1,2 1-1,-6 33 1,10-52-909,0 1-1,0-1 1,0 1-1,0-1 1,0 0-1,0 1 1,0-1 0,0 1-1,0-1 1,0 1-1,0-1 1,0 0-1,0 1 1,0-1 0,1 1-1,-1-1 1,0 0-1,0 1 1,0-1-1,1 1 1,-1-1 0,0 0-1,0 0 1,1 1-1,-1-1 1,0 0-1,1 1 1,-1-1 0,0 0-1,1 0 1,-1 1-1,1-1 1,-1 0-1,0 0 1,1 0 0,-1 0-1,1 0 1,-1 0-1,0 1 1,1-1-1,-1 0 1,1 0 0,-1 0-1,1 0 1,-1-1-1,0 1 1,1 0-1,-1 0 1,1 0-1,-1 0 1,0 0 0,1 0-1,-1-1 1,1 1-1,-1 0 1,0 0-1,1-1 1,-1 1 0,0 0-1,1 0 1,-1-1-1,0 1 1,0 0-1,1-1 1,-1 1 0,0 0-1,0-1 1,1 0-1,21-24 372,-17 15-321,-1-1 0,0 1-1,0-1 1,-2 0 0,1-1-1,-1 1 1,0-21 0,2-5 728,-8 71-633,1 1 0,2 63 0,1-96-186,0 1 0,0-1 0,0 0-1,1 0 1,-1 0 0,1 1 0,-1-1 0,1 0 0,0 0-1,0 0 1,0 0 0,0 0 0,0 0 0,0 0 0,1 0-1,-1-1 1,1 1 0,2 2 0,-3-3-56,1 0 1,-1-1-1,1 1 0,0 0 1,0-1-1,-1 1 0,1-1 0,0 0 1,0 1-1,-1-1 0,1 0 1,0 0-1,0 0 0,0-1 1,-1 1-1,1 0 0,0-1 1,2 0-1,2-1-265,0-1-1,1 0 1,-1 0 0,0 0-1,-1-1 1,1 0 0,-1 0-1,1 0 1,-1-1 0,7-9-1,-3 3-1462,-1 0-1,-1-1 0,0 1 1,9-22-1,2-17-6327</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28.840"/>
    </inkml:context>
    <inkml:brush xml:id="br0">
      <inkml:brushProperty name="width" value="0.025" units="cm"/>
      <inkml:brushProperty name="height" value="0.025" units="cm"/>
    </inkml:brush>
  </inkml:definitions>
  <inkml:trace contextRef="#ctx0" brushRef="#br0">34 0 15182,'0'0'3145,"-2"14"-935,-29 250 6494,30-77-6630,11-115-1354,-10-69-682,1 0-1,0 0 0,-1 1 0,1-1 0,1 0 0,-1 0 0,0 0 0,1 0 0,-1 0 0,1 0 1,0 0-1,0-1 0,0 1 0,0-1 0,1 1 0,-1-1 0,1 0 0,5 4 0,-8-6-36,1 0 0,0 0 0,0 0 0,0 0 0,0 0 0,0 0 0,0 0 0,0 0 0,0 0 0,0 0-1,0 0 1,0-1 0,0 1 0,0 0 0,-1-1 0,1 1 0,0-1 0,0 1 0,0-1 0,-1 1 0,1-1 0,0 1 0,0-1 0,-1 0-1,1 0 1,-1 1 0,1-1 0,-1 0 0,1 0 0,-1 0 0,1 1 0,-1-1 0,0 0 0,1 0 0,-1-1 0,11-36-8,-10 35 7,2-17 0,0 0 0,-1-1 0,-1 1 0,-1-1 0,0 1 0,-6-28 0,6 47 0,0-1 0,0 0 0,-1 1 0,1-1 0,-1 1 0,1-1 0,-1 1 0,1 0 0,-1-1 0,0 1 0,0 0 0,0-1 0,0 1 0,-1-2 0,1 3 0,1 0 0,0 0 0,-1 0 0,1 0 0,0 0 0,0-1 0,-1 1 0,1 0 0,0 0 0,-1 0 0,1 0 0,0 0 0,0 0 0,-1 0 0,1 1 0,0-1 0,-1 0 0,1 0 0,0 0 0,0 0 0,-1 0 0,1 0 0,0 0 0,0 1 0,-1-1 0,1 0 0,0 0 0,0 0 0,0 1 0,-1-1 0,1 0 0,0 0 0,0 1 0,0-1 0,0 0 0,-1 0 0,1 1 0,0-1 0,0 0 0,0 1 0,0 0 0,-1 1 0,1-1 0,0 0 0,-1 1 0,1-1 0,0 1 0,0-1 0,0 1 0,0-1 0,1 1 0,-1-1 0,0 0 0,0 1 0,1-1 0,-1 1 0,1-1 0,0 0 0,-1 1 0,1-1 0,0 0 0,0 0 0,-1 0 0,1 1 0,0-1 0,0 0 0,0 0 0,0 0 0,1-1 0,1 3 0,2-1 0,0 1 0,0-1 0,0 0 0,1 0 0,-1 0 0,0-1 0,1 0 0,-1 0 0,1 0 0,-1-1 0,1 0 0,0 0 0,-1 0 0,1 0 0,-1-1 0,1 0 0,-1-1 0,1 1 0,-1-1 0,0 0 0,1 0 0,-1 0 0,0-1 0,-1 0 0,1 0 0,6-5 0,-5 3 0,0 0 0,0 0 0,0 0 0,-1-1 0,0 0 0,0 0 0,-1 0 0,1-1 0,-1 1 0,-1-1 0,1 0 0,-1 0 0,0 0 0,-1-1 0,0 1 0,0 0 0,-1-1 0,2-10 0,-3 17 0,0 1 0,0-1 0,0 1 0,0-1 0,-1 1 0,1-1 0,0 1 0,0-1 0,0 1 0,0-1 0,0 1 0,-1-1 0,1 1 0,0 0 0,-1-1 0,1 1 0,0-1 0,0 1 0,-1 0 0,1-1 0,-1 1 0,1 0 0,0-1 0,-1 1 0,1 0 0,-1 0 0,1-1 0,-1 1 0,1 0 0,0 0 0,-1 0 0,1 0 0,-1 0 0,1 0 0,-1 0 0,1-1 0,-1 1 0,1 1 0,-1-1 0,1 0 0,-1 0 0,1 0 0,-1 0 0,1 0 0,-1 0 0,1 0 0,-1 1 0,1-1 0,-1 0 0,1 0 0,0 1 0,-1-1 0,0 1 0,-25 17 0,18-6 0,1-1 0,0 2 0,1-1 0,0 1 0,0 0 0,2 0 0,0 0 0,0 1 0,1-1 0,1 1 0,0 0 0,0 24 0,2-36-16,0-1-1,0 1 1,0 0-1,0 0 1,1-1-1,-1 1 1,1 0 0,-1 0-1,1-1 1,-1 1-1,1-1 1,0 1-1,0 0 1,0-1 0,0 0-1,0 1 1,0-1-1,0 1 1,0-1-1,0 0 1,1 0 0,-1 0-1,1 0 1,-1 0-1,1 0 1,-1 0-1,1 0 1,-1-1-1,1 1 1,0 0 0,-1-1-1,1 0 1,0 1-1,0-1 1,-1 0-1,1 0 1,0 0 0,0 0-1,-1 0 1,1 0-1,0 0 1,-1-1-1,1 1 1,3-2 0,2 1-371,1-1 1,-1 0 0,0-1 0,0 0-1,1 0 1,-2 0 0,1-1 0,0 0 0,7-6-1,11-15-9254,-3-5-7826</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29.568"/>
    </inkml:context>
    <inkml:brush xml:id="br0">
      <inkml:brushProperty name="width" value="0.025" units="cm"/>
      <inkml:brushProperty name="height" value="0.025" units="cm"/>
    </inkml:brush>
  </inkml:definitions>
  <inkml:trace contextRef="#ctx0" brushRef="#br0">76 137 19090,'0'0'12385,"-10"2"-12043,6 0-340,1-1 0,-1 1 1,0 0-1,0 0 1,1 1-1,-1-1 0,1 1 1,-1-1-1,1 1 0,0 0 1,0 0-1,1 1 0,-1-1 1,1 0-1,-1 1 0,1 0 1,0 0-1,0-1 1,1 1-1,-1 0 0,1 0 1,0 0-1,0 1 0,0-1 1,1 0-1,-1 0 0,1 1 1,0-1-1,0 0 0,1 0 1,-1 1-1,1-1 0,1 5 1,-1-8-6,0 0 0,-1 0 1,1 0-1,0 0 0,0 0 1,0-1-1,0 1 0,0 0 1,0 0-1,0-1 0,0 1 0,0 0 1,1-1-1,-1 1 0,0-1 1,0 1-1,0-1 0,1 0 1,-1 0-1,0 1 0,1-1 0,-1 0 1,0 0-1,0 0 0,1 0 1,-1-1-1,0 1 0,1 0 1,-1-1-1,0 1 0,2-1 0,39-15 111,-27 2-275,-13 11 47,1 0 1,-1 1 0,1-1-1,-1 1 1,1-1 0,0 1-1,0 0 1,0 0 0,0 1-1,1-1 1,-1 1 0,5-2-1,-7 6 38,0 0-1,0 0 1,-1 1-1,1-1 1,-1 1-1,0-1 1,0 0-1,0 1 1,-1 3-1,1-2 49,-2 46 457,-2 0 0,-3-1 1,-1 1-1,-3-2 0,-3 1 0,-27 68 1,28-97-68,10-38-389,9-39-456,17-34 352,4 2 0,73-162-1,-49 129 123,-44 102 14,-5 14-2,-1-1 0,1 1 0,0 0 0,0 0 1,1 0-1,0 0 0,0 0 0,6-8 0,-9 47-285,-13 64 409,7-63 284,2 0-1,0 58 1,4-91-404,0 0 0,0-1 1,0 1-1,0 0 1,1 0-1,-1-1 0,0 1 1,1 0-1,0 0 0,-1-1 1,1 1-1,0-1 1,0 1-1,-1-1 0,1 1 1,1-1-1,-1 1 0,0-1 1,0 0-1,0 1 1,1-1-1,-1 0 0,1 0 1,-1 0-1,1 0 0,-1 0 1,1-1-1,-1 1 1,1 0-1,0-1 0,-1 1 1,1-1-1,3 1 0,-2-1-1,0 0-1,0 0 1,0-1-1,0 1 1,0-1-1,0 1 1,0-1-1,0 0 1,0 0-1,0-1 1,0 1-1,-1 0 1,1-1-1,0 0 1,-1 0-1,0 1 1,1-2-1,3-3 1,4-7-71,0 0-1,-1-1 1,-1 0-1,0-1 1,-1 0-1,0 0 1,-2 0-1,1-1 1,-2 0-1,0 0 1,-1 0 0,1-17-1,-24 58-398,14-16 361,0 1 1,1 0-1,0 0 0,0 0 0,1 0 0,0 1 0,1-1 0,0 1 0,-2 22 0,5-33-56,0 1-1,0-1 0,0 0 0,0 0 1,0 1-1,0-1 0,0 0 0,0 0 1,0 1-1,0-1 0,0 0 1,0 0-1,0 1 0,0-1 0,0 0 1,0 0-1,1 1 0,-1-1 0,0 0 1,0 0-1,0 0 0,0 1 1,1-1-1,-1 0 0,0 0 0,0 0 1,0 0-1,1 0 0,-1 1 0,0-1 1,0 0-1,0 0 0,1 0 1,-1 0-1,0 0 0,0 0 0,1 0 1,-1 0-1,0 0 0,0 0 0,1 0 1,-1 0-1,0 0 0,0 0 0,1 0 1,-1 0-1,0 0 0,0 0 1,1 0-1,-1 0 0,0-1 0,0 1 1,1 0-1,-1 0 0,0 0 0,0 0 1,0 0-1,1-1 0,-1 1 1,0 0-1,0 0 0,0 0 0,0-1 1,0 1-1,1 0 0,-1-1 0,6-14-9688</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29.943"/>
    </inkml:context>
    <inkml:brush xml:id="br0">
      <inkml:brushProperty name="width" value="0.025" units="cm"/>
      <inkml:brushProperty name="height" value="0.025" units="cm"/>
    </inkml:brush>
  </inkml:definitions>
  <inkml:trace contextRef="#ctx0" brushRef="#br0">1 1 15855,'0'0'14574,"7"56"-14478,-1-45-32,0 0-769,-3-2-3234,0 0-3621</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30.271"/>
    </inkml:context>
    <inkml:brush xml:id="br0">
      <inkml:brushProperty name="width" value="0.025" units="cm"/>
      <inkml:brushProperty name="height" value="0.025" units="cm"/>
    </inkml:brush>
  </inkml:definitions>
  <inkml:trace contextRef="#ctx0" brushRef="#br0">168 1 21300,'0'0'11253,"-12"7"-11066,1-2-173,-70 45 5,75-47-19,0 1-1,1 0 1,0 1-1,0-1 1,0 1-1,0 0 1,1 0-1,0 1 1,0-1-1,0 1 1,1 0-1,-5 9 1,8-14-17,0 0 0,0 0 0,0 0 0,0 0 0,0 0 0,0 0 0,1 0 0,-1 0 0,0 0 0,0 0 0,1 0 0,-1-1 0,1 1 0,-1 0 0,1 0 0,-1 0 0,1 0 0,-1-1 0,1 1 0,0 0 0,-1 0 0,1-1 0,0 1 0,0 0 0,-1-1 0,1 1 1,0-1-1,0 1 0,0-1 0,0 0 0,0 1 0,0-1 0,0 0 0,0 0 0,0 1 0,0-1 0,0 0 0,0 0 0,0 0 0,0 0 0,1-1 0,56 2-1242,-41-2 893,38-3-498,-39 3 857,-1-1 0,1 2 0,30 3 0,-45-3 11,-1 0 0,1 0 0,-1 0 0,1 0 0,-1 0 0,0 0 0,1 0 0,-1 0 0,1 1 0,-1-1 0,1 0 0,-1 0 0,0 0 0,1 1 0,-1-1 0,0 0 0,1 1 0,-1-1 0,0 0 0,1 1 0,-1-1 0,0 0 0,0 1 0,1-1-1,-1 1 1,0-1 0,0 0 0,0 1 0,0-1 0,1 1 0,-1-1 0,0 1 0,0-1 0,0 1 0,-8 17 429,-18 11 565,15-20-832,0-1 0,-1 0 0,0 0 0,0-1 0,-1-1 0,0 0 0,0-1 0,0 0 0,-24 4 0,36-9-250,1-1-1,0 0 1,0 1-1,0-1 1,0 1-1,0-1 1,0 0 0,0 1-1,0-1 1,0 1-1,0-1 1,0 1-1,0-1 1,0 0 0,1 1-1,-1-1 1,0 1-1,0-1 1,1 1 0,-1-1-1,0 1 1,1-1-1,-1 1 1,0-1-1,1 1 1,-1-1 0,1 1-1,-1 0 1,0-1-1,1 1 1,-1 0-1,1-1 1,-1 1 0,2 0-1,18-23-6569,5-3-1962</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30.645"/>
    </inkml:context>
    <inkml:brush xml:id="br0">
      <inkml:brushProperty name="width" value="0.025" units="cm"/>
      <inkml:brushProperty name="height" value="0.025" units="cm"/>
    </inkml:brush>
  </inkml:definitions>
  <inkml:trace contextRef="#ctx0" brushRef="#br0">73 285 21076,'0'0'2360,"-6"8"-738,-4 8-735,0 0-1,1 0 1,-11 26-1,17-34-594,0 1 0,0-1 1,1 0-1,0 1 0,0-1 0,1 1 0,0 0 1,1 0-1,0-1 0,0 1 0,2 11 0,-1-18-282,0-1-1,-1 1 0,1 0 0,0-1 0,0 1 0,0-1 1,0 1-1,1-1 0,-1 0 0,0 1 0,1-1 0,-1 0 1,1 0-1,-1 0 0,1 0 0,-1 0 0,1 0 0,0 0 1,-1-1-1,1 1 0,0 0 0,0-1 0,-1 0 0,1 1 1,0-1-1,0 0 0,0 0 0,0 0 0,-1 0 0,1 0 1,0 0-1,0-1 0,3 0 0,1 0 11,0 0 0,0 0 0,0-1 0,0 0 0,0 0 0,-1 0 0,1-1 0,9-6 0,1-5-31,-1 0 1,-1-1 0,-1-1 0,0 0 0,-1 0 0,0-1 0,-2-1 0,0 0-1,14-37 1,-15 31 31,-1-1 0,-2 1-1,0-1 1,-2 0 0,0 0-1,-2-1 1,-1-40 0,-1 63-21,0 0 1,-1 0 0,1 0 0,-1 0 0,1 0 0,-1 0-1,0 0 1,0 0 0,-1 0 0,1 0 0,0 0 0,-1 0-1,0 1 1,-3-5 0,4 6-9,-1-1 0,0 1 1,1 0-1,-1 0 0,0 0 0,0 0 1,1 0-1,-1 0 0,0 0 0,0 1 1,0-1-1,0 1 0,0 0 0,0-1 0,0 1 1,0 0-1,-3 0 0,-1 1-4,1 0 0,0 0 0,0 1 0,0-1 0,0 1 0,0 1 0,0-1 0,1 0 0,-1 1 0,1 0 0,0 0 0,0 0 0,0 1 1,0 0-1,0-1 0,-3 5 0,3-3 26,1 0 1,-1 1 0,1-1-1,0 0 1,0 1 0,1 0 0,-1-1-1,1 1 1,0 0 0,-1 11-1,3-13-14,-1-1-1,1 0 1,1 1-1,-1-1 1,0 1-1,1-1 0,0 0 1,-1 0-1,1 1 1,1-1-1,-1 0 1,0 0-1,1 0 1,-1 0-1,1 0 0,0 0 1,0-1-1,0 1 1,1 0-1,-1-1 1,3 3-1,11 7-152,-2 2 1,0 0-1,20 25 0,-29-31 137,0-1-1,-1 1 1,0 0 0,0 1 0,-1-1-1,0 1 1,0 0 0,-1 0 0,0-1-1,0 13 1,-1-6-316,4 30-1160,4-28-2461,8-10-4096,-3-7-1235</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31.065"/>
    </inkml:context>
    <inkml:brush xml:id="br0">
      <inkml:brushProperty name="width" value="0.025" units="cm"/>
      <inkml:brushProperty name="height" value="0.025" units="cm"/>
    </inkml:brush>
  </inkml:definitions>
  <inkml:trace contextRef="#ctx0" brushRef="#br0">1 1 19827,'0'0'11659,"6"7"-11600,19 20-22,-25-26-38,1 0 1,-1-1-1,0 1 0,1-1 1,-1 1-1,1-1 1,-1 1-1,0-1 0,1 1 1,-1-1-1,1 1 1,0-1-1,-1 0 0,1 1 1,-1-1-1,1 0 0,-1 1 1,1-1-1,0 0 1,-1 0-1,1 0 0,0 1 1,-1-1-1,1 0 1,0 0-1,-1 0 0,1 0 1,0 0-1,-1 0 1,1 0-1,0-1 0,-1 1 1,1 0-1,0 0 0,-1 0 1,1-1-1,-1 1 1,1 0-1,1-1 0,1 1-144,-2 15 37,-1-11 116,1 0 0,-1 0-1,1-1 1,-1 1 0,1 0-1,0 0 1,1 0 0,-1 0-1,1-1 1,-1 1-1,1-1 1,0 1 0,0-1-1,1 0 1,-1 1 0,1-1-1,-1 0 1,1-1 0,0 1-1,0 0 1,1-1 0,-1 0-1,0 0 1,1 0 0,-1 0-1,1 0 1,0-1 0,4 2-1,0-2 25,-1 0 0,1 0 0,-1-1 0,1 0-1,0 0 1,-1-1 0,1 0 0,0 0 0,-1-1 0,0 0-1,1 0 1,-1-1 0,0 1 0,8-6 0,50-32 55,-47 28-74,0 0 0,1 2 0,21-10-1,-39 48 127,-6-5-16,3-17-87,1 0 0,0 0 1,0 0-1,0 0 0,1 0 1,-1 0-1,1 0 0,1 0 1,1 12-1,-1-17-82,0 0 0,-1 0 0,1-1-1,0 1 1,0 0 0,-1 0 0,1-1 0,0 1 0,0-1 0,0 1 0,0-1-1,0 1 1,0-1 0,0 1 0,0-1 0,0 0 0,0 1 0,0-1 0,0 0-1,0 0 1,0 0 0,1 0 0,0 0-262,-1 0-1,1 0 1,0 0 0,-1 0 0,1 0-1,0 0 1,-1-1 0,1 1-1,0 0 1,-1-1 0,1 0 0,-1 1-1,1-1 1,1-1 0,9-15-9029</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32.278"/>
    </inkml:context>
    <inkml:brush xml:id="br0">
      <inkml:brushProperty name="width" value="0.025" units="cm"/>
      <inkml:brushProperty name="height" value="0.025" units="cm"/>
    </inkml:brush>
  </inkml:definitions>
  <inkml:trace contextRef="#ctx0" brushRef="#br0">194 38 17296,'0'0'11878,"-5"14"-11670,-17 36 229,-3-1-1,-2-2 1,-48 66-1,69-105-409,-20 29 470,18-29-627,13-19-702,23-46-790,46-97-3756,-32 47 5438,-26 73 1693,-16 34-1727,1 0 0,-1 0 0,0 0 0,0 0 0,0 0 1,0 0-1,0 0 0,0 0 0,1 0 0,-1 0 0,0-1 0,0 1 0,0 0 1,0 0-1,1 0 0,-1 0 0,0 0 0,0 0 0,0 0 0,0 0 1,1 0-1,-1 1 0,0-1 0,0 0 0,0 0 0,0 0 0,0 0 0,1 0 1,-1 0-1,0 0 0,0 0 0,0 0 0,0 0 0,0 0 0,0 1 0,1-1 1,-1 0-1,0 0 0,0 0 0,0 0 0,0 0 0,0 1 0,0-1 0,0 0 1,0 0-1,0 0 0,0 0 0,0 0 0,0 1 0,5 20 407,1 82 43,-6-76-78,1 0-1,1 0 1,2-1-1,0 1 1,2-1-1,1 0 1,11 30 0,-16-53-371,-2-1-21,1-1 0,-1 1 0,1-1 0,0 0 1,-1 1-1,1-1 0,0 0 0,0 0 0,0 1 1,0-1-1,0 0 0,0 0 0,0 0 1,1 0-1,-1-1 0,0 1 0,2 1 0,-10-38-555,0 25 276,-1 0 0,0 0 0,0 0 1,-1 1-1,0 1 0,-1-1 0,0 2 1,0-1-1,-1 1 0,-21-11 0,38 19 174,1 0-1,0-1 0,0 0 0,0 0 0,-1 0 0,1-1 1,-1 0-1,1 0 0,9-5 0,39-26-4394,-47 26 1920,0 0 1,0 0 0,12-17 0,-1-2-5413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10.418"/>
    </inkml:context>
    <inkml:brush xml:id="br0">
      <inkml:brushProperty name="width" value="0.025" units="cm"/>
      <inkml:brushProperty name="height" value="0.025" units="cm"/>
    </inkml:brush>
  </inkml:definitions>
  <inkml:trace contextRef="#ctx0" brushRef="#br0">73 0 12716,'0'0'15951,"-6"14"-15572,-9 30-250,2 1 0,1 0 0,3 0 0,2 1 0,2 0-1,0 66 1,5-112-235,0 1-1,0-1 1,0 0-1,0 0 1,0 1-1,-1-1 1,1 0-1,0 0 1,0 1-1,0-1 1,0 0-1,0 0 1,0 1-1,0-1 1,0 0-1,0 1 1,0-1-1,0 0 1,1 0-1,-1 1 1,0-1-1,0 0 1,0 0-1,0 1 1,0-1-1,0 0 1,1 0-1,-1 1 1,0-1-1,0 0 1,0 0-1,1 0 1,-1 0-1,0 1 1,0-1-1,0 0 1,1 0-1,-1 0 1,0 0-1,0 0 1,1 0-1,-1 1 1,0-1-1,1 0 1,-1 0-1,0 0 1,0 0-1,1 0 1,-1 0-1,0 0 1,0 0-1,1 0 0,-1 0 1,0 0-1,1-1 1,-1 1-1,0 0 1,1 0-1,11-14-7617,-4-6-2354</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32.638"/>
    </inkml:context>
    <inkml:brush xml:id="br0">
      <inkml:brushProperty name="width" value="0.025" units="cm"/>
      <inkml:brushProperty name="height" value="0.025" units="cm"/>
    </inkml:brush>
  </inkml:definitions>
  <inkml:trace contextRef="#ctx0" brushRef="#br0">28 0 15919,'0'0'7298,"-3"10"-6663,-6 43 1506,2 0-1,-1 58 1,8-109-2121,0 0-1,0-1 1,0 1-1,0 0 1,0-1 0,0 1-1,0 0 1,1-1-1,-1 1 1,0 0 0,1-1-1,0 1 1,-1-1-1,1 1 1,0-1 0,0 1-1,0-1 1,0 0-1,0 1 1,0-1 0,0 0-1,0 0 1,0 0-1,1 1 1,-1-1 0,1-1-1,-1 1 1,0 0-1,1 0 1,-1 0 0,1-1-1,0 1 1,-1-1-1,1 1 1,0-1 0,-1 0-1,1 0 1,0 0-1,-1 0 1,3 0 0,7-1-126,-1 0 0,1-1 0,-1-1 0,0 0 0,12-4 0,-10 2-244,-11 5 345,0-1-1,1 1 1,-1-1-1,0 1 0,0 0 1,0 0-1,0-1 1,0 1-1,0 0 0,0 0 1,1 0-1,-1 0 1,0 0-1,0 0 0,0 1 1,0-1-1,0 0 1,0 1-1,0-1 0,0 0 1,0 1-1,0-1 1,0 1-1,0 0 0,0-1 1,2 2-1,-2 0 71,0 0 0,0-1 0,-1 1 0,1 0 0,0 0 0,-1-1 0,1 1 0,-1 0 0,0 0 0,1 0 1,-1 0-1,0 0 0,0 0 0,-1 3 0,1 1 114,-1 0 0,0 0 0,-1 0 0,1 0 0,-1 0 1,-1-1-1,1 1 0,-1-1 0,-5 10 0,3-10-171,0 0 1,0-1-1,0 1 0,0-1 0,-1-1 0,0 1 0,1-1 1,-11 5-1,12-7-9,1 1 0,-1-1 0,0 0 0,0 0 0,0 0 1,0-1-1,1 1 0,-1-1 0,0 0 0,0 0 0,0 0 0,0 0 0,0-1 1,0 0-1,0 0 0,-4-1 0,8 2-158,-1-1 0,0 1 0,0-1-1,1 1 1,-1 0 0,0-1 0,1 1 0,-1-1 0,0 1-1,1-1 1,-1 0 0,1 1 0,-1-1 0,1 0 0,-1 1 0,1-1-1,0 0 1,-1 0 0,1 1 0,0-1 0,0 0 0,-1 0 0,1 1-1,0-1 1,0 0 0,0 0 0,0 0 0,0 1 0,0-1-1,0 0 1,0 0 0,0 0 0,1 1 0,-1-1 0,0 0 0,0 0-1,1 0 1,-1 1 0,1-2 0,21-25-11220,-3 11-1401</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33.028"/>
    </inkml:context>
    <inkml:brush xml:id="br0">
      <inkml:brushProperty name="width" value="0.025" units="cm"/>
      <inkml:brushProperty name="height" value="0.025" units="cm"/>
    </inkml:brush>
  </inkml:definitions>
  <inkml:trace contextRef="#ctx0" brushRef="#br0">81 1 865,'0'0'24348,"-9"13"-23115,2-3-957,0 0-28,1-1 0,0 1 0,1 0 1,0 1-1,0-1 0,1 1 0,0 0 0,-2 12 0,3-3 160,-2-2 79,2 0-1,0 0 0,2 1 0,0-1 0,0 1 1,4 24-1,-3-42-486,1 0 0,-1 0 0,1 0 0,-1 0 0,1 0 0,-1 0 0,1 0 0,-1 0 0,1 0 0,0 0 0,0-1 0,-1 1 0,1 0 0,0 0 0,0-1 0,0 1 0,0-1 0,0 1 0,0-1 0,0 1 0,0-1 0,0 0 0,0 1 0,0-1 0,0 0 0,0 0 0,0 0 0,0 0 0,1 0 0,-1 0 0,0 0 0,0 0 0,0 0 0,0 0 0,0 0 0,0-1 0,1 0 0,2 0 0,0 0 0,0 0 0,-1 0 0,1-1 0,-1 1 0,1-1 0,-1 0 0,0 0 0,4-3 0,48-62-256,-53 103-582,-2-30 545,0 0 1,1 0 0,-1 0-1,2 0 1,-1 0-1,1 0 1,-1 0 0,5 9-1,-5-14-41,0 1-1,0 0 0,0-1 1,1 1-1,-1-1 0,0 1 1,1-1-1,-1 1 0,1-1 0,-1 0 1,1 0-1,-1 0 0,3 1 1,-2-1-252,0 0 0,0-1-1,0 1 1,-1-1 0,1 0 0,0 0 0,0 0 0,0 0 0,0 0 0,0 0 0,0 0 0,0-1 0,-1 1 0,1 0-1,0-1 1,2-1 0,14-9-8521</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33.937"/>
    </inkml:context>
    <inkml:brush xml:id="br0">
      <inkml:brushProperty name="width" value="0.025" units="cm"/>
      <inkml:brushProperty name="height" value="0.025" units="cm"/>
    </inkml:brush>
  </inkml:definitions>
  <inkml:trace contextRef="#ctx0" brushRef="#br0">138 61 17136,'0'0'4981,"-11"5"-3038,-2 1-1419,1 0 0,0 0 0,0 1 0,-16 13 0,24-17-320,0 0 0,0 0 0,0 1 0,1 0 0,0-1 1,-1 1-1,1 1 0,1-1 0,-1 0 0,0 1 0,1-1 0,0 1 0,0 0 0,1-1 0,-1 1 0,1 0 0,0 0 0,0 7 0,0-11-201,1 0 0,0 0 0,0 0 0,0-1 0,1 1 0,-1 0 0,0 0 0,0 0 0,0-1 0,1 1 0,-1 0-1,0 0 1,1 0 0,-1-1 0,0 1 0,1 0 0,-1-1 0,1 1 0,0 0 0,-1-1 0,1 1 0,-1-1 0,1 1 0,0-1 0,-1 1 0,1-1 0,0 1 0,1 0 0,0-1 4,0 1-1,1-1 1,-1 0 0,0 0-1,0 0 1,1 0 0,-1 0-1,0 0 1,0-1 0,5 0-1,-1-1-2,1 0 0,-1-1 0,0 0 0,0 0 0,0 0 0,10-8 0,16-30-157,-13 12-335,-14 85-804,-5-52 1341,0-1 1,0 0-1,0 0 0,1 0 0,-1 0 0,1 0 0,0 0 0,0 0 1,0 0-1,0 0 0,1-1 0,-1 1 0,1 0 0,-1-1 1,1 1-1,0-1 0,3 4 0,-3-5-24,0 0 0,0 0 0,0 0 0,0 0 0,1-1 0,-1 1 0,0 0 0,0-1 0,1 0 0,-1 1 0,0-1 0,1 0 1,-1 0-1,0-1 0,0 1 0,1 0 0,-1-1 0,0 1 0,0-1 0,1 0 0,-1 0 0,0 0 0,0 0 0,4-2 0,7-5 8,-1-1-1,1 0 1,-1 0-1,19-22 1,30-22-340,-59 55 272,-1-1 0,0 0 0,0 0 0,0 0-1,0 1 1,0-1 0,0 1 0,-1-1 0,1 1 0,0-1 0,-1 1 0,1-1 0,-1 1 0,1 2 0,16 30-48,-15-33-18,0 0 0,0-1 0,-1 1-1,1 0 1,0 0 0,0-1 0,0 1 0,0-1-1,0 0 1,0 1 0,0-1 0,1 0 0,-1 0-1,0 0 1,0-1 0,0 1 0,0 0 0,0-1-1,0 1 1,0-1 0,0 0 0,0 0 0,-1 0-1,1 0 1,0 0 0,0 0 0,-1 0 0,4-3-1,5-5-728,0 0-1,0-1 1,11-14-1,-8 8 52,-2 3 286,-9 10 464,0-1-1,1 1 0,-1 0 1,1 0-1,0 0 0,0 0 0,0 0 1,0 1-1,5-4 0,-7 52-413,1-27 575,0-1 0,1 1-1,11 32 1,-9-34 168,0 1 1,-1 0-1,-1 0 0,1 27 1,-4-39 158,-3 50 2636,3-54-3044,-1 0 0,1 1 0,0-1 0,-1 0 0,1 0 0,-1 0 0,0 0 0,0 0 0,0 0 0,0 0 0,0 0 0,0 0 0,0 0 0,-1-1 0,1 1 0,-1 0 0,1-1 0,-1 1 0,1-1 0,-1 0 0,-3 2 0,5-3-82,0 0 1,-1 0-1,1 0 0,0 0 0,-1 0 0,1 0 1,0 0-1,-1 0 0,1 0 0,0 0 1,-1 0-1,1 0 0,0 0 0,-1 0 0,1-1 1,0 1-1,-1 0 0,1 0 0,0 0 0,0 0 1,-1-1-1,1 1 0,0 0 0,0 0 1,-1-1-1,1 1 0,0 0 0,0-1 0,0 1 1,0 0-1,-1 0 0,1-1 0,0 1 0,0 0 1,0-1-1,0 1 0,0 0 0,0-1 0,0 1 1,0 0-1,0-1 0,0 1 0,-1-19-1059,1 16 872,0-21-495,0 0-1,2-1 1,1 2-1,1-1 0,1 0 1,12-33-1,-6 30 747,1 0 1,26-44-1,-14 33 1677,-10 12 4171,-14 67-5609,-1-32 56,4 34 1001,-3-42-1347,0 0 1,0-1 0,1 1-1,-1 0 1,0 0 0,0-1-1,1 1 1,-1 0-1,1-1 1,-1 1 0,1 0-1,-1-1 1,1 1 0,-1-1-1,1 1 1,-1-1-1,1 1 1,0-1 0,-1 1-1,1-1 1,0 1-1,-1-1 1,1 0 0,0 0-1,0 1 1,-1-1 0,1 0-1,0 0 1,0 0-1,0 0 1,-1 0 0,1 0-1,0 0 1,0 0 0,-1 0-1,1 0 1,0 0-1,0 0 1,0-1 0,-1 1-1,1 0 1,0 0 0,-1-1-1,1 1 1,0-1-1,-1 1 1,2-1 0,0-1-594,0 0 1,0 0-1,0 0 1,-1 0-1,1 0 1,0-1-1,-1 1 1,1-1-1,-1 1 1,0-1 0,0 1-1,0-1 1,0 0-1,-1 1 1,1-1-1,0-4 1,3-16-6677</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34.264"/>
    </inkml:context>
    <inkml:brush xml:id="br0">
      <inkml:brushProperty name="width" value="0.025" units="cm"/>
      <inkml:brushProperty name="height" value="0.025" units="cm"/>
    </inkml:brush>
  </inkml:definitions>
  <inkml:trace contextRef="#ctx0" brushRef="#br0">1 0 14894,'0'0'13325,"45"51"-16080,-32-51-5957</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34.861"/>
    </inkml:context>
    <inkml:brush xml:id="br0">
      <inkml:brushProperty name="width" value="0.025" units="cm"/>
      <inkml:brushProperty name="height" value="0.025" units="cm"/>
    </inkml:brush>
  </inkml:definitions>
  <inkml:trace contextRef="#ctx0" brushRef="#br0">144 95 11979,'0'0'8499,"1"-10"-5397,0 5-2879,5-40 2882,-6 43-3004,0 1-1,0 0 0,0-1 1,0 1-1,0 0 1,0-1-1,-1 1 1,1 0-1,0-1 0,-1 1 1,1 0-1,-1 0 1,0-1-1,1 1 0,-1 0 1,0 0-1,0 0 1,1 0-1,-1 0 0,0 0 1,0 0-1,0 0 1,0 0-1,-1 0 0,1 1 1,0-1-1,0 0 1,0 1-1,0-1 0,-1 1 1,1-1-1,0 1 1,-3-1-1,0 1-75,-1 1 0,0-1-1,1 1 1,-1 0 0,1 0 0,-1 0 0,1 0-1,0 1 1,-1 0 0,1 0 0,0 0-1,0 0 1,0 1 0,0-1 0,1 1 0,-1 0-1,1 1 1,-6 5 0,5-4-31,0-1-1,0 1 1,0 0-1,1 0 1,0 0-1,0 1 1,0-1-1,1 1 1,-1 0-1,2-1 1,-1 1-1,0 0 1,1 0-1,0 8 1,1-14-6,0 0-1,-1 0 1,1 0 0,0 1 0,0-1 0,0 0-1,0 0 1,1 0 0,-1 1 0,0-1 0,0 0 0,0 0-1,0 0 1,0 1 0,0-1 0,0 0 0,0 0-1,0 0 1,0 0 0,0 0 0,1 1 0,-1-1-1,0 0 1,0 0 0,0 0 0,0 0 0,0 0 0,1 0-1,-1 1 1,0-1 0,0 0 0,0 0 0,0 0-1,1 0 1,-1 0 0,0 0 0,0 0 0,0 0 0,0 0-1,1 0 1,-1 0 0,0 0 0,0 0 0,0 0-1,1 0 1,11-6-111,12-12 167,-23 17-104,0 0 9,-1 0-1,1 1 0,0-1 0,0 1 0,0-1 0,-1 1 0,1-1 1,0 1-1,0-1 0,0 1 0,0 0 0,0-1 0,0 1 1,0 0-1,0 0 0,0 0 0,0 0 0,0 0 0,0 0 1,0 0-1,0 0 0,0 0 0,-1 0 0,1 0 0,0 1 1,0-1-1,0 0 0,0 1 0,0-1 0,0 1 0,0-1 0,0 1 1,-1-1-1,1 1 0,0 0 0,-1-1 0,1 1 0,0 0 1,-1-1-1,1 1 0,0 0 0,-1 0 0,1 0 0,-1 0 1,0 0-1,1 0 0,18 53-1128,-16-43 1193,10 32 10,10 72 1,-20-96 445,-2 1 0,0 0 0,-1 0 1,-1-1-1,0 1 0,-6 23 0,-12 4 1349,18-44-1750,0-1 0,0 0 0,-1 0 0,1 0 0,-1 0 0,0 0 0,1 0 0,-1-1 0,0 1 0,0-1 1,0 1-1,0-1 0,0 0 0,-1 1 0,1-1 0,0 0 0,-3 0 0,3-1-68,1 0 0,-1 0 0,1 0 0,0-1 0,0 1 0,-1-1 0,1 1 0,0-1 0,0 1 0,-1-1 0,1 0 0,0 0 0,0 0 0,0 1 0,0-1 0,0 0 0,0 0 0,0 0 0,0-1 0,1 1 0,-1 0 0,0 0 0,1 0 0,-1 0 0,1-1 0,-1 1 0,1 0 0,-1-1 0,1 1 0,0-2 0,-12-49 0,11 45 0,-5-22-746,1 1 1,2-1-1,1 0 1,1-1-1,4-40 0,-1 63-27,0-1 0,1 1-1,0 1 1,0-1 0,1 0-1,0 1 1,0-1-1,0 1 1,1 0 0,9-9-1,-8 8-584,20-23-6180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35.205"/>
    </inkml:context>
    <inkml:brush xml:id="br0">
      <inkml:brushProperty name="width" value="0.025" units="cm"/>
      <inkml:brushProperty name="height" value="0.025" units="cm"/>
    </inkml:brush>
  </inkml:definitions>
  <inkml:trace contextRef="#ctx0" brushRef="#br0">13 88 19827,'0'0'9043,"-2"12"-8466,0 6-332,-2 5 252,2-1-1,0 1 1,1 0-1,4 37 0,-3-59-492,0-1 0,0 1 0,0-1-1,1 1 1,-1-1 0,0 1 0,0-1 0,0 1-1,0-1 1,1 1 0,-1-1 0,0 1-1,1-1 1,-1 0 0,0 1 0,1-1-1,-1 1 1,0-1 0,1 0 0,-1 1-1,1-1 1,-1 0 0,1 0 0,-1 1-1,1-1 1,-1 0 0,1 0 0,-1 0 0,1 1-1,-1-1 1,1 0 0,0 0 0,18-8 196,13-20 68,-17 4-298,-1 0 1,-2-1-1,0 0 0,-2-1 0,9-30 1,-1 4-113,-10 40-1605,-5 26 33,-3 26-1568,-2-32 2184,0 1 0,-1 0-1,0-1 1,0 0-1,-1 0 1,0 0 0,-6 9-1,-4 6-4095</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35.534"/>
    </inkml:context>
    <inkml:brush xml:id="br0">
      <inkml:brushProperty name="width" value="0.025" units="cm"/>
      <inkml:brushProperty name="height" value="0.025" units="cm"/>
    </inkml:brush>
  </inkml:definitions>
  <inkml:trace contextRef="#ctx0" brushRef="#br0">1 0 17264,'0'0'10282,"29"59"-9257,-19-37-352,3-3-513,-2-1-96,-2 0-32,4-6-96,-3-3-1121,0-5-929,2-4-769,-3-2-1954,1-13-3811</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36.002"/>
    </inkml:context>
    <inkml:brush xml:id="br0">
      <inkml:brushProperty name="width" value="0.025" units="cm"/>
      <inkml:brushProperty name="height" value="0.025" units="cm"/>
    </inkml:brush>
  </inkml:definitions>
  <inkml:trace contextRef="#ctx0" brushRef="#br0">0 101 19314,'0'0'10191,"11"2"-9870,2 0-264,1-1 1,-1 0 0,1-1 0,-1-1 0,21-3 0,-31 4-49,-1 0 0,1 0 0,0-1 0,0 0 0,0 1 0,-1-1 0,1 0 0,0-1 0,-1 1 0,1 0 0,-1-1 0,1 1 0,-1-1 0,0 0 0,1 0 0,-1 0 0,0 0 0,0 0 0,-1 0 0,1 0 0,0-1 0,-1 1 0,1-1 0,-1 1 1,0-1-1,0 0 0,0 1 0,0-1 0,0 0 0,-1 0 0,1 0 0,-1 1 0,0-1 0,0 0 0,0 0 0,0 0 0,0 0 0,-1-3 0,0 4-9,1 1 1,0 0-1,-1 0 0,1 0 1,-1 0-1,1 0 0,-1 0 0,0 0 1,1 0-1,-1 0 0,0 0 1,0 0-1,0 0 0,1 1 1,-1-1-1,0 0 0,0 0 1,0 1-1,0-1 0,-1 1 1,1-1-1,0 1 0,0-1 1,0 1-1,0 0 0,0 0 1,-1-1-1,1 1 0,0 0 1,0 0-1,0 0 0,-1 0 1,1 0-1,0 1 0,0-1 1,0 0-1,0 1 0,-2 0 1,-1-1-19,1 1 1,-1 0-1,1 0 1,0 1 0,0-1-1,0 1 1,0 0-1,0-1 1,0 1 0,0 0-1,0 1 1,-2 2-1,-1 3 50,1-1 0,0 1-1,1 1 1,-1-1 0,2 0 0,-1 1-1,1 0 1,1 0 0,-1 0 0,2 0-1,-1 1 1,1-1 0,1 0-1,-1 1 1,2-1 0,1 15 0,-1-23-23,0 1 0,0 0 0,0-1 0,0 1 0,0-1 0,1 1 0,-1-1 0,1 0 0,-1 1 0,1-1 0,-1 0 0,1 0 0,0 0 0,-1 0 0,1 0 0,0-1 1,0 1-1,0-1 0,-1 1 0,1-1 0,0 1 0,0-1 0,0 0 0,0 0 0,0 0 0,0 0 0,0 0 0,0 0 0,0-1 0,2 0 0,2 0 8,0 0 0,1 0 0,-1-1 0,0 1 0,0-1-1,-1-1 1,1 1 0,7-5 0,0-3-75,-1-1-1,0-1 1,0 0 0,-1 0 0,-1-1-1,0 0 1,-1-1 0,0 0-1,-1 0 1,0-1 0,10-31 0,-23 67-711,-1 0 915,0 1 0,2 0 0,1 1 0,1-1 0,0 33-1,2-54-152,0 0 0,0 0 0,1 0 0,-1 0 0,0 0 0,0 0 0,1 0 0,-1-1 0,1 1 0,-1 0 0,0 0 0,1 0 0,0 0 0,-1 0 0,1-1 0,-1 1 0,1 0 0,0-1 0,0 1 0,-1 0 0,1-1 0,0 1 0,0-1 0,0 1 0,0-1 0,0 1 0,-1-1 0,1 0 0,0 0 0,0 1 0,0-1 0,0 0 0,0 0 0,0 0 0,0 0 0,0 0 0,0 0 0,2 0 0,-1-1-222,0 1 0,1-1 0,-1 1 0,1-1-1,-1 0 1,0 0 0,0 0 0,1 0 0,-1 0 0,0-1 0,0 1 0,0-1-1,0 1 1,2-4 0,12-18-4933,-2-6-2659</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36.781"/>
    </inkml:context>
    <inkml:brush xml:id="br0">
      <inkml:brushProperty name="width" value="0.025" units="cm"/>
      <inkml:brushProperty name="height" value="0.025" units="cm"/>
    </inkml:brush>
  </inkml:definitions>
  <inkml:trace contextRef="#ctx0" brushRef="#br0">34 0 15278,'0'0'4282,"0"11"-1885,5 125 3029,12 84-2674,-11-153-1532,-5-61-824,-2-9-177,-1-36-735,0 25 158,0 1 1,0-1 0,-7-20-1,7 28 254,0 1 0,1 0-1,-2 0 1,1 0-1,-1 1 1,1-1 0,-1 1-1,0-1 1,-1 1-1,1 0 1,-1 0 0,-5-4-1,6 8-74,5 7 202,9 9 101,-5-12-96,1 0 0,-1-1-1,1 0 1,-1 0 0,1 0 0,0-1-1,0 0 1,0 0 0,1 0-1,-1-1 1,0-1 0,1 1 0,-1-1-1,0 0 1,1-1 0,-1 1 0,0-2-1,0 1 1,1-1 0,10-4 0,-13 5 68,0-1 1,0 0 0,-1 0 0,1 0 0,-1-1 0,1 0 0,-1 0 0,0 0 0,0 0 0,0 0 0,0-1 0,-1 0 0,1 0 0,-1 0 0,0 0-1,0 0 1,-1-1 0,1 1 0,-1-1 0,0 1 0,0-1 0,-1 0 0,1 0 0,-1 0 0,0 0 0,0 0 0,-1 0 0,0-1 0,0 1 0,0-6-1,0 11-94,0 0-1,0 0 0,0-1 0,0 1 0,0 0 1,0-1-1,0 1 0,0 0 0,0 0 0,-1-1 1,1 1-1,0 0 0,0 0 0,0-1 0,0 1 1,0 0-1,0 0 0,-1-1 0,1 1 0,0 0 1,0 0-1,-1 0 0,1-1 0,0 1 0,0 0 1,0 0-1,-1 0 0,1 0 0,0 0 0,-1-1 1,1 1-1,0 0 0,0 0 0,-1 0 0,1 0 1,0 0-1,0 0 0,-1 0 0,1 0 0,-14 7-59,-8 14-22,16-13 124,1 0 0,0 0 0,0 1 1,1 0-1,0 0 0,1 0 0,0 1 1,0-1-1,1 1 0,0 0 0,1-1 1,0 1-1,0 15 0,2-24-43,-1-1-1,1 1 1,-1 0 0,1 0-1,-1 0 1,1 0 0,0-1-1,-1 1 1,1 0 0,0-1-1,0 1 1,0-1 0,-1 1-1,1-1 1,0 1 0,0-1-1,0 1 1,0-1 0,0 0-1,0 0 1,0 1 0,0-1-1,0 0 1,0 0 0,0 0-1,0 0 1,0 0 0,0 0-1,1-1 1,33-4-5,-24 0 4,0-1 0,0-1 0,0 0 0,-1 0 0,0-1 0,13-13 0,-14 12 0,1 0 0,0 1 0,1 0 0,0 1 0,21-11 0,-31 17 0,-1 1 0,0 0 0,0 0 0,1 0 0,-1 0 0,0 0 0,1 0 0,-1 0 0,0 0 0,0 0 0,1 0 0,-1 0 0,0 0 0,1 1 0,-1-1 0,0 0 0,0 0 0,1 0 0,-1 0 0,0 0 0,0 0 0,1 1 0,-1-1 0,0 0 0,0 0 0,0 0 0,1 1 0,-1-1 0,0 0 0,0 0 0,0 1 0,0-1 0,0 0 0,1 0 0,-1 1 0,0-1 0,0 1 0,4 18 0,-4 28 0,0-37 0,-1-8-1,1 0 1,0 0-1,0 0 0,0 1 1,0-1-1,1 0 0,-1 0 0,1 0 1,-1 0-1,1 0 0,0 0 1,0 0-1,-1 0 0,2 0 1,-1 0-1,0 0 0,0 0 0,0 0 1,1-1-1,-1 1 0,3 2 1,-2-3-3,0-1 1,1 1-1,-1 0 0,0-1 1,0 1-1,0-1 1,1 1-1,-1-1 1,0 0-1,0 0 1,1 0-1,-1 0 0,0-1 1,0 1-1,1-1 1,3-1-1,5-2-19,0 0 0,0-1 0,-1-1 0,0 0 0,0 0 0,14-12-1,62-57-2352,-85 120 1830,-2-42 357,-8 57-556,4-40-2101,-1-3-3473,2-10-1305</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37.123"/>
    </inkml:context>
    <inkml:brush xml:id="br0">
      <inkml:brushProperty name="width" value="0.025" units="cm"/>
      <inkml:brushProperty name="height" value="0.025" units="cm"/>
    </inkml:brush>
  </inkml:definitions>
  <inkml:trace contextRef="#ctx0" brushRef="#br0">1 1 24823,'0'0'4228,"30"48"-3106,-18-28-962,1-2-513,-2-8-2657,-4-6-7016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11.184"/>
    </inkml:context>
    <inkml:brush xml:id="br0">
      <inkml:brushProperty name="width" value="0.025" units="cm"/>
      <inkml:brushProperty name="height" value="0.025" units="cm"/>
    </inkml:brush>
  </inkml:definitions>
  <inkml:trace contextRef="#ctx0" brushRef="#br0">1 248 12620,'0'0'5584,"10"0"-3625,-1 0-1611,1-2 0,-1 1 0,1-1 1,-1-1-1,0 1 0,0-2 0,0 1 0,0-1 0,-1 0 0,1-1 1,-1 0-1,0-1 0,9-7 0,-14 11-228,23-19 526,35-36 0,-56 52-549,0 0 0,0 0-1,-1 0 1,0-1-1,0 1 1,0-1 0,-1 0-1,0 0 1,0-1-1,0 1 1,-1-1 0,0 1-1,-1-1 1,2-9-1,-3 16-63,0-1-1,0 0 0,1 1 0,-1-1 0,-1 1 0,1-1 0,0 0 1,0 1-1,0-1 0,0 1 0,0-1 0,0 0 0,-1 1 1,1-1-1,0 1 0,-1-1 0,1 1 0,0-1 0,-1 1 1,1-1-1,0 1 0,-1-1 0,1 1 0,-1 0 0,1-1 0,-1 1 1,1-1-1,-1 1 0,1 0 0,-2-1 0,-18 5 136,-18 21-276,27-12 108,1 0-1,1 0 0,0 1 0,0 0 1,2 1-1,0-1 0,0 1 0,2 1 1,0 0-1,0-1 0,2 1 0,0 1 0,-2 27 1,5-43-3,0 0 0,1 0 0,-1 0 1,0-1-1,1 1 0,-1 0 0,0 0 0,1 0 1,-1 0-1,1 0 0,-1-1 0,1 1 1,0 0-1,-1-1 0,1 1 0,0 0 0,-1-1 1,1 1-1,0-1 0,0 1 0,0-1 0,-1 1 1,1-1-1,0 1 0,0-1 0,0 0 1,0 0-1,0 1 0,0-1 0,0 0 0,0 0 1,0 0-1,0 0 0,0 0 0,-1 0 0,1 0 1,0 0-1,0-1 0,0 1 0,0 0 1,0-1-1,0 1 0,0 0 0,1-2 0,45-17 113,-20 0-64,0-1 1,-2-1 0,42-45 0,-8 7-213,-58 59 160,-1-1 0,0 1 0,0 0 0,0-1 0,0 1 1,1 0-1,-1-1 0,0 1 0,0 0 0,1 0 0,-1-1 0,0 1 0,0 0 0,1 0 0,-1-1 0,0 1 0,1 0 0,-1 0 1,0 0-1,1 0 0,-1-1 0,1 1 0,-1 0 0,0 0 0,1 0 0,-1 0 0,0 0 0,1 0 0,-1 0 0,1 0 0,-1 0 1,0 0-1,1 0 0,-1 0 0,0 1 0,1-1 0,-1 0 0,0 0 0,1 0 0,-1 0 0,0 0 0,1 1 0,-1-1 1,0 0-1,1 0 0,-1 1 0,0-1 0,0 0 0,1 1 0,1 26-231,-13 35 311,5-42 90,0 1 34,1-1 0,1 0 0,-3 41 0,7-60-174,0-1 0,0 1 1,0-1-1,0 1 1,0-1-1,0 1 0,0-1 1,0 1-1,0-1 1,1 1-1,-1-1 0,0 1 1,0-1-1,0 0 1,1 1-1,-1-1 0,0 1 1,1-1-1,-1 0 1,0 1-1,1-1 0,-1 1 1,0-1-1,1 0 1,-1 0-1,1 1 0,-1-1 1,1 0-1,-1 0 1,1 1-1,0-1 0,20-2 432,18-16 251,-13 0-374,44-43 0,-3 2-305,-67 59-65,0-1 0,1 1 0,-1-1 0,1 1 0,-1-1 0,1 1 0,-1 0 0,1-1 0,-1 1 1,1 0-1,-1 0 0,1-1 0,-1 1 0,1 0 0,-1 0 0,1 0 0,0 0 0,-1 0 0,1 0 0,-1 0 1,1 0-1,0 0 0,-1 0 0,1 0 0,-1 0 0,1 0 0,-1 0 0,1 0 0,0 1 0,-1-1 0,1 0 1,-1 0-1,1 1 0,7 22 768,-11 49-2293,1-46-5193</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41.403"/>
    </inkml:context>
    <inkml:brush xml:id="br0">
      <inkml:brushProperty name="width" value="0.025" units="cm"/>
      <inkml:brushProperty name="height" value="0.025" units="cm"/>
    </inkml:brush>
  </inkml:definitions>
  <inkml:trace contextRef="#ctx0" brushRef="#br0">180 60 9897,'7'-59'11948,"-9"59"-11812,0 1 1,0-1-1,0 1 1,0 0 0,0 0-1,0 0 1,0 0-1,0 0 1,0 1-1,1-1 1,-4 3 0,-16 19 117,1 1 0,2 1 0,0 0 0,-20 40 0,30-51-79,2-1 1,0 1-1,0 1 0,2-1 0,-1 1 1,2-1-1,0 1 0,1 0 1,0 1-1,2-1 0,0 16 0,0-27-190,1-1-1,0 1 0,0-1 1,0 1-1,1-1 0,-1 0 1,1 1-1,-1-1 0,1 0 1,0 0-1,1 0 0,-1 0 1,0-1-1,1 1 0,-1-1 1,1 1-1,0-1 0,0 0 1,0 0-1,0 0 0,0 0 1,0-1-1,1 1 0,3 0 0,5 2-844,0 0-1,0-2 0,0 1 0,0-2 0,22 1 0,7-1-4424</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42.447"/>
    </inkml:context>
    <inkml:brush xml:id="br0">
      <inkml:brushProperty name="width" value="0.025" units="cm"/>
      <inkml:brushProperty name="height" value="0.025" units="cm"/>
    </inkml:brush>
  </inkml:definitions>
  <inkml:trace contextRef="#ctx0" brushRef="#br0">1 72 865,'0'0'7089,"1"-8"-3630,0 2-2583,3-25 1392,-3 5 5100,0 76-2892,2 1-3447,1 56-1142,-2-82-734,-2-21-2696,0-14-9134</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42.790"/>
    </inkml:context>
    <inkml:brush xml:id="br0">
      <inkml:brushProperty name="width" value="0.025" units="cm"/>
      <inkml:brushProperty name="height" value="0.025" units="cm"/>
    </inkml:brush>
  </inkml:definitions>
  <inkml:trace contextRef="#ctx0" brushRef="#br0">1 52 13325,'0'0'10997,"9"-4"-10058,29-9-800,0 3 0,1 0 0,54-4-1,-81 14-3917,-11 1 3594,-1-1 0,0 0 0,0 0 0,0 0-1,1 0 1,-1 1 0,0-1 0,0 0 0,0 0 0,0 1 0,0-1 0,1 0 0,-1 0 0,0 1 0,0-1 0,0 0 0,0 0 0,0 1 0,0-1 0,0 0-1,0 0 1,0 1 0,0-1 0,0 0 0,0 1 0,0-1 0,0 0 0,0 0 0,0 1 0,0-1 0,-1 0 0,1 0 0,0 1 0,0-1 0,0 0 0,0 0-1,0 0 1,-1 1 0,-6 8-5826</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43.136"/>
    </inkml:context>
    <inkml:brush xml:id="br0">
      <inkml:brushProperty name="width" value="0.025" units="cm"/>
      <inkml:brushProperty name="height" value="0.025" units="cm"/>
    </inkml:brush>
  </inkml:definitions>
  <inkml:trace contextRef="#ctx0" brushRef="#br0">6 43 12684,'0'0'14478,"70"-9"-13774,-42-1-576,-3-3-63,-5 6-482,-4 4-1152,-8 3-481,-7 4-3588,-8 9 2307,-11 1-2018</inkml:trace>
  <inkml:trace contextRef="#ctx0" brushRef="#br0" timeOffset="1">1 169 12300,'0'0'13645,"66"10"-13261,-42-24-288,1-1-96,-1 0-1153,-2 0-1121,-3 1-1634,-3 4-2050,-4 0-5348</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43.481"/>
    </inkml:context>
    <inkml:brush xml:id="br0">
      <inkml:brushProperty name="width" value="0.025" units="cm"/>
      <inkml:brushProperty name="height" value="0.025" units="cm"/>
    </inkml:brush>
  </inkml:definitions>
  <inkml:trace contextRef="#ctx0" brushRef="#br0">9 0 12780,'0'0'8856,"-1"9"-7526,-7 113 3191,8-122-4507,0 1-1,0 0 0,0 0 0,0-1 1,0 1-1,0 0 0,0-1 0,0 1 1,1 0-1,-1-1 0,0 1 0,0 0 1,1-1-1,-1 1 0,0-1 0,0 1 1,1 0-1,-1-1 0,1 1 0,-1-1 1,1 1-1,-1-1 0,1 1 0,-1-1 0,1 1 1,-1-1-1,1 0 0,-1 1 0,1-1 1,0 0-1,0 1 0,24-5 253,19-23 21,39-59-436,-83 86 149,0 0 1,0-1 0,1 1-1,-1 0 1,0 0-1,0 0 1,0-1 0,1 1-1,-1 0 1,0 0-1,0 0 1,1-1-1,-1 1 1,0 0 0,0 0-1,1 0 1,-1 0-1,0 0 1,0-1 0,1 1-1,-1 0 1,0 0-1,1 0 1,-1 0 0,0 0-1,1 0 1,-1 0-1,0 0 1,0 0 0,1 0-1,-1 0 1,0 1-1,1-1 1,-1 0 0,0 0-1,0 0 1,1 0-1,-1 0 1,0 1-1,1-1 1,-1 0 0,5 17 58,-4 34 73,-2-40-108,1 36 574,2-48-1022,0 0 0,0 0 1,0 0-1,-1 0 0,1-1 0,0 1 0,-1 0 1,1-1-1,-1 1 0,0-1 0,1 0 0,1-2 1,2-10-4489,-1-2-2193</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44.134"/>
    </inkml:context>
    <inkml:brush xml:id="br0">
      <inkml:brushProperty name="width" value="0.025" units="cm"/>
      <inkml:brushProperty name="height" value="0.025" units="cm"/>
    </inkml:brush>
  </inkml:definitions>
  <inkml:trace contextRef="#ctx0" brushRef="#br0">0 97 9801,'0'0'13565,"9"-1"-12086,-5 1-1362,0-1 1,1 1-1,-1-1 1,0 0-1,0 0 1,0-1-1,0 1 0,0-1 1,0 0-1,-1 0 1,1 0-1,0 0 1,-1-1-1,1 1 0,-1-1 1,0 0-1,0 0 1,0 0-1,-1 0 1,1-1-1,-1 1 1,1-1-1,-1 0 0,0 1 1,-1-1-1,1 0 1,-1 0-1,1 0 1,-1 0-1,-1 0 1,2-6-1,-2 10-108,0 0 1,0 0-1,0-1 0,0 1 1,0 0-1,0 0 0,0-1 1,0 1-1,0 0 0,0 0 1,0-1-1,-1 1 0,1 0 1,0 0-1,0-1 0,0 1 1,0 0-1,0 0 0,0 0 1,-1-1-1,1 1 0,0 0 1,0 0-1,0 0 0,-1-1 1,1 1-1,0 0 0,0 0 1,0 0-1,-1 0 0,1 0 1,0 0-1,0 0 0,-1-1 1,1 1-1,0 0 0,0 0 1,-1 0-1,1 0 0,0 0 1,-14 5-4,-9 13-133,19-13 125,1 1-1,0-1 1,0 1 0,0 0 0,1 0 0,0 0 0,0 0 0,0 0-1,1 1 1,0-1 0,0 0 0,1 1 0,0-1 0,0 10 0,1-16 4,0 1 1,-1-1 0,1 1 0,0 0 0,0-1 0,-1 1 0,1-1 0,0 0-1,0 1 1,0-1 0,-1 0 0,1 1 0,0-1 0,0 0 0,0 0-1,0 0 1,0 0 0,-1 0 0,1 0 0,0 0 0,0 0 0,0 0 0,0 0-1,0 0 1,0-1 0,-1 1 0,1 0 0,0-1 0,1 0 0,26-10 151,-8-2-103,-16 9-53,0 0 0,0 1 0,1 0-1,-1 0 1,1 0 0,0 0-1,0 1 1,0 0 0,0 0 0,1 0-1,-1 0 1,0 1 0,1 0 0,-1 0-1,1 1 1,-1-1 0,7 2 0,-10 0 7,0 0 0,0 0 1,0 0-1,-1 0 0,1 1 1,0-1-1,-1 1 0,1 0 0,-1-1 1,1 1-1,-1 0 0,0 0 1,1 0-1,-1 0 0,0 0 1,-1 0-1,1 0 0,0 0 1,0 0-1,-1 1 0,0-1 1,1 0-1,-1 0 0,0 3 1,1-2 57,-1 0-1,1 0 1,-1 0 0,1 0 0,0-1 0,0 1 0,0 0 0,1 0-1,-1-1 1,1 1 0,-1-1 0,5 5 0,-6-7-33,0 1 0,1-1 0,-1 0 0,0 0 0,1 0 0,-1 1 0,0-1 0,1 0 0,-1 0 0,0 0 0,1 0 0,-1 0 0,1 0 0,-1 0 0,0 0 0,1 1 0,-1-1 0,1-1 0,-1 1 0,0 0 0,1 0 0,-1 0 0,1 0 0,-1 0 0,0 0 0,1 0 0,-1 0 0,0-1 0,1 1 0,-1 0 0,0 0 0,1-1 0,-1 1 0,0 0 0,1-1 1,8-16 239,-2-20-335,-7 15-246,0 6-812,0 16 81,0 0 911,0 0 1,0 0 0,0 0-1,1 0 1,-1 0 0,0 0-1,0 0 1,0 0 0,2 0-4069,-1 1 4055,0 0 0,0 0-1,0 0 1,-1-1-1,1 1 1,0 0-1,0 0 1,0-1 0,0 1-1,0-1 1,0 1-1,1-1 1,1 1 0,30 2-9525,-15-7 3108</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44.753"/>
    </inkml:context>
    <inkml:brush xml:id="br0">
      <inkml:brushProperty name="width" value="0.025" units="cm"/>
      <inkml:brushProperty name="height" value="0.025" units="cm"/>
    </inkml:brush>
  </inkml:definitions>
  <inkml:trace contextRef="#ctx0" brushRef="#br0">93 1 15375,'0'0'4196,"-11"7"-2307,-68 49 2612,77-56-4421,16-9-1359,-13 9 1243,-1-1-1,1 0 1,-1 1 0,1-1-1,0 0 1,-1 1 0,1-1-1,-1 0 1,1 1 0,0-1-1,0 1 1,-1-1 0,1 1-1,0 0 1,0-1 0,0 1-1,-1 0 1,1 0 0,0-1-1,0 1 1,0 0 0,0 0-1,0 0 1,-1 0 0,1 0-1,0 0 1,0 0 0,0 0-1,0 0 1,0 1 0,0-1-1,-1 0 1,1 1 0,0-1-1,0 0 1,0 1 0,-1-1-1,1 1 1,0-1 0,-1 1-1,1-1 1,0 1 0,0 1-1,10 15 82,-1 1 1,-1 1-1,-1 0 0,-1 0 0,9 34 0,-13-41 47,4 13 776,-1 1 0,-1-1 1,3 51-1,-8-67-610,1 0 0,-1-1 0,-1 1 0,0 0 0,0 0 0,-1-1 0,0 1 0,0-1 0,-1 1 1,0-1-1,0 0 0,-1 0 0,0 0 0,-1-1 0,-6 9 0,11-15-244,-1 0-1,0 0 1,1 0 0,-1 0-1,0-1 1,0 1 0,1 0-1,-1-1 1,0 1 0,0-1-1,0 1 1,0-1 0,0 1-1,0-1 1,0 1 0,0-1-1,0 0 1,0 0 0,0 0-1,0 1 1,0-1 0,0 0-1,0 0 1,0 0 0,0 0-1,0-1 1,-2 1 0,2-1-14,-1 0 1,0 0-1,1-1 1,0 1-1,-1 0 1,1 0-1,0-1 1,-1 1-1,1-1 1,0 1-1,0-1 1,0 0-1,-1-3 1,-2-4-180,1 0-1,0 0 1,1 0-1,-3-18 1,4 5-443,1 0 0,0 0 1,2 0-1,1 0 0,0 1 1,1-1-1,2 1 0,0 0 0,1 0 1,1 1-1,20-35 0,-18 37 609,2 0 0,1 1-1,0 0 1,18-17 0,-30 78 3114,-1-30-2206,-1-2-307,1 0-1,1 1 1,0-1-1,4 20 0,-5-30-569,1-1 1,-1 1-1,1 0 0,-1-1 0,1 1 0,-1-1 0,1 1 1,0-1-1,0 1 0,0-1 0,0 1 0,0-1 0,0 0 0,0 0 1,0 1-1,0-1 0,1 0 0,-1 0 0,1 0 0,-1-1 0,0 1 1,1 0-1,-1 0 0,1-1 0,0 1 0,-1-1 0,1 1 1,-1-1-1,1 0 0,0 1 0,0-1 0,-1 0 0,1 0 0,0 0 1,-1-1-1,1 1 0,0 0 0,-1-1 0,1 1 0,-1-1 1,1 1-1,1-2 0,0 1-182,0-1 1,0 0-1,-1 0 0,1 0 1,0 0-1,-1 0 0,0-1 1,1 1-1,-1-1 0,0 1 1,-1-1-1,1 0 0,0 0 1,-1 0-1,1 0 0,-1 0 1,0 0-1,0 0 1,1-6-1,5-30-4665,-4 5-4232,-2 12-1861</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45.096"/>
    </inkml:context>
    <inkml:brush xml:id="br0">
      <inkml:brushProperty name="width" value="0.025" units="cm"/>
      <inkml:brushProperty name="height" value="0.025" units="cm"/>
    </inkml:brush>
  </inkml:definitions>
  <inkml:trace contextRef="#ctx0" brushRef="#br0">0 0 2114,'0'0'512</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45.440"/>
    </inkml:context>
    <inkml:brush xml:id="br0">
      <inkml:brushProperty name="width" value="0.025" units="cm"/>
      <inkml:brushProperty name="height" value="0.025" units="cm"/>
    </inkml:brush>
  </inkml:definitions>
  <inkml:trace contextRef="#ctx0" brushRef="#br0">0 76 5157,'0'0'1633,"41"-53"-1184,-40 49-289,-1-5-769,0 4-1312,0 1-2852</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45.781"/>
    </inkml:context>
    <inkml:brush xml:id="br0">
      <inkml:brushProperty name="width" value="0.025" units="cm"/>
      <inkml:brushProperty name="height" value="0.025" units="cm"/>
    </inkml:brush>
  </inkml:definitions>
  <inkml:trace contextRef="#ctx0" brushRef="#br0">1 82 5958,'0'0'12609,"5"-1"-6838,-4 3-5602,0 1 1,0 0-1,1 0 1,-1 0-1,1-1 1,-1 1-1,1-1 1,0 1 0,0-1-1,0 0 1,1 0-1,-1 0 1,0 0-1,1 0 1,-1 0-1,1 0 1,0-1-1,4 2 1,-5-2-118,0 0 0,0 0 0,-1-1 0,1 1 0,0-1 0,0 0 0,0 1 1,0-1-1,0 0 0,0 0 0,0 0 0,0 0 0,0 0 0,0-1 0,0 1 0,-1-1 0,1 1 0,0-1 0,0 0 0,0 1 0,-1-1 0,1 0 0,0 0 0,-1 0 1,1-1-1,-1 1 0,1 0 0,-1-1 0,3-2 0,0-1-27,-1 0 1,0-1-1,0 1 0,0-1 1,0 1-1,-1-1 0,0 0 1,0 0-1,-1 0 0,0 0 1,0 0-1,0-1 1,-1 1-1,0 0 0,-1-11 1,1 16-29,0 1 1,-1-1-1,1 1 1,0-1-1,-1 1 1,1 0-1,0-1 1,-1 1-1,1-1 1,-1 1-1,1 0 1,0-1-1,-1 1 1,1 0-1,-1 0 1,1-1-1,-1 1 1,1 0-1,-1 0 1,1 0-1,-1 0 1,0 0-1,1 0 1,-1 0-1,1 0 1,-1 0-1,1 0 1,-1 0-1,1 0 1,-1 0-1,1 0 1,-1 0-1,1 0 1,-1 0-1,1 1 1,-1-1-1,0 1 1,-20 10-117,14-4 168,1 0-1,0 1 1,0 0 0,1 0-1,0 0 1,1 0 0,-1 1-1,2 0 1,-1 0 0,1 0-1,0 0 1,1 0 0,0 1-1,1-1 1,0 1 0,1 15 0,0-24-37,0 0 1,0 0 0,0 0 0,1 0-1,-1 0 1,0 0 0,1 0 0,-1 0-1,1 0 1,-1 0 0,1 0 0,0 0-1,-1 0 1,1 0 0,0 0 0,-1-1-1,1 1 1,0 0 0,0-1 0,0 1 0,0 0-1,0-1 1,0 1 0,0-1 0,2 1-1,0 0 36,1 0-1,-1 0 1,1-1-1,0 1 0,0-1 1,-1 0-1,1 0 1,4-1-1,-2 0-450,1 0 0,-1 0 0,0 0 0,0-1 0,1 0-1,-1-1 1,-1 1 0,1-1 0,7-5 0,3-11-4161,-5-3-1949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27:46.648"/>
    </inkml:context>
    <inkml:brush xml:id="br0">
      <inkml:brushProperty name="width" value="0.025" units="cm"/>
      <inkml:brushProperty name="height" value="0.025" units="cm"/>
      <inkml:brushProperty name="color" value="#66CC00"/>
    </inkml:brush>
  </inkml:definitions>
  <inkml:trace contextRef="#ctx0" brushRef="#br0">1701 170 6022,'-107'-1'3227,"80"-2"-3442,-51-11 0,58 9 351,-1 1 1,1 2-1,-1 0 0,0 1 1,0 1-1,0 1 0,0 1 0,0 0 1,-30 9-1,-8 7 468,-105 47-1,90-33-717,20-10 17,11-6 746,0 2 0,1 2 1,1 2-1,-44 32 0,36-14-543,1 2-1,2 2 0,3 2 0,-40 52 1,-131 218 195,191-275-83,1 1 0,3 1 0,2 1 1,1 1-1,2 0 0,3 1 0,-7 55 1,5 10-214,3 212 0,15-251 3,4-1 1,2 0-1,3-1 0,4 0 1,3-1-1,2-2 0,4 0 1,60 111-1,-65-142 17,1-1 1,1-1 0,3 0-1,0-2 1,2-2-1,1 0 1,1-2 0,2-1-1,61 38 1,-41-35-18,1-2 1,2-2-1,1-3 1,1-3-1,0-2 0,64 11 1,60 3 35,309 14 0,188-40-20,101-63-24,-406 21 11,2517-247-230,-2794 273 217,739-91 22,-10-53-44,-74-48-170,-579 145-129,-2-8 0,203-108 0,-353 161 203,0-1 1,0-1 0,-1 0-1,-1-2 1,0 0-1,-2-1 1,19-22 0,-26 26 19,-1 1 1,0-1-1,-1-1 1,-1 1 0,0-1-1,-1-1 1,0 1-1,-1-1 1,-1 0-1,-1 0 1,0 0 0,2-24-1,-5 26 109,1 0-1,-2-1 1,0 1 0,-1 0 0,0 0-1,-1 0 1,0 0 0,-1 0-1,0 1 1,-1-1 0,-1 1-1,0 0 1,0 1 0,-1-1-1,-17-19 1,-25-29 309,-3 3 1,-74-65 0,-130-88-218,145 130-101,-3 5 0,-4 5 0,-176-77 1,-401-109 35,355 160 843,-606-89 0,-369 79 11,-374 85-1109,943 82-605,7 59-3247,441-64-93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11.714"/>
    </inkml:context>
    <inkml:brush xml:id="br0">
      <inkml:brushProperty name="width" value="0.025" units="cm"/>
      <inkml:brushProperty name="height" value="0.025" units="cm"/>
    </inkml:brush>
  </inkml:definitions>
  <inkml:trace contextRef="#ctx0" brushRef="#br0">74 0 20820,'0'0'2562,"-33"66"65,17-26-225,4 4-1762,4-2-447,4-5-33,4-6-128,0-9 0,9-8-320,4-7-1122,3-7-960,-6 0-160,-9-4-1026,-1-10-896,-11-4-2563</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46.123"/>
    </inkml:context>
    <inkml:brush xml:id="br0">
      <inkml:brushProperty name="width" value="0.025" units="cm"/>
      <inkml:brushProperty name="height" value="0.025" units="cm"/>
    </inkml:brush>
  </inkml:definitions>
  <inkml:trace contextRef="#ctx0" brushRef="#br0">0 1 12780,'0'0'12204</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46.466"/>
    </inkml:context>
    <inkml:brush xml:id="br0">
      <inkml:brushProperty name="width" value="0.025" units="cm"/>
      <inkml:brushProperty name="height" value="0.025" units="cm"/>
    </inkml:brush>
  </inkml:definitions>
  <inkml:trace contextRef="#ctx0" brushRef="#br0">1 69 2915,'0'0'9609,"22"-50"-5990,-21 39-480,-1 4 6246,0 19-8680,0 8-417,0 7-64,2 2-128,-1 1-32,3-4-320,1-2-1730,3-4-736,0-9-1058,2-7-832,-2-4-3876</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46.871"/>
    </inkml:context>
    <inkml:brush xml:id="br0">
      <inkml:brushProperty name="width" value="0.025" units="cm"/>
      <inkml:brushProperty name="height" value="0.025" units="cm"/>
    </inkml:brush>
  </inkml:definitions>
  <inkml:trace contextRef="#ctx0" brushRef="#br0">134 1 18289,'0'0'2888,"-3"11"-1889,-5 28-594,2 0 1,2 0 0,1 0 0,2 1-1,2-1 1,7 49 0,-8-85-402,3 55-107,-3-58 29,0 1 1,0 0-1,0 0 0,0 0 0,0 0 0,0-1 0,0 1 1,0 0-1,0 0 0,0 0 0,-1-1 0,1 1 0,0 0 0,0 0 1,-1-1-1,1 1 0,-1 0 0,1-1 0,-1 1 0,1 0 0,-1-1 1,1 1-1,-1 0 0,1-1 0,-1 1 0,0-1 0,1 1 0,-1-1 1,0 0-1,0 1 0,1-1 0,-1 0 0,0 1 0,0-1 0,1 0 1,-1 0-1,0 0 0,0 0 0,0 1 0,1-1 0,-1 0 0,0 0 1,0-1-1,0 1 0,0 0 0,1 0 0,-1 0 0,0-1 0,0 1 1,1 0-1,-1-1 0,0 1 0,0 0 0,1-1 0,-1 1 0,0-1 1,1 1-1,-1-1 0,1 1 0,-1-1 0,1 0 0,-1 0 1,-5-5-58,0 1 1,1-1 0,0 0 0,1 0 0,-1-1 0,1 0 0,0 1 0,1-1 0,0-1-1,-4-9 1,-1-8 288,-9-46 0,14 55-57,0 0 0,1 0 0,1-1 1,0 1-1,1 0 0,3-19 0,-2 32 46,-1-1 0,1 0 1,0 1-1,0-1 0,0 1 0,1-1 0,-1 1 0,1 0 0,0 0 0,-1-1 0,2 1 0,-1 0 0,0 1 1,1-1-1,-1 0 0,1 1 0,0-1 0,0 1 0,0 0 0,0 0 0,0 0 0,0 0 0,0 1 1,1-1-1,-1 1 0,1 0 0,-1 0 0,1 0 0,0 0 0,-1 1 0,1 0 0,5-1 0,-2 1-16,-1 0-1,1 0 0,-1 1 0,1 0 0,-1 0 1,1 1-1,-1-1 0,0 1 0,1 1 0,-1-1 1,0 1-1,-1 0 0,1 0 0,0 1 0,-1 0 1,0 0-1,0 0 0,0 0 0,-1 1 0,6 6 1,-7-6 24,0-1 1,-1 0 0,1 1 0,-1 0 0,0 0-1,0-1 1,-1 1 0,0 0 0,0 0 0,0 0-1,0 1 1,-1-1 0,1 0 0,-1 0 0,-1 0-1,1 0 1,-1 0 0,0 1 0,0-1 0,0 0-1,-1-1 1,0 1 0,0 0 0,0 0 0,-6 8-1,3-4-29,1-3-10,0 0 1,0 0-1,1 0 1,0 1-1,-3 12 1,5-18-173,1 0 0,0 0 0,0 1 0,0-1 1,0 0-1,0 0 0,0 0 0,1 0 0,-1 0 1,0 0-1,0 0 0,1 0 0,-1 0 0,1 0 1,-1 0-1,1 0 0,-1 0 0,1 0 0,0 0 1,-1 0-1,1-1 0,0 1 0,0 0 0,0 0 1,0-1-1,-1 1 0,1 0 0,0-1 0,0 1 1,0-1-1,0 1 0,0-1 0,0 0 0,0 0 1,1 1-1,-1-1 0,0 0 0,0 0 0,0 0 1,0 0-1,0 0 0,0 0 0,0 0 0,2-1 1,38 1-4410,-2-12-3557,-12-5-845</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47.240"/>
    </inkml:context>
    <inkml:brush xml:id="br0">
      <inkml:brushProperty name="width" value="0.025" units="cm"/>
      <inkml:brushProperty name="height" value="0.025" units="cm"/>
    </inkml:brush>
  </inkml:definitions>
  <inkml:trace contextRef="#ctx0" brushRef="#br0">85 45 16784,'0'0'2434,"-9"8"-459,2-3-1779,1 0 0,0 0 0,1 0 1,-1 1-1,1 0 0,0 0 0,1 0 0,0 1 0,0-1 0,0 1 0,0 0 0,1 0 0,1 0 0,-1 1 0,1-1 0,0 1 0,-1 10 0,3-15-122,0 0-1,-1 0 0,1-1 1,1 1-1,-1 0 1,0-1-1,1 1 1,-1 0-1,1-1 1,0 1-1,0-1 0,0 1 1,0-1-1,0 1 1,1-1-1,-1 0 1,1 1-1,3 2 1,-4-4-22,1 0 0,0 0 0,0 0 0,0 0 0,0 0 0,0-1 0,0 1 0,0-1 0,0 1 0,0-1 0,0 0 0,0 0 0,1 0 1,-1 0-1,0 0 0,0 0 0,0-1 0,0 1 0,0-1 0,0 1 0,0-1 0,0 0 0,0 0 0,0 0 0,3-2 0,0 0 9,1-1 0,-1 0-1,0 0 1,-1 0-1,1 0 1,-1-1 0,0 0-1,0 0 1,0 0-1,-1 0 1,1 0 0,-1-1-1,-1 0 1,1 1-1,-1-1 1,2-7 0,0-3 11,0 0 1,-1-1-1,-1 1 1,1-33 0,-3 48-70,1 0 1,-1 0-1,0 0 1,0 0-1,0 1 1,0-1-1,0 0 1,0 0-1,0 0 1,-1 0-1,1 0 1,0 0-1,0 0 1,-1 0-1,1 1 1,0-1-1,-1 0 1,1 0-1,-1 0 1,1 1-1,-1-1 1,0 0-1,1 0 1,-1 1-1,1-1 1,-1 1-1,0-1 0,0 1 1,1-1-1,-1 1 1,0-1-1,0 1 1,0-1-1,0 1 1,0 0-1,1 0 1,-1-1-1,0 1 1,0 0-1,0 0 1,0 0-1,0 0 1,-2 0-1,1 1-30,1-1-1,-1 1 0,0 0 1,0 0-1,0-1 0,0 1 0,1 1 1,-1-1-1,0 0 0,1 0 1,-1 0-1,1 1 0,0-1 0,-1 1 1,1-1-1,0 1 0,0 0 1,0-1-1,-2 4 0,2-1-165,0-1 0,0 1 0,0-1 0,1 1 0,-1-1 0,1 1 0,0-1 0,0 1 0,0-1 0,0 1 1,1 0-1,-1-1 0,1 1 0,1 4 0,-1-7-48,-1 0 1,1 0 0,0 0-1,-1 0 1,1 0 0,0 0-1,-1 0 1,1 0 0,0 0-1,0 0 1,0 0 0,0 0-1,0-1 1,0 1 0,0 0-1,0-1 1,3 2 0,-3-2-233,1 0 0,0 1 0,0-1-1,-1 0 1,1 0 0,0 0 0,0-1 0,-1 1 0,1 0 0,0 0 0,0-1 0,-1 0 0,1 1 0,0-1 0,-1 0 0,3-1 0,14-13-7092</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47.582"/>
    </inkml:context>
    <inkml:brush xml:id="br0">
      <inkml:brushProperty name="width" value="0.025" units="cm"/>
      <inkml:brushProperty name="height" value="0.025" units="cm"/>
    </inkml:brush>
  </inkml:definitions>
  <inkml:trace contextRef="#ctx0" brushRef="#br0">59 0 16303,'-4'8'1575,"-6"12"-220,0-1 1,2 1-1,-7 25 0,12-35-964,1 0 0,-1-1 0,2 2 0,-1-1 0,2 0 0,-1 0 0,1 0 0,1 1 0,0-1-1,2 11 1,-2-19-374,-1-1 0,1 1-1,-1-1 1,1 1-1,-1-1 1,1 1 0,0-1-1,0 1 1,0-1-1,0 0 1,0 0 0,0 1-1,0-1 1,0 0-1,1 0 1,-1 0-1,0 0 1,1 0 0,-1 0-1,0-1 1,1 1-1,-1 0 1,1-1 0,0 1-1,-1-1 1,1 1-1,-1-1 1,1 0 0,0 0-1,-1 0 1,1 0-1,0 0 1,-1 0-1,1 0 1,-1 0 0,1-1-1,0 1 1,-1-1-1,1 1 1,2-2 0,2 0-25,-1-1 0,1 1 1,0-2-1,-1 1 0,0 0 0,0-1 1,0 0-1,0 0 0,5-6 1,3-8-123,-11 14 125,1 0-1,-1 1 1,1-1 0,0 1 0,0-1 0,0 1 0,4-3 0,-4 50 1014,-13 86 838,10-129-2354,2-15-7415,3-7-2558</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48.221"/>
    </inkml:context>
    <inkml:brush xml:id="br0">
      <inkml:brushProperty name="width" value="0.025" units="cm"/>
      <inkml:brushProperty name="height" value="0.025" units="cm"/>
    </inkml:brush>
  </inkml:definitions>
  <inkml:trace contextRef="#ctx0" brushRef="#br0">162 60 15599,'0'0'10340,"1"-8"-8114,1-27-790,-2 34-1391,0 0-1,0 0 1,0 1-1,0-1 1,-1 0-1,1 0 1,0 1-1,0-1 0,-1 0 1,1 1-1,0-1 1,-1 0-1,1 1 1,-1-1-1,1 1 1,-1-1-1,1 1 1,-1-1-1,0 1 1,1-1-1,-1 1 0,1-1 1,-1 1-1,0 0 1,1-1-1,-1 1 1,0 0-1,0 0 1,1-1-1,-1 1 1,0 0-1,0 0 1,-1 0-1,-28 1 202,23-1-183,0 1-63,0 1 0,-1-1 1,1 1-1,1 1 0,-1-1 1,0 1-1,1 0 0,-1 1 1,1-1-1,0 1 0,0 1 1,0-1-1,1 1 0,0 0 1,-6 6-1,11-10-31,0-1 0,-1 0 1,1 0-1,0 0 0,0 0 0,0 0 0,0 1 1,0-1-1,-1 0 0,1 0 0,0 0 0,0 1 1,0-1-1,0 0 0,0 0 0,0 0 0,0 1 1,0-1-1,0 0 0,0 0 0,0 1 0,0-1 1,0 0-1,0 0 0,0 0 0,0 1 0,0-1 1,0 0-1,0 0 0,0 0 0,0 1 0,1-1 1,-1 0-1,0 0 0,0 0 0,0 1 0,0-1 1,0 0-1,0 0 0,1 0 0,-1 0 0,0 0 1,0 1-1,0-1 0,1 0 0,-1 0 0,17 4-723,26-4 39,-35 0 392,2 0 28,-1 0 0,0 1 1,0 0-1,0 1 0,0 0 1,0 0-1,10 5 0,-17-7 300,0 1 0,0 0 0,-1 0-1,1 0 1,0 0 0,-1 0 0,1 0-1,-1 0 1,1 1 0,-1-1 0,0 1 0,0-1-1,1 1 1,-1-1 0,0 1 0,0-1-1,0 1 1,-1 0 0,1 0 0,0-1 0,-1 1-1,1 0 1,-1 0 0,1 0 0,-1 0-1,0 0 1,0 0 0,0 0 0,0 0 0,0-1-1,-1 1 1,1 0 0,0 0 0,-1 0 0,1 0-1,-1 0 1,0-1 0,0 1 0,0 0-1,0-1 1,-1 3 0,-2 2 125,0 0 0,-1 0 0,0-1 0,1 0 0,-2 0 0,1 0 1,-1 0-1,1-1 0,-1 0 0,0 0 0,-1-1 0,1 0 0,-1 0 0,1 0 0,-1-1 0,0 0 0,0 0 1,-8 0-1,14-2-184,1 0 0,-1 0 0,0 0 1,1 0-1,-1 0 0,1 0 1,-1 0-1,1-1 0,-1 1 0,1 0 1,-1 0-1,1-1 0,-1 1 1,1 0-1,-1-1 0,1 1 0,0 0 1,-1-1-1,1 1 0,-1-1 1,1 1-1,0-1 0,-1 1 0,1 0 1,0-1-1,0 0 0,-1 1 1,1-1-1,0 1 0,0-2 0,-1-23-2299,14-25-3851,7 5-507,3-5-2391</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48.857"/>
    </inkml:context>
    <inkml:brush xml:id="br0">
      <inkml:brushProperty name="width" value="0.025" units="cm"/>
      <inkml:brushProperty name="height" value="0.025" units="cm"/>
    </inkml:brush>
  </inkml:definitions>
  <inkml:trace contextRef="#ctx0" brushRef="#br0">1 1 9033,'0'0'10559,"3"12"-9534,15 77 840,-14-61-927,0-1 1,2 0-1,1-1 1,1 0-1,1 0 1,17 32-1,-23-57-1004,-4-12 80,-5-14 60,-54-55-69,107 77-1142,48-2-5804,-88 4 5698,-1 0 0,1-1 0,-1 1 0,0-1 0,1 0 1,-1-1-1,0 1 0,0-1 0,-1-1 0,1 1 0,-1-1 0,8-6 0,-13 10 1478,1 0 0,-1 0-1,0-1 1,1 1 0,-1 0 0,0 0 0,0-1 0,1 1-1,-1 0 1,0 0 0,0-1 0,1 1 0,-1 0-1,0-1 1,0 1 0,0 0 0,0-1 0,1 1 0,-1 0-1,0-1 1,0 1 0,0-1 0,0 1 0,0 0 0,0-1-1,0 1 1,0-1 0,0 1 0,0 0 0,0-1-1,0 1 1,0 0 0,-1-1 0,1 1 0,0 0 0,0-1-1,-15-2 3931,-22 9-538,31-2-3275,1 0 0,-1 1 1,1-1-1,-1 1 0,1 0 1,1 0-1,-1 0 0,1 1 0,0 0 1,0 0-1,1 0 0,-1 0 1,2 0-1,-1 1 0,0-1 1,1 1-1,1 0 0,-1 0 1,1 0-1,0 0 0,0 11 1,1-17-331,0-1 0,0 1 0,0 0 0,0-1 0,0 1 0,0 0 0,0-1-1,0 1 1,1 0 0,-1-1 0,0 1 0,0-1 0,1 1 0,-1 0 0,0-1 0,1 1 0,-1-1 0,0 1 0,1-1 0,-1 1 0,1-1 0,-1 1 0,1-1 0,-1 1 0,1-1 0,0 0 0,-1 1 0,1-1 0,-1 0 0,1 0-1,0 1 1,0-1 0,27-3 399,-21 1-356,-1-1 0,1 0 0,-1 0 1,0 0-1,0-1 0,7-4 0,-6 0-24,0 1-1,0-1 1,0-1-1,-1 1 1,8-15-1,-12 18-36,1 0 0,-1 1 0,0-1 0,-1 0 0,1 0 0,-1 0 0,0 0 0,0 0 0,-1 0 0,0 0 0,0 0 0,0-1 0,-1-7 0,1 12-27,-1 0 0,1 0-1,-1 0 1,1 1 0,-1-1-1,1 0 1,-1 0 0,0 0-1,1 1 1,-1-1 0,0 0-1,0 1 1,0-1 0,1 0-1,-1 1 1,0-1 0,0 1-1,0-1 1,0 1 0,0 0-1,0-1 1,0 1 0,0 0-1,0 0 1,0 0 0,0 0-1,0 0 1,0 0 0,0 0-1,0 0 1,0 0 0,0 0-1,0 0 1,0 1 0,-2 0-1,1-1-43,-1 1 0,1-1-1,0 1 1,-1 0 0,1 0-1,0 0 1,-1 0-1,1 1 1,0-1 0,0 0-1,0 1 1,0 0 0,-3 3-1,4-3-47,0-1 0,0 1 0,0 0 0,0 0 0,0 0 0,0 0 0,1-1 0,-1 1 0,0 0 0,1 0 0,0 1 0,0-1 0,-1 0 0,1 0 1,0 0-1,1 0 0,-1 0 0,0 0 0,0 0 0,1 0 0,1 4 0,-1-5-244,0 1 1,1-1 0,-1 1 0,0-1 0,1 1 0,-1-1-1,1 0 1,0 0 0,-1 0 0,1 0 0,0 0 0,0 0-1,-1 0 1,1-1 0,0 1 0,0-1 0,0 1 0,0-1-1,0 0 1,0 1 0,0-1 0,3-1 0,19 2-5381</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50.007"/>
    </inkml:context>
    <inkml:brush xml:id="br0">
      <inkml:brushProperty name="width" value="0.025" units="cm"/>
      <inkml:brushProperty name="height" value="0.025" units="cm"/>
    </inkml:brush>
  </inkml:definitions>
  <inkml:trace contextRef="#ctx0" brushRef="#br0">110 93 13164,'0'0'6903,"-7"8"-6834,-17 25-53,26-124 6065,-3 93-6024,-1 0-1,1 0 1,-1 0 0,1 1 0,0-1-1,0 0 1,0 1 0,0-1 0,0 1-1,1-1 1,-1 1 0,1 0 0,-1 4-1,0-3 95,-7 45 714,3 1-1,1-1 1,3 1 0,7 81 0,-3-112-715,1 0 1,0-1-1,1 1 0,9 18 1,1 6-76,-22-66-1869,4 12 1062,-1 0-1,1 1 0,-11-19 1,-9-6-1600,18 30 1826,0-2 0,0 1 0,1-1 0,0 1 0,0-1 0,1-1 0,0 1 1,0 0-1,1-1 0,-1 1 0,-1-15 0,6 20 592,-1-1 1,1 1-1,-1 0 0,1 0 0,0 0 0,0 0 1,0 0-1,0 0 0,0 0 0,0 1 1,0-1-1,0 1 0,1 0 0,-1-1 0,1 1 1,-1 0-1,1 1 0,4-2 0,10-6 16,-6 1-763,-1-1-1,0 0 0,0 0 0,0-1 1,-1 0-1,-1 0 0,1-1 0,-2-1 0,1 1 1,-1-1-1,10-23 0,-10 18 275,-1-1-1,0 0 1,-1 0-1,2-19 1,-1-36 6545,-8 68-3745,-3 13-1810,-3 12-502,-3 24 1299,2 0-1,2 1 1,2 0-1,2 0 1,5 70 0,-2-114-1420,0 1 1,0-1-1,0 0 1,0 0-1,0 0 1,1 1 0,-1-1-1,1 0 1,-1 0-1,1 0 1,0 0 0,0 0-1,0 0 1,0 0-1,0 0 1,0 0 0,1 0-1,-1 0 1,1-1-1,-1 1 1,1-1-1,-1 1 1,1-1 0,0 0-1,0 1 1,0-1-1,0 0 1,0 0 0,0 0-1,0 0 1,0-1-1,4 2 1,-5-3-22,-1 1 0,1 0 1,-1 0-1,1-1 0,0 1 0,-1 0 1,1-1-1,-1 1 0,1-1 0,-1 1 1,1-1-1,-1 1 0,1-1 1,-1 1-1,1-1 0,-1 1 0,0-1 1,1 0-1,-1 1 0,0-1 0,0 0 1,1 1-1,-1-1 0,0 0 0,0 1 1,0-1-1,0 0 0,0 1 0,0-1 1,0-1-1,0-28-288,0 23 186,0-9-110,0 1 0,-1-1 0,0 1 0,-1-1 0,-1 1 0,-1 0 0,0 0 0,-1 0 0,-8-16 0,13 39 679,8 8-228,-6-13-156,1 0 0,0 0 1,0-1-1,0 1 0,0-1 0,0 1 0,1-1 0,-1 0 1,1-1-1,-1 1 0,1 0 0,0-1 0,0 0 0,-1 0 1,1 0-1,0 0 0,0-1 0,0 0 0,0 0 0,0 0 1,0 0-1,0 0 0,0-1 0,0 1 0,0-1 0,0 0 1,-1-1-1,1 1 0,0-1 0,-1 1 0,1-1 0,6-4 1,-5 2 116,0-1 1,0 1 0,-1-1-1,1 1 1,-1-1 0,0-1 0,0 1-1,0 0 1,-1-1 0,0 0-1,0 0 1,-1 0 0,1 0 0,-1 0-1,-1-1 1,1 1 0,-1-1-1,0 1 1,0-9 0,-1 15-151,0-1 1,0 1-1,0-1 0,0 1 1,-1 0-1,1-1 1,0 1-1,0-1 0,0 1 1,0 0-1,-1-1 0,1 1 1,0-1-1,0 1 1,-1 0-1,1 0 0,0-1 1,-1 1-1,1 0 1,0-1-1,-1 1 0,1 0 1,-1 0-1,1 0 0,0-1 1,-1 1-1,1 0 1,-1 0-1,1 0 0,-1 0 1,1 0-1,0 0 1,-1 0-1,1 0 0,-1 0 1,1 0-1,-1 0 0,1 0 1,0 0-1,-1 0 1,1 0-1,-1 0 0,1 1 1,-1-1-1,1 0 1,0 0-1,-1 1 0,0-1 1,-21 14-129,17-6 136,0-1-1,0 1 0,1-1 1,0 1-1,1 0 0,0 1 1,0-1-1,0 1 0,1-1 1,1 1-1,-1 0 0,1-1 1,1 1-1,0 0 0,0 0 1,2 13-1,-1-20-23,0 0 1,0 0-1,0 0 0,0 0 0,0-1 1,1 1-1,-1 0 0,0-1 0,1 1 0,-1-1 1,1 1-1,0-1 0,-1 0 0,1 0 1,0 0-1,0 0 0,0 0 0,-1 0 1,1 0-1,0-1 0,0 1 0,0-1 1,1 1-1,-1-1 0,0 0 0,0 0 1,0 0-1,4 0 0,29-5-2461,-9-9-4146,-7-7-2750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50.520"/>
    </inkml:context>
    <inkml:brush xml:id="br0">
      <inkml:brushProperty name="width" value="0.025" units="cm"/>
      <inkml:brushProperty name="height" value="0.025" units="cm"/>
    </inkml:brush>
  </inkml:definitions>
  <inkml:trace contextRef="#ctx0" brushRef="#br0">35 1 14029,'7'28'11679,"18"14"-8297,2 4-2791,-23-33-481,-1 1 0,0 0-1,0 0 1,-2 0 0,0 0-1,0 1 1,-1-1-1,-1 0 1,0 0 0,-1 1-1,-5 15 1,1-6-474,-18 44 0,-17 14-4601,25-59-3139,5-8-8199</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53.555"/>
    </inkml:context>
    <inkml:brush xml:id="br0">
      <inkml:brushProperty name="width" value="0.025" units="cm"/>
      <inkml:brushProperty name="height" value="0.025" units="cm"/>
    </inkml:brush>
  </inkml:definitions>
  <inkml:trace contextRef="#ctx0" brushRef="#br0">1 191 13389,'0'0'7895,"-1"-8"-7761,3-35-84,-2 42-41,0-1 0,1 0 0,-1 1 0,0-1 1,1 1-1,-1-1 0,1 1 0,0-1 0,-1 1 0,1 0 0,0-1 0,0 1 0,0 0 0,0-1 1,0 1-1,0 0 0,0 0 0,1 0 0,-1 0 0,0 0 0,0 0 0,1 0 0,-1 1 0,1-1 1,-1 0-1,1 1 0,-1-1 0,1 1 0,-1 0 0,1-1 0,2 1 0,-3 2 73,0 0 0,0 0 0,0 0-1,0 0 1,-1 1 0,1-1 0,-1 0 0,1 0 0,-1 1-1,0-1 1,0 0 0,0 1 0,0-1 0,0 0-1,-1 4 1,0 1 221,-1 56 702,0-40-953,1 0 1,1 0-1,1 1 0,7 39 0,-8-62-48,0 0 0,0 1 0,1-1 1,-1 1-1,1-1 0,-1 0 0,1 1 0,-1-1 1,1 0-1,0 0 0,0 1 0,-1-1 1,1 0-1,0 0 0,0 0 0,0 0 1,0 0-1,0 0 0,1 0 0,-1 0 0,0-1 1,0 1-1,1 0 0,-1-1 0,0 1 1,0-1-1,1 1 0,-1-1 0,1 0 0,-1 1 1,1-1-1,-1 0 0,0 0 0,1 0 1,2-1-1,-1 1 82,1-2 0,-1 1 1,0 0-1,0 0 0,0-1 1,0 0-1,0 1 0,0-1 1,-1 0-1,1-1 0,0 1 0,-1 0 1,0-1-1,3-3 0,7-11 97,0 0-1,-1-2 1,-1 1-1,-1-1 1,0-1-1,-2 0 1,0 0-1,-1 0 1,-1-1-1,2-24 1,-7 56-221,0-1 1,1 1 0,0-1 0,1 1-1,0-1 1,4 12 0,-5-20 40,0 0 0,-1 0-1,1 0 1,0 0 0,0 0 0,1 0 0,-1 0-1,0-1 1,0 1 0,1 0 0,-1-1-1,1 1 1,0-1 0,-1 0 0,1 1 0,0-1-1,0 0 1,0 0 0,0 0 0,0 0-1,0 0 1,0-1 0,0 1 0,0-1 0,0 1-1,0-1 1,1 0 0,-1 0 0,0 0-1,0 0 1,0 0 0,0 0 0,1-1 0,-1 1-1,0-1 1,0 1 0,3-2 0,1-1 10,-1 0 0,0 0 0,1-1 0,-2 1 0,1-1 1,0 0-1,-1 0 0,0-1 0,0 1 0,0-1 0,0 0 0,-1 0 0,0 0 1,3-7-1,3-4-77,-2-1 0,0 1 0,7-28 0,-12 38 61,0 1 12,-1 0 0,0-1 0,0 1 0,0 0-1,0-1 1,-1 1 0,1-1 0,-2 1 0,0-10-1,-8 46-397,7-16 441,0 0 1,1 0 0,0 0-1,1 0 1,1 0-1,5 25 1,-6-39-36,0 0-1,0 0 1,0 0-1,1 0 1,-1 0 0,0 0-1,0-1 1,1 1-1,-1 0 1,1 0 0,-1 0-1,1-1 1,-1 1-1,1 0 1,0-1 0,-1 1-1,1 0 1,0-1-1,-1 1 1,1-1 0,0 1-1,0-1 1,-1 1-1,1-1 1,0 0-1,0 1 1,0-1 0,0 0-1,0 0 1,-1 1-1,1-1 1,0 0 0,0 0-1,0 0 1,0 0-1,0 0 1,0 0 0,0-1-1,0 1 1,-1 0-1,1 0 1,0-1 0,0 1-1,0 0 1,0-1-1,-1 1 1,1-1-1,0 1 1,0-1 0,-1 1-1,1-1 1,0 0-1,-1 1 1,1-1 0,0-1-1,4-2 118,-1-1-1,1 0 0,-1 0 1,0 0-1,6-11 1,0-7 1,-1 0 0,12-47 0,-22 80-159,1 0-1,0-1 0,0 1 0,1 0 0,0 0 0,0 0 0,1-1 0,1 1 0,0-1 0,0 0 0,6 13 1,-8-21 25,0 0 0,0 1 1,0-1-1,0 0 0,0 0 1,0 0-1,0 0 0,1 0 1,-1 0-1,0 0 0,0 0 1,1 0-1,-1-1 0,1 1 1,-1-1-1,1 1 1,-1-1-1,1 1 0,-1-1 1,1 0-1,-1 0 0,1 1 1,-1-1-1,1 0 0,-1-1 1,1 1-1,0 0 0,-1 0 1,1-1-1,-1 1 0,1-1 1,-1 1-1,3-2 1,6-3 15,0-1 0,0 0 1,17-14-1,5-1-10,-9 16-233,-23 5 234,1 0-1,-1 0 0,1 1 0,-1-1 1,1 0-1,-1 0 0,1 0 0,-1 1 0,1-1 1,-1 0-1,1 1 0,-1-1 0,1 0 0,-1 1 1,0-1-1,1 1 0,-1-1 0,0 1 1,1-1-1,-1 1 0,0-1 0,0 1 0,1-1 1,-1 1-1,0-1 0,0 1 0,0-1 0,0 1 1,0 0-1,1-1 0,-1 1 0,0-1 1,-1 1-1,1 0 0,-18-15 2748,15 10-2748,0 0 0,0-1 0,1 1 0,-1-1 0,1 0 0,0 0 0,0 0 1,1 0-1,-1 0 0,1 0 0,-1-9 0,50-9-5132,-32 12 139,-2-3-2392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12.168"/>
    </inkml:context>
    <inkml:brush xml:id="br0">
      <inkml:brushProperty name="width" value="0.025" units="cm"/>
      <inkml:brushProperty name="height" value="0.025" units="cm"/>
    </inkml:brush>
  </inkml:definitions>
  <inkml:trace contextRef="#ctx0" brushRef="#br0">0 160 15054,'0'0'2200,"7"-13"-380,-2 4-1515,1 0 0,0 0 0,0 0 0,1 1 1,0 0-1,1 0 0,0 1 0,0 0 0,0 0 0,1 1 0,0 0 0,18-8 0,-6 5-2,0 2-1,0 1 0,1 0 0,0 2 0,1 1 0,-1 0 1,0 2-1,1 0 0,24 3 0,-45-2-304,1 0-1,-1 0 1,1 0 0,-1 1-1,1-1 1,-1 1 0,0 0-1,1-1 1,-1 1 0,0 0 0,1 0-1,-1 0 1,0 1 0,0-1-1,0 0 1,0 1 0,0 0-1,2 2 1,-3-3 35,0 1-1,-1 0 1,1-1 0,0 1-1,-1 0 1,1 0 0,-1 0 0,1 0-1,-1 0 1,0-1 0,0 1-1,0 0 1,0 0 0,0 0-1,0 0 1,0 0 0,-1 0-1,0 2 1,-2 3 149,0 1-1,0-1 0,-1 0 1,1 0-1,-2 0 1,1-1-1,-1 1 1,0-1-1,-10 9 1,-147 121 2332,161-136-2525,1 0-1,0 1 1,0-1-1,-1 0 1,1 0 0,0 0-1,0 0 1,0 1 0,0-1-1,-1 0 1,1 0-1,0 0 1,0 1 0,0-1-1,0 0 1,0 0-1,-1 1 1,1-1 0,0 0-1,0 0 1,0 1 0,0-1-1,0 0 1,0 0-1,0 1 1,0-1 0,0 0-1,0 0 1,0 1-1,0-1 1,0 0 0,0 0-1,0 1 1,1-1 0,-1 0-1,0 0 1,0 1-1,0-1 1,0 0 0,0 0-1,1 1 1,13 3-382,30-4-170,-33 0 422,32-1-462,55 3-454,-97-3 1062,0 1 1,0 0-1,0 0 1,0 0-1,0 0 0,0 1 1,-1-1-1,1 0 1,0 0-1,0 0 0,0 1 1,0-1-1,-1 0 1,1 1-1,0-1 0,0 1 1,-1-1-1,1 1 1,0-1-1,-1 1 1,1-1-1,0 1 0,-1 0 1,1-1-1,-1 1 1,1 0-1,-1 0 0,1-1 1,-1 1-1,0 0 1,1 0-1,-1 0 0,0 0 1,0-1-1,1 1 1,-1 0-1,0 0 0,0 0 1,0 0-1,0 0 1,0-1-1,0 1 1,-1 0-1,1 0 0,0 0 1,0 0-1,-1 0 1,1-1-1,0 1 0,-1 0 1,1 0-1,-2 1 1,-1 3 208,0 1 1,-1-1-1,1 0 1,-1 0-1,-1-1 1,-4 5-1,-28 21 327,-1-2 0,-1-1 0,-1-2 0,-2-2 0,-72 28 0,102-46-858,13-6-545,28-12-1975,51-22-3605,-32 14 340,-1-2-2418</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53.899"/>
    </inkml:context>
    <inkml:brush xml:id="br0">
      <inkml:brushProperty name="width" value="0.025" units="cm"/>
      <inkml:brushProperty name="height" value="0.025" units="cm"/>
    </inkml:brush>
  </inkml:definitions>
  <inkml:trace contextRef="#ctx0" brushRef="#br0">0 1 14125,'0'0'4196,"29"58"-9160,-3-51-7176</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54.257"/>
    </inkml:context>
    <inkml:brush xml:id="br0">
      <inkml:brushProperty name="width" value="0.025" units="cm"/>
      <inkml:brushProperty name="height" value="0.025" units="cm"/>
    </inkml:brush>
  </inkml:definitions>
  <inkml:trace contextRef="#ctx0" brushRef="#br0">65 154 9705,'0'0'13416,"-8"11"-12456,0-2-616,0 2 0,1-1 0,0 1 0,-5 13-1,9-19-190,1 0-1,0 0 1,0 0-1,1 0 1,0 0-1,0 1 1,0-1-1,0 1 1,1-1-1,0 1 1,0-1-1,0 1 1,1-1-1,0 0 1,2 8-1,-3-12-150,0 0-1,1-1 1,-1 1-1,1 0 1,0 0-1,-1 0 1,1-1-1,0 1 1,-1 0-1,1-1 1,0 1-1,0 0 1,-1-1-1,1 1 1,0-1-1,0 0 1,0 1-1,0-1 1,0 1-1,0-1 1,0 0-1,0 0 1,0 0-1,0 0 1,0 1-1,0-1 1,0 0-1,-1-1 1,1 1-1,0 0 1,0 0-1,0 0 1,0-1-1,0 1 1,0 0-1,0-1 1,2 0-1,1-1 12,0 1 0,-1-1 0,1 0 0,0-1 0,-1 1-1,1-1 1,4-3 0,-1-4-5,0 1 0,0-1 0,-1 0 0,-1 0 0,1-1-1,-2 0 1,1 0 0,-2 0 0,1 0 0,2-23 0,-2 9 226,-1-1 1,-2 1 0,-3-51-1,2 75-221,0 0 0,0 0 0,0 0 0,0 0 0,-1 0 0,1 0 0,0 0 0,-1 0 0,1 1 0,0-1 0,-1 0 0,1 0 0,-1 0 1,0 0-1,1 0 0,-1 1 0,0-1 0,1 0 0,-1 1 0,0-1 0,0 0 0,1 1 0,-2-1 0,1 1-10,1 0 0,-1 0 0,0 0 1,1 0-1,-1 0 0,0 0 0,1 0 1,-1 0-1,1 0 0,-1 0 0,0 0 1,1 1-1,-1-1 0,1 0 0,-1 1 1,0-1-1,1 0 0,-1 1 0,1-1 1,-1 1-1,1-1 0,0 0 0,-1 1 0,1-1 1,-1 1-1,1 0 0,0-1 0,-1 1 1,1-1-1,0 1 0,0-1 0,-1 1 1,1 0-1,0-1 0,0 1 0,0 0 1,-5 20-2,1 1 0,1-1 0,1 1 1,1 0-1,1-1 0,3 34 1,-2-51-43,-1 1 1,1-1-1,0 0 1,0 0-1,0 0 0,0 0 1,1 0-1,-1 0 1,1-1-1,0 1 1,0 0-1,1-1 1,-1 1-1,1-1 1,5 6-1,-5-7-401,0 0-1,0 0 0,0 0 1,0 0-1,0-1 0,1 1 1,-1-1-1,0 0 0,1 0 1,-1 0-1,1-1 0,4 1 1,26 0-6852</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55.021"/>
    </inkml:context>
    <inkml:brush xml:id="br0">
      <inkml:brushProperty name="width" value="0.025" units="cm"/>
      <inkml:brushProperty name="height" value="0.025" units="cm"/>
    </inkml:brush>
  </inkml:definitions>
  <inkml:trace contextRef="#ctx0" brushRef="#br0">128 163 13389,'0'0'7965,"-8"-3"-6086,6 2-1809,0 0 1,0 1 0,0-1 0,0 1-1,0-1 1,0 1 0,0 0 0,-1 0 0,1-1-1,0 2 1,0-1 0,0 0 0,0 0-1,0 1 1,0-1 0,0 1 0,-1-1-1,-1 2 1,1 1-9,-1 0 0,1 0-1,0 0 1,0 0 0,0 1-1,0-1 1,1 1 0,-1 0-1,1 0 1,-3 6 0,-2 2 109,1-1 1,1 1-1,0 0 0,0 1 0,1-1 1,1 1-1,0 0 0,1 0 1,0 0-1,0 25 0,3-37-170,-1-1 1,1 1-1,-1-1 0,1 1 0,-1-1 0,1 0 0,0 1 0,-1-1 0,1 0 0,-1 1 0,1-1 0,0 0 1,-1 0-1,1 1 0,-1-1 0,1 0 0,0 0 0,-1 0 0,1 0 0,0 0 0,-1 0 0,1 0 1,0 0-1,-1 0 0,1 0 0,0-1 0,-1 1 0,1 0 0,0 0 0,-1-1 0,1 1 0,-1 0 1,1-1-1,0 1 0,-1 0 0,1-1 0,-1 1 0,1-1 0,6-4 56,-1-1 0,0 1 0,0-1 0,-1 0 0,0-1 0,0 1 1,0-1-1,5-9 0,30-64 139,-37 73-191,4-7 87,0-1 1,-1 0-1,-1 0 0,0-1 0,-2 0 0,1 1 0,-2-1 0,0 0 0,-1 0 0,0-1 0,-3-20 0,2 36-94,0 1-1,0 0 0,0 0 0,0-1 0,0 1 0,0 0 0,0 0 0,0-1 0,0 1 0,0 0 0,0 0 1,0 0-1,0-1 0,0 1 0,0 0 0,0 0 0,0-1 0,-1 1 0,1 0 0,0 0 0,0 0 1,0-1-1,0 1 0,0 0 0,-1 0 0,1 0 0,0 0 0,0-1 0,0 1 0,-1 0 0,1 0 0,0 0 1,0 0-1,-1 0 0,1 0 0,0 0 0,0 0 0,-1 0 0,1 0 0,0 0 0,0 0 0,0 0 0,-1 0 1,1 0-1,0 0 0,0 0 0,-1 0 0,1 0 0,0 0 0,0 0 0,-1 0 0,1 0 0,0 0 1,0 0-1,0 1 0,-1-1 0,1 0 0,0 0 0,0 0 0,0 0 0,-1 0 0,1 1 0,0-1 0,0 0 1,0 0-1,0 1 0,-10 14-240,4 13 39,1 0 0,1 0 1,1 0-1,2 1 1,1-1-1,5 50 0,-4-76 226,-1 1 0,0-1-1,1 1 1,-1-1 0,1 1 0,-1-1-1,1 0 1,0 1 0,0-1-1,1 0 1,-1 1 0,0-1-1,1 0 1,-1 0 0,1 0 0,0 0-1,-1-1 1,1 1 0,0 0-1,0-1 1,0 1 0,5 1-1,-5-2 10,0 0 0,1-1 0,-1 0 0,0 1 0,1-1 0,-1 0-1,0-1 1,1 1 0,-1 0 0,1 0 0,-1-1 0,0 0 0,0 1-1,1-1 1,-1 0 0,0 0 0,0 0 0,0 0 0,0-1 0,0 1-1,0-1 1,0 1 0,0-1 0,2-2 0,9-10 27,0-1 1,-1 0-1,0 0 0,-1-1 1,-1-1-1,-1 0 0,0 0 1,-1-1-1,-1 0 0,-1 0 1,0 0-1,-2-1 0,3-21 1,-11 83-855,1-24 847,1 1 0,1 0-1,2 36 1,-1-55-23,0 1 0,1-1 0,-1 1 0,0-1 0,0 0 0,1 1 0,-1-1 0,1 0 0,-1 0 0,1 1 0,-1-1 0,1 0 0,0 0 0,-1 0 0,1 0 0,0 0 0,0 0 0,0 0 0,0 0 0,0 0 0,0 0 0,0 0 0,1 0 0,-1-1 0,0 1 0,0-1 0,0 1 0,1-1 0,-1 1 0,0-1 0,1 0 1,-1 1-1,0-1 0,1 0 0,-1 0 0,0 0 0,1 0 0,-1 0 0,1 0 0,-1-1 0,0 1 0,1 0 0,-1-1 0,0 1 0,0-1 0,1 1 0,-1-1 0,0 1 0,0-1 0,2-1 0,4-2 147,0 0 0,0-1 0,0 1-1,-1-1 1,1-1 0,10-11 0,-8 7-152,-1 0-1,0 0 1,-1-1-1,0 0 1,-1 0-1,0 0 1,-1-1-1,0 0 1,-1 0-1,0 0 1,-1-1-1,0 1 1,1-14-1,-4 26-31,-1 0-1,1 0 1,0 1-1,0-1 1,0 0 0,0 0-1,0 0 1,0 1-1,-1-1 1,1 0-1,0 0 1,0 0 0,0 0-1,-1 0 1,1 1-1,0-1 1,0 0-1,0 0 1,-1 0-1,1 0 1,0 0 0,0 0-1,-1 0 1,1 0-1,0 0 1,0 0-1,0 0 1,-1 0 0,1 0-1,0 0 1,0 0-1,-1 0 1,1 0-1,0 0 1,0 0-1,-1 0 1,1 0 0,0 0-1,0 0 1,0-1-1,-1 1 1,1 0-1,0 0 1,0 0 0,0 0-1,0-1 1,-1 1-1,1 0 1,0 0-1,0 0 1,0 0-1,0-1 1,0 1 0,0 0-1,-1 0 1,1-1-1,0 1 1,0 0-1,0 0 1,0 0 0,0-1-1,-12 19-136,7-5 171,1-1 0,1 1 0,0 1 0,0-1 0,1 0 0,1 0 1,0 1-1,1-1 0,2 19 0,-2-30-12,1 0 0,-1-1 0,0 1 0,1 0 0,-1 0 0,1 0 0,0-1 0,0 1 0,-1 0 0,1-1 1,0 1-1,0-1 0,1 1 0,-1-1 0,0 1 0,0-1 0,1 0 0,-1 1 0,1-1 0,-1 0 0,1 0 0,-1 0 0,1 0 1,0-1-1,-1 1 0,1 0 0,0-1 0,0 1 0,0-1 0,-1 0 0,1 1 0,0-1 0,0 0 0,0 0 0,0 0 0,0 0 0,-1-1 1,1 1-1,3-1 0,0 0-201,-1 0 1,1 0-1,-1 0 1,0-1-1,1 0 1,-1 0-1,0 0 1,0 0-1,0-1 1,-1 1-1,1-1 1,0 0-1,-1 0 1,0 0-1,4-5 1,6-22-5323,-9 9-1397,-3-9-9130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55.397"/>
    </inkml:context>
    <inkml:brush xml:id="br0">
      <inkml:brushProperty name="width" value="0.025" units="cm"/>
      <inkml:brushProperty name="height" value="0.025" units="cm"/>
    </inkml:brush>
  </inkml:definitions>
  <inkml:trace contextRef="#ctx0" brushRef="#br0">0 0 18834,'0'0'6790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57.637"/>
    </inkml:context>
    <inkml:brush xml:id="br0">
      <inkml:brushProperty name="width" value="0.025" units="cm"/>
      <inkml:brushProperty name="height" value="0.025" units="cm"/>
    </inkml:brush>
  </inkml:definitions>
  <inkml:trace contextRef="#ctx0" brushRef="#br0">1 52 9513,'0'0'320,"23"-52"-6502</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58.320"/>
    </inkml:context>
    <inkml:brush xml:id="br0">
      <inkml:brushProperty name="width" value="0.025" units="cm"/>
      <inkml:brushProperty name="height" value="0.025" units="cm"/>
    </inkml:brush>
  </inkml:definitions>
  <inkml:trace contextRef="#ctx0" brushRef="#br0">61 134 10378,'0'0'11371,"4"-2"-10704,-4 1-649,0 1 0,0 0 0,1 0 1,-1-1-1,0 1 0,0 0 0,1 0 0,-1 0 0,0 0 1,1-1-1,-1 1 0,0 0 0,1 0 0,-1 0 1,1 0-1,-1 0 0,0 0 0,1 0 0,-1 0 0,0 0 1,1 0-1,-1 0 0,0 0 0,1 0 0,-1 0 0,0 0 1,1 1-1,-1-1 0,0 0 0,1 0 0,-1 0 0,0 0 1,1 1-1,-1-1 0,0 0 0,0 0 0,1 1 1,-1-1-1,0 0 0,0 0 0,1 1 0,-1-1 0,0 0 1,0 1-1,0-1 0,0 0 0,0 1 0,1-1 0,-1 0 1,0 1-1,0 0 0,2 31 611,-3-16-414,-1-1 1,-7 29 0,5-32-105,0 4 206,-1 0 0,-1-1 0,0 0 0,-1 0 0,0 0 0,-1-1 0,-13 17 0,26-48-236,16-28-472,76-182-6180,-65 123 7778,-42 195 960,-10 2-1953,9-47 524,2 1 1,-6 91-1,34-214-1170,-18 70 297,1-12-82,-1 0-1,-1 0 0,-2-22 1,2 36 160,-1 0 1,0 0-1,0 0 0,0 0 1,0 1-1,-1-1 0,0 0 1,-3-6-1,4 8 16,0 1 0,-1 0-1,1-1 1,0 1 0,0 0 0,-1 0-1,1 0 1,-1 0 0,1 0 0,-1 0-1,1 0 1,-1 1 0,0-1 0,1 1-1,-1-1 1,0 1 0,1-1 0,-1 1-1,0 0 1,-3 0 0,4 0 32,-1 1 1,1-1 0,0 1-1,0-1 1,-1 1 0,1 0-1,0 0 1,0-1-1,0 1 1,0 0 0,0 0-1,0 0 1,0 0-1,0 0 1,0 1 0,1-1-1,-1 0 1,0 0 0,1 0-1,-1 1 1,1-1-1,-1 0 1,1 1 0,0-1-1,-1 0 1,1 1 0,0-1-1,0 1 1,0-1-1,0 2 1,-1 54 453,1-47-438,0-9 39,-1 1 0,1-1 0,0 0 0,0 1 0,0-1 0,0 0 0,0 1 0,1-1 0,-1 0 0,0 1 0,1-1 0,-1 0 0,1 0 0,-1 1 0,1-1 0,-1 0 0,1 0 0,0 0 0,0 0 0,-1 0 0,1 0 0,2 2 0,-2-3 5,0 0 0,0 0 0,0 0 0,0 0 0,0 0 0,0 0 0,0 0 0,0 0 0,0 0 0,0 0 0,0-1 0,0 1 0,0 0 0,0-1 0,0 1 1,0-1-1,0 1 0,0-1 0,0 1 0,1-2 0,6-4 196,-1-1 1,0 1 0,0-1 0,9-13 0,2-9-112,-15 22-130,0 1-1,1-1 1,0 1-1,0 0 1,0 1 0,1-1-1,-1 1 1,1 0-1,8-6 1,-13 11-23,0 0 0,1-1 0,-1 1-1,0 0 1,1 0 0,-1 0 0,1 0 0,-1 0 0,0 0 0,1 0 0,-1 0 0,1 0 0,-1 0 0,0 0 0,1 0 0,-1 0 0,0 0 0,1 1 0,-1-1 0,1 0 0,-1 0 0,0 0 0,1 0-1,-1 1 1,0-1 0,0 0 0,1 0 0,-1 1 0,0-1 0,1 0 0,-1 1 0,0-1 0,0 0 0,0 1 0,1-1 0,-1 0 0,0 1 0,7 23-103,-4 24 275,-3-46-172,0 4 127,6 48-766,-6-54 565,0 1 1,0-1-1,0 1 0,0-1 0,0 1 1,0-1-1,1 1 0,-1 0 0,0-1 1,1 0-1,-1 1 0,0-1 0,1 1 1,-1-1-1,0 1 0,1-1 0,-1 0 1,1 1-1,-1-1 0,1 0 0,-1 1 1,0-1-1,1 0 0,0 1 1,-1-1-1,1 0 0,0 0 0,1 0-207,-1-1 0,0 1-1,1-1 1,-1 0 0,0 1 0,0-1-1,1 0 1,-1 0 0,0 0 0,0 0-1,0 0 1,0 0 0,0 0 0,0-1-1,0 1 1,1-2 0,10-17-6007,-1-4-4404</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58.834"/>
    </inkml:context>
    <inkml:brush xml:id="br0">
      <inkml:brushProperty name="width" value="0.025" units="cm"/>
      <inkml:brushProperty name="height" value="0.025" units="cm"/>
    </inkml:brush>
  </inkml:definitions>
  <inkml:trace contextRef="#ctx0" brushRef="#br0">61 0 8104,'0'0'15566,"-3"10"-13825,-12 35-513,3 0-1,2 1 1,1 1 0,-2 72 0,14-125-1177,0 0 1,0 0-1,1 0 0,0 1 1,0 0-1,1 0 0,7-7 1,-10 9-52,2-1-45,0 0-1,0 1 1,1 0 0,-1 0 0,1 0-1,-1 0 1,1 0 0,0 1 0,0 0-1,0 0 1,1 1 0,-1-1 0,0 1-1,0 0 1,1 0 0,-1 1 0,1 0-1,-1 0 1,1 0 0,8 2 0,-12-1 41,0-1 1,-1 1 0,1 0-1,-1 0 1,1 1 0,-1-1-1,1 0 1,-1 0 0,0 1-1,0-1 1,1 1 0,-1-1-1,0 1 1,0-1 0,-1 1-1,1 0 1,0-1 0,0 1-1,-1 0 1,1 0 0,-1-1-1,0 1 1,1 0 0,-1 0-1,0 0 1,0 0 0,0-1-1,0 1 1,-1 3 0,1 2 83,-1 0 1,1 0 0,-1 0-1,0 0 1,-1-1-1,-4 13 1,2-12-11,0 0-1,-1 0 1,0-1 0,0 1-1,0-1 1,-1 0 0,0-1-1,0 1 1,-1-1 0,-8 5-1,13-8-56,0-1-1,0 0 1,0 0-1,0 0 1,0 0-1,0 0 1,0 0-1,0 0 1,0-1-1,-1 1 1,1-1-1,0 0 1,0 1-1,-1-1 1,1 0-1,0 0 1,0-1 0,-1 1-1,1 0 1,0-1-1,0 1 1,-1-1-1,1 0 1,0 0-1,0 0 1,0 0-1,0 0 1,0 0-1,0 0 1,1-1-1,-1 1 1,0-1-1,1 1 1,-1-1-1,1 0 1,-1 1-1,1-1 1,0 0-1,0 0 1,0 0-1,-2-4 1,3 5-190,-1 0 1,0 0-1,1-1 1,0 1-1,-1 0 0,1 0 1,0-1-1,0 1 1,-1 0-1,1-1 0,0 1 1,0 0-1,1-1 1,-1 1-1,0-2 0,2 0-715,-1 1-1,0-1 1,1 1-1,-1 0 1,1 0-1,-1 0 1,1 0-1,0 0 1,4-3-1,0-1-958,7-8-5110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59.333"/>
    </inkml:context>
    <inkml:brush xml:id="br0">
      <inkml:brushProperty name="width" value="0.025" units="cm"/>
      <inkml:brushProperty name="height" value="0.025" units="cm"/>
    </inkml:brush>
  </inkml:definitions>
  <inkml:trace contextRef="#ctx0" brushRef="#br0">22 0 13741,'0'0'11526,"-2"9"-10891,-7 56 1128,2 1 1,4 99-1,3-163-1718,0 0 0,0 0 0,0 0 0,0 0 0,0 0 0,0 0-1,1 0 1,-1 1 0,1-2 0,0 1 0,0 0 0,-1 0 0,1 0 0,0 0-1,2 2 1,-2-3-31,0 0 0,0-1 0,-1 1 0,1-1 1,0 0-1,0 1 0,0-1 0,-1 0 0,1 1 0,0-1 0,0 0 0,0 0 0,0 0 0,0 0 0,0 0 0,0 0 0,-1 0 0,1 0 0,0 0 0,0 0 0,0 0 0,0 0 0,0-1 0,1 0 0,2-1 25,0 0-1,1-1 1,-1 1 0,0-1-1,-1 0 1,1-1-1,0 1 1,-1 0 0,0-1-1,0 0 1,4-5-1,56-107 5,-63 116-43,0 0 0,0-1 0,0 1 0,0 0 0,0 0 0,0 0-1,0 0 1,0 0 0,0 0 0,1 0 0,-1 0 0,0-1 0,0 1 0,0 0 0,0 0 0,0 0 0,1 0 0,-1 0 0,0 0 0,0 0-1,0 0 1,0 0 0,0 0 0,0 0 0,1 0 0,-1 0 0,0 0 0,0 0 0,0 0 0,0 0 0,0 0 0,1 0 0,-1 0 0,0 0-1,0 0 1,0 0 0,0 0 0,0 1 0,1-1 0,-1 0 0,0 0 0,0 0 0,0 0 0,0 0 0,0 0 0,0 0 0,0 0 0,0 1-1,0-1 1,1 0 0,-1 0 0,0 0 0,0 0 0,0 0 0,0 1 0,0-1 0,0 0 0,0 0 0,0 0 0,6 17-11,0 18-11,-7-15-160,1-14-22,-1-1-1,1 0 0,0 1 1,0-1-1,1 1 0,0-1 1,0 0-1,2 8 0,-3-13 11,1 0 0,-1 1-1,0-1 1,1 0-1,-1 0 1,1 1 0,-1-1-1,1 0 1,-1 0 0,1 0-1,-1 0 1,0 1-1,1-1 1,-1 0 0,1 0-1,-1 0 1,1 0 0,-1 0-1,1 0 1,-1 0-1,1 0 1,-1-1 0,1 1-1,-1 0 1,1 0 0,-1 0-1,1 0 1,-1-1-1,1 1 1,-1 0 0,0 0-1,1-1 1,-1 1-1,1 0 1,-1-1 0,0 1-1,1 0 1,-1-1 0,0 1-1,0-1 1,1 1-1,-1 0 1,0-1 0,0 1-1,1-2 1,14-20-6580,-15 20 5786,14-21-9043</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59.818"/>
    </inkml:context>
    <inkml:brush xml:id="br0">
      <inkml:brushProperty name="width" value="0.025" units="cm"/>
      <inkml:brushProperty name="height" value="0.025" units="cm"/>
    </inkml:brush>
  </inkml:definitions>
  <inkml:trace contextRef="#ctx0" brushRef="#br0">75 50 17008,'0'0'2285,"-7"11"144,2-4-2021,-34 59 3766,35-59-3832,1 1 0,-1 0 0,1 0 0,1 0 0,0 0 1,0 0-1,-2 17 0,6-24-341,-1-1 0,0 0 1,1 0-1,-1 0 0,1 0 0,-1-1 1,1 1-1,-1 0 0,0 0 0,1-1 1,-1 1-1,1-1 0,-1 1 0,0-1 1,0 0-1,3-1 0,1-3 20,1-1 0,-1 0 0,0 0 1,-1 0-1,1 0 0,-1-1 0,-1 1 0,1-1 0,4-13 0,-5 12-16,1-1 0,0 1 0,0 0 0,1 0 0,9-11-1,-14 19-6,0 0-1,0-1 0,1 1 0,-1 0 0,0 0 1,0 0-1,0 0 0,0 0 0,1 0 0,-1 0 1,0 0-1,0 0 0,0 0 0,1 0 0,-1 0 1,0 0-1,0 0 0,0 0 0,1 0 0,-1 0 1,0 0-1,0 0 0,0 0 0,0 0 0,1 1 1,-1-1-1,0 0 0,0 0 0,0 0 0,0 0 1,1 0-1,-1 0 0,0 1 0,0-1 0,0 0 1,0 0-1,0 0 0,0 0 0,0 1 0,0-1 1,1 0-1,-1 0 0,0 0 0,0 1 0,0-1 1,0 0-1,0 0 0,0 0 0,0 1 0,0-1 1,0 0-1,0 0 0,6 21-11,-6-18 42,1 0 0,-1 0 0,1 0-1,0 0 1,0 0 0,0-1-1,0 1 1,1 0 0,-1-1 0,1 1-1,3 3 1,-4-5 13,1-1-1,-1 0 0,1 0 1,-1 0-1,1 0 1,-1 0-1,1 0 0,-1 0 1,1 0-1,-1-1 1,0 1-1,1 0 0,-1-1 1,1 0-1,-1 1 1,0-1-1,1 0 0,-1 1 1,0-1-1,0 0 1,2-1-1,27-27 293,-19 17-316,7-7-41,25-24 45,-40 41-96,0-1 0,0 1 0,1-1 0,-1 1 0,0 0 0,1 1 0,-1-1 0,1 0 0,-1 1 0,1 0 0,7-1 1,-11 2 61,1 0 0,0 1 0,-1-1 0,1 1 0,0-1 0,-1 1 0,1-1 0,0 1 0,-1 0 0,1-1 0,-1 1 0,1 0 0,-1-1 0,0 1 0,1 0 0,-1 0 0,0-1 0,1 1 0,-1 0 0,0 0 0,0 0 0,0 0 0,0-1 0,0 1 0,0 0 0,0 0 0,0 1 0,2 30 112,-2-26-107,0-3 60,1 1-1,-1-1 1,0 1 0,1-1-1,-1 1 1,1-1-1,0 1 1,0-1-1,3 5 1,-4-8-43,0 1 0,1-1-1,-1 0 1,0 0 0,0 1 0,1-1 0,-1 0-1,0 0 1,0 0 0,1 0 0,-1 1 0,0-1 0,1 0-1,-1 0 1,0 0 0,1 0 0,-1 0 0,0 0-1,1 0 1,-1 0 0,0 0 0,1 0 0,-1 0-1,0 0 1,1 0 0,-1 0 0,0 0 0,1 0-1,-1 0 1,0 0 0,1-1 0,-1 1 0,1 0-1,15-18-262,-4-9-4340,-10 6-7852,-2 12 253</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4:00.192"/>
    </inkml:context>
    <inkml:brush xml:id="br0">
      <inkml:brushProperty name="width" value="0.025" units="cm"/>
      <inkml:brushProperty name="height" value="0.025" units="cm"/>
    </inkml:brush>
  </inkml:definitions>
  <inkml:trace contextRef="#ctx0" brushRef="#br0">0 0 19667,'0'0'9929,"14"24"-20435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12.541"/>
    </inkml:context>
    <inkml:brush xml:id="br0">
      <inkml:brushProperty name="width" value="0.025" units="cm"/>
      <inkml:brushProperty name="height" value="0.025" units="cm"/>
    </inkml:brush>
  </inkml:definitions>
  <inkml:trace contextRef="#ctx0" brushRef="#br0">165 0 19346,'0'0'3492,"-45"51"-514,17-12-960,2 7-929,0 3-352,4 1-32,9-4-97,8-7-383,5-7-161,1-10-64,19-10-801,2-12-1858,4 0-1729,-2-16-2114</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4:00.517"/>
    </inkml:context>
    <inkml:brush xml:id="br0">
      <inkml:brushProperty name="width" value="0.025" units="cm"/>
      <inkml:brushProperty name="height" value="0.025" units="cm"/>
    </inkml:brush>
  </inkml:definitions>
  <inkml:trace contextRef="#ctx0" brushRef="#br0">1 114 8648,'0'0'19758,"1"11"-18354,-1 0-1109,8 63 1334,-8-70-1585,1 0 0,-1 0 0,1-1 0,0 1 0,1 0 1,-1 0-1,0-1 0,1 1 0,0-1 0,0 1 0,0-1 0,0 0 1,1 0-1,-1 0 0,1 0 0,4 4 0,-6-7-157,-1 0 0,1 1 0,0-1 0,-1 0 0,1 0 0,-1 1 1,1-1-1,0 0 0,-1 0 0,1 0 0,0 0 0,-1 0 0,1 0 0,0 0 0,-1 0 0,1 0 0,-1 0 0,1 0 0,0-1 0,-1 1 0,1 0 1,0 0-1,-1-1 0,1 1 0,-1 0 0,1-1 0,-1 1 0,1 0 0,-1-1 0,1 1 0,-1-1 0,1 1 0,-1-1 0,0 1 0,1-1 0,-1 1 1,0-1-1,1 0 0,-1 1 0,0-1 0,0 1 0,1-1 0,-1 0 0,0 1 0,0-1 0,0 0 0,0 1 0,0-1 0,0 1 0,0-1 0,0-1 0,0-43-8086,0 35 5952,0-22-4053</inkml:trace>
  <inkml:trace contextRef="#ctx0" brushRef="#br0" timeOffset="1">19 0 9321,'0'0'14574,"38"13"-19891,-16-12-2467</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4:00.876"/>
    </inkml:context>
    <inkml:brush xml:id="br0">
      <inkml:brushProperty name="width" value="0.025" units="cm"/>
      <inkml:brushProperty name="height" value="0.025" units="cm"/>
    </inkml:brush>
  </inkml:definitions>
  <inkml:trace contextRef="#ctx0" brushRef="#br0">66 1 17040,'0'0'2781,"-8"9"-213,2-3-2154,1 1-1,-1-1 0,1 1 1,0 1-1,1-1 1,0 1-1,0-1 1,0 1-1,1 0 0,0 1 1,1-1-1,0 0 1,0 1-1,1-1 1,0 1-1,0 0 0,2 12 1,1-16-387,1-1 1,-1 1-1,1-1 0,1 0 1,-1 1-1,1-1 0,-1-1 1,1 1-1,0 0 1,0-1-1,1 0 0,4 3 1,16 14-10,-18-13 20,10 9-103,-1 2-1,21 28 0,-34-42 93,0-1 0,0 1 0,-1 1 0,1-1 0,-1 0-1,0 1 1,0-1 0,-1 1 0,1-1 0,-1 1 0,0 0 0,-1-1 0,1 1-1,-1 0 1,0 0 0,0 0 0,0 0 0,-1-1 0,0 7 0,0-9 10,0 0 1,0-1 0,0 1 0,0 0 0,-1 0-1,1 0 1,0-1 0,-1 1 0,1-1 0,-1 1 0,0-1-1,1 0 1,-1 0 0,0 0 0,0 1 0,0-2-1,0 1 1,0 0 0,0 0 0,0-1 0,0 1-1,0-1 1,0 1 0,0-1 0,0 0 0,0 0 0,0 0-1,0 0 1,-1 0 0,1 0 0,0-1 0,-4 0-1,2 0 22,0 0-1,0 0 1,0-1-1,0 1 1,0-1-1,0 0 1,0 0-1,0 0 1,0-1-1,1 1 1,-1-1-1,1 0 1,0 0-1,0 0 1,-3-3-1,3 1-290,1 0 0,-1 0 0,1 1 0,0-1 0,0 0 0,1-1 0,-1 1 1,1 0-1,0 0 0,1-1 0,-1 1 0,1 0 0,0-1 0,1 1 0,1-9 0,1-1-1193,2 1-1,0 0 1,0 1 0,10-17-1,5-14-1594,-10 19-3782</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4:01.298"/>
    </inkml:context>
    <inkml:brush xml:id="br0">
      <inkml:brushProperty name="width" value="0.025" units="cm"/>
      <inkml:brushProperty name="height" value="0.025" units="cm"/>
    </inkml:brush>
  </inkml:definitions>
  <inkml:trace contextRef="#ctx0" brushRef="#br0">19 121 8488,'-2'-10'4180,"-10"-56"-428,9 41-200,1 5 3392,6 61-5739,1-1 0,3 0 0,21 70 0,-17-65-462,-11-41-715,2 5 14,-1 1-1,2-1 1,-1 0 0,7 11 0,-10-19-41,0 0 0,1 0 0,-1 0 0,1 0 0,0 0 0,-1 0 0,1 0 0,0 0 0,-1-1 0,1 1 0,0 0 1,0 0-1,0-1 0,0 1 0,0 0 0,0-1 0,-1 1 0,2-1 0,-1 1 0,0-1 0,0 0 0,0 1 0,0-1 0,0 0 0,0 0 0,0 0 0,0 0 0,0 0 0,0 0 0,1 0 0,-1 0 0,0 0 0,0 0 0,0-1 0,0 1 0,0 0 1,0-1-1,0 1 0,0-1 0,0 1 0,0-1 0,0 1 0,0-1 0,0 0 0,0 0 0,-1 1 0,1-1 0,1-2 0,8-8-1,-1-1 0,0 0 0,-1-1 0,0 1 0,-1-2 0,0 1 0,-1-1 0,7-24 0,24-122 0,-35 150 0,-2 19-2896,0 12-6444,-3-5 2005</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4:01.656"/>
    </inkml:context>
    <inkml:brush xml:id="br0">
      <inkml:brushProperty name="width" value="0.025" units="cm"/>
      <inkml:brushProperty name="height" value="0.025" units="cm"/>
    </inkml:brush>
  </inkml:definitions>
  <inkml:trace contextRef="#ctx0" brushRef="#br0">0 1 13357,'0'0'7431,"36"53"-6631,-19-46-575,1-7-97,2 0-288,-2-7-1794,1-9-1602,2-8-2882</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4:02.154"/>
    </inkml:context>
    <inkml:brush xml:id="br0">
      <inkml:brushProperty name="width" value="0.025" units="cm"/>
      <inkml:brushProperty name="height" value="0.025" units="cm"/>
    </inkml:brush>
  </inkml:definitions>
  <inkml:trace contextRef="#ctx0" brushRef="#br0">70 327 14990,'0'0'9903,"-9"8"-8996,4-3-696,-1 1-1,1-1 1,0 1-1,0 0 0,1 0 1,0 0-1,0 0 1,0 1-1,1 0 0,0 0 1,0 0-1,1 0 1,0 0-1,0 0 0,1 1 1,-2 13-1,4-21-191,0 0-1,0 0 1,0 0 0,0 0 0,1 0-1,-1-1 1,0 1 0,0 0-1,0 0 1,0-1 0,0 1-1,0-1 1,-1 1 0,1-1-1,0 1 1,0-1 0,0 0-1,0 1 1,1-2 0,5-13 47,1 0-1,-2 0 1,0-1 0,4-17 0,-1 4-355,-6 25-160,-2 10-274,-2 27 688,0 35 119,1-63-41,1-1 0,-1 1 0,1 0 0,0-1 0,1 1 1,-1 0-1,1-1 0,0 0 0,0 1 0,5 7 0,-7-11-25,1 0 0,0 0 0,0 0 0,0 0 0,0 0 0,0 0 0,0 0 0,0 0 0,0 0 0,0 0 0,1-1 0,-1 1 0,0 0 0,0-1 0,1 1 0,-1-1 0,1 1 0,-1-1 1,0 0-1,1 1 0,-1-1 0,1 0 0,-1 0 0,0 0 0,1 0 0,1-1 0,0 0 15,-1 0 1,1 0 0,0 0-1,-1-1 1,1 1 0,-1-1-1,0 0 1,1 0 0,-1 0-1,0 0 1,0 0 0,2-3 0,5-8 52,1-1 1,-2 0 0,10-22-1,-16 33-102,16-34 31,-2 0 1,-2-1-1,-1-1 0,-2 0 1,-2 0-1,-1-1 1,-2-1-1,1-48 1,-8 149-256,-1-31 289,2 0 1,1 1-1,1-1 1,1 0-1,2 0 1,14 47-1,-14-61 9,1 0-1,14 24 1,-18-36-46,-1 0 1,1 0 0,0 0-1,-1-1 1,1 1 0,1-1-1,-1 1 1,0-1 0,0 0-1,1 0 1,0 0-1,-1 0 1,1 0 0,0-1-1,0 1 1,0-1 0,0 0-1,0 1 1,0-2-1,5 2 1,-8-2-7,1-1-1,-1 1 1,0 0-1,1-1 1,-1 1-1,0-1 1,1 1-1,-1-1 1,0 1-1,1-1 1,-1 1 0,0-1-1,0 1 1,0-1-1,0 0 1,0 1-1,0-1 1,1 1-1,-1-1 1,-1 1-1,1-1 1,0 0 0,0 1-1,0-1 1,0 1-1,0-1 1,0 1-1,-1-1 1,1 1-1,0-1 1,0 1-1,-1-1 1,1 1-1,0-1 1,-1 1 0,1-1-1,0 1 1,-1-1-1,0 1 1,-12-24-308,-7 2-865,-1 1 0,0 1 1,-48-34-1,37 30 634,-32-31 0,107 52 3842,-5 3-3062,67-2 593,-37-8-5429,-67 9 4109,7-2-2798,-7-2-2813,-3-2-2568</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4:02.497"/>
    </inkml:context>
    <inkml:brush xml:id="br0">
      <inkml:brushProperty name="width" value="0.025" units="cm"/>
      <inkml:brushProperty name="height" value="0.025" units="cm"/>
    </inkml:brush>
  </inkml:definitions>
  <inkml:trace contextRef="#ctx0" brushRef="#br0">1 1 10250,'0'0'17232</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4:03.125"/>
    </inkml:context>
    <inkml:brush xml:id="br0">
      <inkml:brushProperty name="width" value="0.025" units="cm"/>
      <inkml:brushProperty name="height" value="0.025" units="cm"/>
    </inkml:brush>
  </inkml:definitions>
  <inkml:trace contextRef="#ctx0" brushRef="#br0">98 117 12684,'0'0'6593,"2"-9"-3598,3-29-849,-5 37-2090,0 1 0,0-1 0,0 1 0,0 0 0,1-1 0,-1 1 0,0-1 0,0 1 0,0-1 0,0 1 0,0 0 0,0-1 0,0 1 1,0-1-1,0 1 0,-1-1 0,1 1 0,0 0 0,0-1 0,0 1 0,0-1 0,-1 1 0,1 0 0,0-1 0,0 1 0,-1 0 0,1-1 0,0 1 0,-1 0 0,1-1 0,0 1 1,-1 0-1,1 0 0,0-1 0,-1 1 0,1 0 0,0 0 0,-1 0 0,1-1 0,-1 1 0,1 0 0,-1 0 0,1 0 0,0 0 0,-1 0 0,1 0 0,-1 0 0,1 0 0,-1 0 1,1 0-1,0 0 0,-1 0 0,1 1 0,-1-1 0,1 0 0,-1 0 0,1 0 0,0 0 0,-1 1 0,-20 11 179,14-5-202,1 1 0,-1-1 1,1 1-1,1 0 0,-1 1 1,2-1-1,-1 1 0,1 0 0,0 0 1,1 0-1,0 1 0,1-1 1,-1 1-1,2 0 0,0 0 0,-1 17 1,3-26-24,-1-1 1,0 0 0,0 1 0,0-1-1,1 0 1,-1 1 0,0-1 0,0 0 0,1 0-1,-1 1 1,0-1 0,1 0 0,-1 0-1,0 0 1,1 1 0,-1-1 0,0 0-1,1 0 1,-1 0 0,0 0 0,1 0-1,-1 0 1,0 0 0,1 0 0,-1 0-1,1 0 1,-1 0 0,0 0 0,1 0-1,-1 0 1,0 0 0,1 0 0,-1 0-1,0 0 1,1-1 0,-1 1 0,0 0-1,1 0 1,-1 0 0,0 0 0,1-1-1,-1 1 1,0 0 0,0 0 0,1-1-1,-1 1 1,0 0 0,0-1 0,0 1-1,1-1 1,17-13 338,3-13-158,-1-1 0,-1 0 0,-2-2 1,-1 0-1,18-48 0,-35 84-242,0 0-1,0 0 1,1 0-1,0 0 0,0 0 1,0 0-1,2 8 1,0 11 47,-3 7 44,-1-22-108,1 0-1,1 0 1,0 1-1,1-1 0,0 0 1,0 0-1,1 0 0,0-1 1,7 18-1,-9-26 26,1 0 0,-1-1-1,0 1 1,1-1 0,-1 1 0,1-1 0,-1 0-1,1 1 1,-1-1 0,1 1 0,-1-1 0,1 0-1,-1 1 1,1-1 0,0 0 0,-1 0 0,1 1-1,0-1 1,-1 0 0,1 0 0,0 0 0,-1 0-1,1 0 1,-1 0 0,1 0 0,0 0 0,-1 0-1,1 0 1,0 0 0,-1-1 0,1 1 0,0 0-1,-1 0 1,1-1 0,-1 1 0,1 0 0,-1-1-1,1 1 1,0 0 0,-1-1 0,0 1 0,1-1-1,-1 1 1,1-1 0,-1 1 0,1-1 0,-1 1-1,0-1 1,1 0 0,-1 0 0,20-30-2193,-19 30 2116,36-83-9575,-20 33 919</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4:03.483"/>
    </inkml:context>
    <inkml:brush xml:id="br0">
      <inkml:brushProperty name="width" value="0.025" units="cm"/>
      <inkml:brushProperty name="height" value="0.025" units="cm"/>
    </inkml:brush>
  </inkml:definitions>
  <inkml:trace contextRef="#ctx0" brushRef="#br0">48 0 8296,'0'0'6417,"-1"14"-3700,-20 157 3757,10-107-2291,-3 100 1,14-163-4176,0-1 0,-1 1 0,1 0 1,0 0-1,0 0 0,0 0 0,1-1 1,-1 1-1,0 0 0,0 0 0,0 0 1,1-1-1,-1 1 0,0 0 0,1 0 0,-1-1 1,0 1-1,1 0 0,-1 0 0,1-1 1,-1 1-1,1-1 0,0 1 0,-1 0 1,1-1-1,0 1 0,-1-1 0,1 0 1,0 1-1,-1-1 0,1 1 0,0-1 1,0 0-1,0 0 0,-1 1 0,1-1 1,0 0-1,0 0 0,0 0 0,0 0 1,-1 0-1,1 0 0,0 0 0,0 0 1,0 0-1,0-1 0,-1 1 0,1 0 1,0 0-1,0-1 0,-1 1 0,1-1 1,0 1-1,0 0 0,-1-1 0,2-1 1,4-1-90,0 0 1,0-1 0,0 0 0,0 0 0,8-10 0,3-6-259,-1 0 0,-1-1 0,20-36 0,-24 36-2063,15-44-1,-21 49-602,-9 19-2409,-11 25-2475,4-6 468</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4:03.856"/>
    </inkml:context>
    <inkml:brush xml:id="br0">
      <inkml:brushProperty name="width" value="0.025" units="cm"/>
      <inkml:brushProperty name="height" value="0.025" units="cm"/>
    </inkml:brush>
  </inkml:definitions>
  <inkml:trace contextRef="#ctx0" brushRef="#br0">0 12 11211,'0'0'12171,"59"8"-11819,-38-14-287,-3 3-610,-6 1-1569,-1 2-448,-8 0-481,-2-8-7271</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4:04.259"/>
    </inkml:context>
    <inkml:brush xml:id="br0">
      <inkml:brushProperty name="width" value="0.025" units="cm"/>
      <inkml:brushProperty name="height" value="0.025" units="cm"/>
    </inkml:brush>
  </inkml:definitions>
  <inkml:trace contextRef="#ctx0" brushRef="#br0">1 1 16912,'0'0'6887,"0"8"-6530,9 321 7928,-8-324-8248,-1 0 0,1 0 0,0 0 0,1 0 0,-1 0 0,1-1-1,3 8 1,-4-12-36,-1 1 1,0 0-1,1-1 0,-1 1 0,0-1 0,1 1 0,-1-1 0,1 0 0,-1 1 1,0-1-1,1 1 0,-1-1 0,1 0 0,0 1 0,-1-1 0,1 0 0,-1 0 1,1 1-1,-1-1 0,1 0 0,0 0 0,-1 0 0,1 0 0,-1 0 1,2 1-1,-1-2-1,0 0 0,1 1 0,-1-1 0,0 0 0,0 1 0,0-1 0,0 0 0,0 0 0,0 0 0,0 0 0,0 0 1,0 0-1,-1 0 0,1-1 0,0 1 0,-1 0 0,2-2 0,3-9 0,-1 0 0,0 0 0,0 0 0,-2-1 0,1 1 0,-1-1 0,-1 0 0,-1 1 0,1-1 0,-2 0 0,-2-15 0,3 27-14,0 0 1,0 0-1,0 0 0,0 0 1,-1 0-1,1 0 0,0 0 1,-1 0-1,1 0 0,-1 0 1,1 0-1,-1 0 0,1 0 1,-1 0-1,0 0 0,1 0 1,-1 0-1,0 1 0,0-1 1,-1-1-1,1 2 5,1 0 0,-1 1-1,1-1 1,-1 0 0,1 0 0,-1 1 0,1-1-1,-1 0 1,1 1 0,0-1 0,-1 0 0,1 1-1,-1-1 1,1 1 0,0-1 0,-1 1 0,1-1-1,0 0 1,-1 1 0,1 0 0,0-1 0,0 1-1,0-1 1,-1 1 0,1-1 0,0 1 0,0-1-1,0 1 1,0 0 0,0-1 0,0 1 0,0-1-1,0 1 1,0-1 0,0 1 0,1-1-1,-1 1 1,0 0 0,0 10-23,0 0 1,1 0-1,0 0 1,1 0-1,5 18 0,-6-27 35,-1 0-1,1 0 0,0 0 0,0 0 1,0 0-1,0 0 0,0-1 0,0 1 1,1 0-1,-1-1 0,0 1 0,1-1 1,-1 1-1,1-1 0,0 0 0,-1 0 1,1 0-1,0 1 0,0-2 1,0 1-1,0 0 0,0 0 0,0-1 1,0 1-1,0-1 0,0 1 0,0-1 1,0 0-1,0 0 0,0 0 0,0 0 1,0 0-1,0-1 0,1 1 1,-1 0-1,0-1 0,0 0 0,2 0 1,1-2 20,0 0 1,-1 0 0,1 0 0,-1 0-1,1-1 1,-1 1 0,0-1 0,0 0-1,-1-1 1,1 1 0,-1-1 0,0 1-1,0-1 1,-1 0 0,1 0 0,2-8-1,15-51 320,-19 64-342,-11 147-1,10-147 0,0 0 0,0 1 0,0-1 0,0 0 0,0 1 0,0-1 0,0 1 0,0-1 0,0 0 0,0 1 0,0-1 0,0 0 0,0 1 0,0-1 0,0 0 0,0 1 0,0-1 0,1 0 0,-1 1 0,0-1 0,0 0 0,0 0 0,1 1 0,-1-1 0,0 0 0,0 0 0,1 1 0,-1-1 0,0 0 0,0 0 0,1 0 0,-1 1 0,0-1 0,1 0 0,-1 0 0,0 0 0,1 0 0,-1 0 0,1 0 0,15-7 0,12-20 0,36-90 0,-62 154 0,-9 123 0,7-159-61,0-1 0,0 1-1,0-1 1,0 1 0,0 0 0,0-1-1,0 1 1,0-1 0,1 1 0,-1 0-1,0-1 1,0 1 0,1-1 0,-1 1-1,0-1 1,0 1 0,1-1 0,-1 1-1,1-1 1,-1 1 0,0-1 0,1 0-1,-1 1 1,1-1 0,-1 1 0,1-1-1,-1 0 1,1 0 0,-1 1 0,1-1-1,0 0 1,-1 0 0,1 0 0,-1 1 0,1-1-1,-1 0 1,1 0 0,0 0 0,-1 0-1,1 0 1,-1 0 0,1 0 0,0-1-1,0 1 1,1 0-285,0-1 0,-1 1 0,1-1 0,-1 1 1,1-1-1,-1 0 0,1 0 0,-1 1 0,1-1 0,-1 0 0,0 0 0,1-1 0,-1 1 0,0 0 0,2-2 0,5-17-6812,1-2-4202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12.870"/>
    </inkml:context>
    <inkml:brush xml:id="br0">
      <inkml:brushProperty name="width" value="0.025" units="cm"/>
      <inkml:brushProperty name="height" value="0.025" units="cm"/>
    </inkml:brush>
  </inkml:definitions>
  <inkml:trace contextRef="#ctx0" brushRef="#br0">83 0 17136,'0'0'865,"-19"52"672,1-17-31,0 5-898,4 2 193,2-2-224,11-2-449,1-5-96,0-7-32,9-8-513,4-9-1633,-2-8-1665,-4-1-4645</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4:04.619"/>
    </inkml:context>
    <inkml:brush xml:id="br0">
      <inkml:brushProperty name="width" value="0.025" units="cm"/>
      <inkml:brushProperty name="height" value="0.025" units="cm"/>
    </inkml:brush>
  </inkml:definitions>
  <inkml:trace contextRef="#ctx0" brushRef="#br0">47 157 12011,'0'0'13378,"8"-3"-11045,0 0-1876,0 0 0,-1-1-1,0 0 1,0 0 0,8-6-1,-13 9-381,-1-1 1,1 1-1,0 0 0,0-1 0,-1 0 1,1 1-1,-1-1 0,1 0 0,-1 0 1,0 0-1,0 0 0,0 0 0,0 0 1,0 0-1,0-1 0,0 1 0,-1 0 1,1 0-1,-1-1 0,0 1 0,0 0 1,1-1-1,-2 1 0,1 0 0,0-1 0,0 1 1,-1 0-1,0-3 0,0 4-71,1 0 0,-1 1 0,0-1-1,0 0 1,0 1 0,1-1 0,-1 1-1,0-1 1,0 1 0,0-1 0,0 1-1,0 0 1,0-1 0,0 1 0,0 0-1,0 0 1,0 0 0,0 0 0,0 0 0,0 0-1,0 0 1,0 0 0,0 0 0,0 0-1,0 1 1,0-1 0,-1 1 0,-29 11 13,24-6-17,1 1 0,0 0 0,0 0 0,0 0 0,1 1 0,0-1 0,1 2 0,-1-1 0,2 0 0,-1 1 0,1-1 0,0 1 0,1 0 0,0 0 0,1 0 0,0 0 0,0 1 0,1-1 0,0 0 0,0 0 0,3 11 0,-3-19-1,1 1 0,0 0 0,0 0 0,0-1 1,0 1-1,0-1 0,0 1 0,1-1 0,-1 1 0,0-1 0,1 0 0,-1 1 1,1-1-1,-1 0 0,1 0 0,0 0 0,-1 0 0,1-1 0,0 1 0,0 0 1,0-1-1,0 1 0,-1-1 0,1 0 0,0 1 0,0-1 0,0 0 0,0 0 1,0 0-1,0-1 0,0 1 0,0 0 0,0-1 0,3-1 0,1 1-47,0-1-1,0 0 0,0 0 0,0-1 1,0 0-1,-1 0 0,1 0 1,-1 0-1,8-8 0,-1-2-1252,0 0 0,-1-1-1,-1 0 1,0-1 0,-1-1-1,10-21 1,-12 21-1197,-1-1 0,0-1 0,4-24 0,-4 1-6934</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4:05.008"/>
    </inkml:context>
    <inkml:brush xml:id="br0">
      <inkml:brushProperty name="width" value="0.025" units="cm"/>
      <inkml:brushProperty name="height" value="0.025" units="cm"/>
    </inkml:brush>
  </inkml:definitions>
  <inkml:trace contextRef="#ctx0" brushRef="#br0">50 25 10570,'0'0'918,"-5"9"-880,-1 2 125,1 1 1,0 0-1,1 1 1,0-1-1,1 1 0,1-1 1,-2 21-1,-1 19 3152,2-32-1517,1 1 0,1 0 0,1-1 0,4 38 0,-4-57-1774,0 0-1,0 0 0,1 0 0,-1 0 0,0 0 1,0 0-1,1 0 0,-1 0 0,1 0 0,-1 0 1,1-1-1,-1 1 0,1 0 0,0 0 0,-1 0 0,1-1 1,0 1-1,-1 0 0,1-1 0,0 1 0,0-1 1,0 1-1,0-1 0,-1 1 0,1-1 0,0 0 0,2 1 1,-1-1 1,0 0 0,0 0 1,1 0-1,-1 0 0,0-1 0,0 1 1,0-1-1,0 1 0,0-1 1,0 0-1,0 0 0,2-1 0,4-3 34,0 0 0,-1 0-1,0-1 1,0 0-1,7-8 1,5-10 274,-2-1 1,0-1 0,-2 0-1,-1-1 1,-1-1 0,-1 0-1,-2-1 1,-1 0 0,9-46-1,-24 124 655,3 0-1,5 88 1,-2-135-1112,0 0 0,0 1 0,1-1 0,-1 0 0,1 0 0,-1 0 0,1 0-1,0 0 1,0 0 0,0 0 0,0 0 0,0 0 0,0-1 0,1 1 0,-1 0 0,0-1 0,1 1 0,0-1 0,-1 1 0,1-1 0,0 0 0,0 0 0,-1 1-1,4 0 1</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4:05.959"/>
    </inkml:context>
    <inkml:brush xml:id="br0">
      <inkml:brushProperty name="width" value="0.025" units="cm"/>
      <inkml:brushProperty name="height" value="0.025" units="cm"/>
    </inkml:brush>
  </inkml:definitions>
  <inkml:trace contextRef="#ctx0" brushRef="#br0">1 63 16720,'0'0'4628,"4"11"-2946,20 69 493,35 97 1228,-59-177-3380,0 1-1,0-1 0,0 1 0,0-1 0,0 0 1,0 1-1,0-1 0,1 0 0,-1 1 0,0-1 1,0 1-1,0-1 0,0 0 0,1 1 0,-1-1 1,0 0-1,0 0 0,1 1 0,-1-1 0,0 0 1,1 0-1,-1 1 0,0-1 0,1 0 0,-1 0 1,0 0-1,1 1 0,-1-1 0,1 0 0,-1 0 1,0 0-1,1 0 0,0 0 0,3-13 404,-2-22 16,-1 24-406,-1-1 1,-1 0-1,0 1 0,0-1 0,-2 1 1,1 0-1,-1-1 0,-1 1 0,0 1 1,0-1-1,-1 0 0,-1 1 0,-9-14 0,8 16-380,10 17 134,15 18 65,-16-24 147,0 0 0,1-1 0,-1 1 0,1-1 0,0 0-1,0 0 1,0 0 0,0 0 0,0 0 0,1-1 0,-1 1 0,0-1 0,1 0-1,-1 0 1,1 0 0,-1 0 0,1-1 0,-1 0 0,1 1 0,0-1 0,-1-1 0,1 1-1,-1 0 1,1-1 0,-1 0 0,1 1 0,-1-2 0,1 1 0,-1 0 0,0-1 0,1 1-1,-1-1 1,0 0 0,0 0 0,0 0 0,-1 0 0,1-1 0,0 1 0,-1-1-1,5-5 1,-1-1 42,0 0 0,0 0 0,-1 0-1,0-1 1,0 0 0,-1 0 0,-1 0-1,1 0 1,-2-1 0,1 0 0,-1 1-1,0-19 1,-17 148-679,14-90 649,-1-10 68,1 0 1,1 0 0,1 0-1,3 21 1,-4-39-85,1 1 0,-1-1 1,0 0-1,0 0 0,1 0 0,-1 0 1,0 0-1,1 0 0,-1 0 0,1 0 1,0 0-1,-1 0 0,1 0 1,0 0-1,0 0 0,-1 0 0,1 0 1,0-1-1,0 1 0,0 0 0,0-1 1,0 1-1,0 0 0,0-1 0,0 0 1,2 2-1,-1-2-57,0 0 0,1-1 0,-1 1 0,0 0 0,0-1 0,0 1 0,0-1 0,0 1 0,0-1 0,0 0 1,0 0-1,0 0 0,2-2 0,5-3-917,-1-1 1,0 0-1,0 0 1,12-15-1,8-18-6220,0-6-7164</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4:06.603"/>
    </inkml:context>
    <inkml:brush xml:id="br0">
      <inkml:brushProperty name="width" value="0.025" units="cm"/>
      <inkml:brushProperty name="height" value="0.025" units="cm"/>
    </inkml:brush>
  </inkml:definitions>
  <inkml:trace contextRef="#ctx0" brushRef="#br0">68 204 14862,'-6'14'2477,"-1"0"-2029,-30 71 2933,34-75-2803,-1 1-1,1-1 1,1 0 0,0 1 0,0-1-1,1 1 1,1 14 0,0-24-569,0-1 0,0 1-1,0-1 1,0 1 0,0-1 0,0 1 0,0-1 0,0 0 0,0 1 0,0-1-1,0 1 1,1-1 0,-1 1 0,0-1 0,0 0 0,0 1 0,1-1 0,-1 0 0,0 1-1,1-1 1,-1 0 0,0 1 0,1-1 0,-1 0 0,0 0 0,1 1 0,-1-1 0,1 0-1,-1 0 1,0 0 0,1 1 0,-1-1 0,1 0 0,-1 0 0,1 0 0,0 0 0,19-8 96,13-21 139,-20 9-127,0 0 0,-1-1 0,-1 0 0,-1-1 0,-1 0 0,-1 0 0,-1-1 0,-1 0 1,0 0-1,-2-1 0,-1 0 0,-1 1 0,-1-1 0,-4-36 0,4 59-117,-1 1 0,0-1 0,0 1 1,0-1-1,0 1 0,0-1 0,0 1 0,0-1 0,0 1 1,0-1-1,0 1 0,0-1 0,0 0 0,0 1 0,0-1 0,0 1 1,-1-1-1,1 1 0,0-1 0,0 1 0,-1-1 0,1 1 0,0 0 1,-1-1-1,1 1 0,0-1 0,-1 1 0,1 0 0,-1-1 1,1 1-1,0 0 0,-1-1 0,1 1 0,-1 0 0,1 0 0,-1-1 1,1 1-1,-1 0 0,1 0 0,-1 0 0,1 0 0,-1 0 1,0 0-1,1 0 0,-1 0 0,1 0 0,-1 0 0,0 0 0,0 1-1,0 0 0,-1 0 0,1 0 0,0 0 0,0 0 0,0 0 0,0 0 0,0 0 0,0 1 0,0-1 0,0 0 0,1 1 0,-1-1 0,1 1-1,-1-1 1,0 3 0,-4 25 67,1 1 0,2 0 0,1 0 0,1 1 0,6 40-1,-5-64 41,0-1-1,0 1 0,1-1 0,0 1 0,0-1 0,1 0 0,0 0 0,0 0 1,0 0-1,5 6 0,-7-10-86,0-1 1,1 0-1,-1 1 1,0-1-1,1 0 1,-1 0-1,1 1 0,-1-1 1,1 0-1,-1-1 1,1 1-1,0 0 1,-1 0-1,1-1 1,0 1-1,0-1 1,0 1-1,-1-1 0,1 0 1,0 0-1,0 0 1,0 0-1,0 0 1,0 0-1,-1 0 1,1-1-1,0 1 0,0-1 1,0 1-1,-1-1 1,1 0-1,0 0 1,-1 1-1,1-1 1,-1 0-1,1-1 0,-1 1 1,1 0-1,-1 0 1,3-3-1,5-7 62,1 1 0,-2-1 0,1-1 1,-2 1-1,1-1 0,-2-1 0,0 1 0,9-27 0,-8 20-289,-2-1 0,0 1 1,4-36-1,-11 89 120,0 64 1,2-89 119,1 0-1,0 0 0,0 0 0,1 0 1,0 0-1,1 0 0,0-1 0,4 10 1,-6-16-16,0 0 1,0-1 0,0 1 0,0 0 0,0 0 0,0-1 0,0 1 0,0-1-1,1 1 1,-1-1 0,1 1 0,-1-1 0,1 0 0,-1 0 0,1 0-1,0 0 1,0 0 0,-1 0 0,1 0 0,0-1 0,0 1 0,0 0-1,0-1 1,2 1 0,-2-2 13,1 1-1,-1-1 1,1 0-1,-1 0 1,0 0-1,1 0 1,-1 0-1,0 0 1,0-1 0,0 1-1,0-1 1,0 1-1,0-1 1,0 0-1,-1 0 1,3-2-1,5-8 101,-1-1 1,0 0-1,0 0 0,10-28 0,24-122-89,-39 146-1197,-4 71 1093,-1-33 56,1-1 0,1 1 1,1-1-1,1 1 0,1-1 0,0 0 0,8 24 0,-11-43-132,1 0-1,-1 0 0,1 0 0,-1 0 1,1 0-1,0 0 0,-1 0 0,1 0 1,0 0-1,0 0 0,0 0 0,0 0 1,0 0-1,0-1 0,0 1 1,0 0-1,0-1 0,0 1 0,0-1 1,0 1-1,0-1 0,2 1 0,-2-1-320,0 0-1,0 0 0,0 0 0,0-1 0,0 1 1,0 0-1,0 0 0,0-1 0,0 1 0,0 0 1,0-1-1,0 1 0,0-1 0,0 1 0,0-1 1,0 0-1,0 1 0,-1-1 0,1 0 0,0 0 1,0 0-1,-1 1 0,1-1 0,1-2 0,9-19-13248</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4:06.961"/>
    </inkml:context>
    <inkml:brush xml:id="br0">
      <inkml:brushProperty name="width" value="0.025" units="cm"/>
      <inkml:brushProperty name="height" value="0.025" units="cm"/>
    </inkml:brush>
  </inkml:definitions>
  <inkml:trace contextRef="#ctx0" brushRef="#br0">0 20 18129,'0'0'7106,"11"-4"-6188,0 1-765,0 0-1,0 0 1,0 1 0,0 0 0,1 1-1,14 0 1,-23 1-132,1 0 0,-1 0-1,1 0 1,-1 1 0,1 0 0,-1 0-1,0 0 1,1 0 0,-1 0 0,0 0-1,0 1 1,0 0 0,0-1 0,0 1-1,0 1 1,0-1 0,0 0-1,-1 0 1,0 1 0,1 0 0,-1-1-1,0 1 1,0 0 0,0 0 0,0 0-1,-1 0 1,0 1 0,3 6 0,-2 0 254,-1 1 1,1 0 0,-2 0-1,0-1 1,0 1 0,-1 0-1,0 0 1,-1 0 0,0-1-1,-1 1 1,-7 19 0,-9 48 809,18-77-1078,1 0-1,0 0 0,0 0 1,-1 0-1,1 0 1,0 0-1,0 1 0,0-1 1,0 0-1,1 0 0,-1 0 1,0 0-1,0 0 1,1 0-1,-1 0 0,0 0 1,1 0-1,-1 0 1,1 0-1,-1 0 0,1 0 1,0 0-1,1 1 1,-1-2 2,0 1 0,0-1 0,0 0 0,0 0 0,0 1 0,0-1 0,0 0 0,0 0 0,0 0 0,0 0 0,0 0 1,0-1-1,0 1 0,0 0 0,0 0 0,0-1 0,0 1 0,0-1 0,1 0 0,5-2 22,-1 0 0,0-1-1,0 0 1,-1 0 0,1-1-1,4-5 1,24-31-1933,-29 35 1134,-1-1 1,0 1-1,0-1 1,-1 0-1,0 0 1,0 0 0,0-1-1,-1 1 1,0-1-1,-1 1 1,0-1-1,0 0 1,0-13-1,-3 0-6636</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4:07.305"/>
    </inkml:context>
    <inkml:brush xml:id="br0">
      <inkml:brushProperty name="width" value="0.025" units="cm"/>
      <inkml:brushProperty name="height" value="0.025" units="cm"/>
    </inkml:brush>
  </inkml:definitions>
  <inkml:trace contextRef="#ctx0" brushRef="#br0">1 135 12268,'0'0'14990,"58"34"-14638,-30-36-288,-1-6-64,-3-2-1409,-3 0-705,-3-2-1057,-4-6-1185,-3-1-1186,-1-3-2881</inkml:trace>
  <inkml:trace contextRef="#ctx0" brushRef="#br0" timeOffset="1">231 1 1281,'0'0'20644,"7"12"-19288,-1-4-1116,-2-2-85,1 1 0,-1 0-1,0 0 1,0 0 0,-1 1 0,0 0 0,-1-1-1,0 1 1,0 0 0,1 11 0,0 16 603,-3-19-192,1 0 0,0 0 0,2 0-1,0 0 1,6 20 0,-9-37-595,0 1 1,1 0-1,-1-1 1,0 1-1,0-1 0,0 1 1,0 0-1,1-1 0,-1 1 1,0 0-1,0-1 0,1 1 1,-1 0-1,0-1 1,1 1-1,-1 0 0,0 0 1,1-1-1,-1 1 0,0 0 1,1 0-1,-1 0 0,0-1 1,1 1-1,-1 0 1,1 0-1,-1 0 0,0 0 1,1 0-1,-1 0 0,1 0 1,-1 0-1,1 0 0,-1 0 1,0 0-1,1 0 1,-1 0-1,1 0 0,-1 0 1,0 1-1,1-1 0,-1 0 1,0 0-1,1 0 0,-1 1 1,1-1-1,-1 0 1,0 0-1,0 1 0,1-1 1,-1 0-1,0 1 0,1-1 1,-1 0-1,0 1 0,0-1 1,0 0-1,1 1 1,-1-1-1,0 1 0,0-1 1,0 0-1,0 1 0,0-1 1,0 1-1,9-34-6137,-8 2-805</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4:08.117"/>
    </inkml:context>
    <inkml:brush xml:id="br0">
      <inkml:brushProperty name="width" value="0.025" units="cm"/>
      <inkml:brushProperty name="height" value="0.025" units="cm"/>
    </inkml:brush>
  </inkml:definitions>
  <inkml:trace contextRef="#ctx0" brushRef="#br0">1 431 16367,'0'0'3193,"9"7"-2638,-5-4-506,1 0-1,-1 0 1,1 0 0,0 0-1,0 0 1,0-1 0,0 0 0,0 0-1,0-1 1,0 1 0,1-1-1,-1 0 1,1-1 0,-1 1-1,1-1 1,-1 0 0,1 0-1,-1-1 1,1 0 0,-1 0-1,0 0 1,1 0 0,-1-1-1,7-3 1,-5 1 209,0 0-1,-1-1 0,1 0 1,-1 0-1,0-1 1,0 1-1,-1-1 0,0 0 1,0-1-1,0 0 1,-1 1-1,0-1 0,0 0 1,-1-1-1,0 1 1,0-1-1,-1 0 0,0 1 1,0-1-1,-1 0 1,0 0-1,0-15 0,-1 22-232,0 1-1,0-1 0,0 0 1,0 1-1,0-1 0,0 0 0,0 1 1,0-1-1,0 0 0,-1 1 0,1-1 1,0 1-1,-1-1 0,1 0 1,0 1-1,-1-1 0,1 1 0,0-1 1,-1 1-1,1-1 0,-1 1 1,1 0-1,-1-1 0,1 1 0,-1 0 1,0-1-1,1 1 0,-1 0 0,1-1 1,-2 1-1,-19 6 23,-15 24-286,2 30 281,33-56 12,-1 0 0,0 0 0,1 0 0,0 0 0,0 0 1,0 0-1,1 0 0,-1 0 0,1 1 0,0-1 0,0 0 1,0 0-1,1 0 0,0 6 0,0-10-42,-1 1-1,1-1 1,-1 1-1,1-1 1,-1 1 0,1-1-1,0 0 1,-1 1-1,1-1 1,-1 0-1,1 1 1,0-1 0,-1 0-1,1 0 1,0 1-1,0-1 1,-1 0-1,1 0 1,0 0 0,-1 0-1,1 0 1,0 0-1,0 0 1,-1 0-1,1 0 1,0 0 0,-1-1-1,1 1 1,0 0-1,-1 0 1,1-1-1,0 1 1,0-1 0,22-11 213,-17 6-351,0 1-1,1 0 1,0 1-1,0-1 1,0 1-1,1 1 1,12-6 0,-18 9 31,1-1 1,-1 0 0,0 1 0,0 0 0,1-1 0,-1 1 0,0 0 0,0 0 0,1 1 0,-1-1 0,0 0 0,0 1 0,1-1 0,-1 1 0,0 0 0,0-1-1,0 1 1,0 0 0,0 0 0,0 1 0,0-1 0,0 0 0,-1 1 0,1-1 0,0 1 0,-1-1 0,1 1 0,-1 0 0,1 0 0,-1 0 0,0 0 0,1 2-1,5 13-257,4 5 1546,-5-22-449,3-15-292,6-21-1092,-1 1 0,-2-2 0,-2 0 0,-1 0 1,6-67-1,-5-50 265,-14 193 1578,2 1 0,1 0 0,8 55 0,-6-82-1063,1 0-1,1 0 1,1 0-1,-1-1 1,2 0-1,0 1 1,0-1-1,1-1 1,1 1-1,0-1 1,0-1-1,1 1 1,1-1-1,13 13 1,-20-21-101,0 0-21,-1-1 0,0 0 0,0 0-1,0 0 1,1 1 0,-1-1 0,1 0 0,-1-1-1,1 1 1,-1 0 0,1 0 0,-1-1 0,1 1-1,0-1 1,-1 1 0,1-1 0,0 0 0,0 1 0,2-1-1,-4-2-32,0 0-1,0 1 1,0-1-1,0 1 1,0-1-1,-1 1 1,1-1-1,-1 1 1,1-1-1,-1 1 1,1-1-1,-1 1 0,0-1 1,0 1-1,0 0 1,0-1-1,-1-1 1,-23-21-1617,-1 0-1,-1 2 1,-59-37 0,37 26 1323,25 20 296,20 11 372,-1-1-1,0 1 1,1-1-1,-1 1 1,1-2-1,0 1 1,0 0 0,-6-7-1,17 5 2620,16-2-2793,-20 7 98,26-8-708,102-25 3207,-96 26-6700,-10 4-5800,-51 3-570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4:08.491"/>
    </inkml:context>
    <inkml:brush xml:id="br0">
      <inkml:brushProperty name="width" value="0.025" units="cm"/>
      <inkml:brushProperty name="height" value="0.025" units="cm"/>
    </inkml:brush>
  </inkml:definitions>
  <inkml:trace contextRef="#ctx0" brushRef="#br0">0 1 18962,'0'0'11146</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9:30.351"/>
    </inkml:context>
    <inkml:brush xml:id="br0">
      <inkml:brushProperty name="width" value="0.025" units="cm"/>
      <inkml:brushProperty name="height" value="0.025" units="cm"/>
    </inkml:brush>
  </inkml:definitions>
  <inkml:trace contextRef="#ctx0" brushRef="#br0">17927 458 6278,'-25'-27'794,"20"21"-552,1 0 0,-1 1 0,-1 0 0,1 0 0,-1 0 0,0 0 0,0 1 0,-1 0 0,-8-4 0,-48-16 243,-1 3 1,-133-24 0,165 38-219,-658-76 1290,505 67-1497,-3442-165 1489,70 192-1539,2831 9 7,-1332 30 57,200-60 110,2-43 417,1804 51-601,-999-8 53,871 20-35,-345 64-1,407-47-12,1 5-1,2 5 1,-204 96 0,258-102-9,1 3 0,-63 47 1,104-67 2,1 0 0,0 2 0,1 0 0,1 1 0,1 1 0,0 0 0,1 1 0,1 0 0,1 1 0,-10 22 0,17-28 2,0 0 1,2 0-1,-1 0 0,2 0 0,-1 1 0,2-1 0,0 1 1,1 0-1,1-1 0,0 1 0,0-1 0,2 1 1,0-1-1,0 0 0,2 0 0,0 0 0,0-1 1,1 1-1,1-1 0,0 0 0,1-1 0,0 0 0,1 0 1,0-1-1,1 0 0,11 9 0,22 19 81,2-1 0,1-3-1,2-2 1,1-2 0,2-3-1,1-1 1,55 19 0,8-4 59,2-6 1,157 29 0,591 45-31,9-71-137,-738-35 31,3022 22-6,-2171-28 24,1316 38-66,-977 27 57,220 10-3,0-37 49,545-74-27,-1493-2 1,877-173 1,-942 80-7,-437 102-24,-1-4-1,-1-5 1,120-69 0,-184 91 27,-2 0 1,0-2 0,-1-1-1,-1-2 1,-1 0 0,-2-2 0,29-36-1,-45 52 18,0-2 0,0 1 0,-1-1 0,0 0 0,-1 0 0,0 0 1,-1-1-1,-1 0 0,1 0 0,-2 0 0,0 0 0,0 0 0,-1-1 0,-1 1 0,0-1 0,0 1 0,-1 0 0,-1-1 0,0 1 0,-1 0 0,0 0 0,-1 0 0,-7-14 0,2 10-42,0 0-1,-1 1 0,-1 0 1,-1 1-1,0 0 0,-1 1 1,0 0-1,-1 1 0,-1 0 1,1 2-1,-23-13 1,-6-1-11,-2 2 1,0 2 0,-54-17 0,-17 4-131,-1 5-1,-1 5 1,-185-12-1,-368 17-2929,626 18 2732,-334-1-3469,-9-2-3326</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0:08.180"/>
    </inkml:context>
    <inkml:brush xml:id="br0">
      <inkml:brushProperty name="width" value="0.025" units="cm"/>
      <inkml:brushProperty name="height" value="0.025" units="cm"/>
    </inkml:brush>
  </inkml:definitions>
  <inkml:trace contextRef="#ctx0" brushRef="#br0">1224 283 9513,'-225'0'8114,"744"-28"-4676,769 4-2532,358-11 57,-503 27 422,-4 80-240,-1114-70-1183,28 4-151,-48-5 98,-31-1 41,-280-23 47,-3 0 22,-542 12 7,99 4-298,166-12 166,-633-12 107,3 78 51,335 56-421,873-102 361,6-1 2,0 0 1,0 0 0,0 0 0,0 0 0,0 0 0,1 1 0,-1-1 0,0 1-1,0-1 1,0 1 0,0 0 0,1 0 0,-1 0 0,0 0 0,-1 1 0,9 2-268,82 6 210,156-1 0,-130-8 35,3667 26 86,-2072-91-20,-1637 58-17,219-23-526,-225 19 191,0-2 0,84-29 0,-141 38 294,-1 0 0,1-1 0,-1 0 0,1 0 0,8-7 0,-16 10 16,0 0-1,0 1 0,0-1 1,1 0-1,-1 0 0,0 0 1,0 0-1,0 0 0,-1 0 1,1 0-1,0 0 0,0 0 1,-1-1-1,1 1 0,0 0 1,-1 0-1,1-1 0,-1 1 1,0 0-1,1-1 0,-1 1 1,0 0-1,0-1 0,0 1 1,0-1-1,0 1 0,0 0 1,0-1-1,0 1 0,-1-1 1,1 1-1,0 0 0,-1-1 0,1 1 1,-1 0-1,0 0 0,1 0 1,-1-1-1,0 1 0,0 0 1,0 0-1,0 0 0,-2-2 1,-2-2-68,-1 1-1,0-1 1,0 1 0,-1 0 0,1 1 0,-1 0 0,0 0-1,0 0 1,-7-2 0,-75-14-94,67 15 146,-131-20-11,-211-6-1,-163 26 70,321 5-45,-1198 35 0,-3 45 0,1294-74 11,-1223 98-961,448-15-3900,533-53 165,6-6-4394</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13.214"/>
    </inkml:context>
    <inkml:brush xml:id="br0">
      <inkml:brushProperty name="width" value="0.025" units="cm"/>
      <inkml:brushProperty name="height" value="0.025" units="cm"/>
    </inkml:brush>
  </inkml:definitions>
  <inkml:trace contextRef="#ctx0" brushRef="#br0">0 200 15855,'5'-10'3395,"2"-3"-2785,1 0-1,0 1 1,0 0-1,1 0 1,1 1-1,0 0 0,0 1 1,1 0-1,1 1 1,-1 0-1,19-10 1,-9 9-378,1 2 0,0 1 0,0 0 1,1 2-1,0 1 0,0 0 0,0 2 1,0 0-1,46 4 0,-63-1-235,0-1 1,0 1-1,-1 0 0,1 0 1,0 1-1,0 0 1,-1 0-1,1 0 0,-1 1 1,0-1-1,1 1 0,-1 1 1,9 6-1,-13-8 40,1 0 0,0 0 1,0 1-1,-1-1 0,1 0 0,-1 1 0,0-1 1,0 1-1,0-1 0,0 1 0,0-1 0,0 1 1,-1 0-1,1 0 0,-1-1 0,0 1 0,1 0 1,-1-1-1,-1 1 0,1 0 0,0 0 0,-1-1 1,1 1-1,-1 0 0,0-1 0,0 1 0,0-1 0,0 1 1,-1-1-1,1 1 0,0-1 0,-4 3 0,-3 6 98,0 0 0,-2-1-1,1 0 1,-1 0-1,-1-1 1,1-1-1,-2 0 1,1 0-1,-1-1 1,0 0-1,0-1 1,-1-1-1,0 0 1,0-1-1,0 0 1,-1-1-1,1 0 1,-1-1-1,-17 0 1,30-2-256,0 0 0,0 0 0,0 0 0,0 0 0,0-1 0,0 1 0,1 0 0,-1-1 0,0 1 0,0-1 0,0 1 0,0-1 0,0 1 1,0-1-1,1 1 0,-1-1 0,0 0 0,0 1 0,1-1 0,-1 0 0,1 0 0,-1 0 0,0 1 0,1-1 0,0 0 0,-1 0 0,1 0 0,-1 0 0,1 0 0,0 0 0,0 0 0,-1-2 0,1 0-1074,0-1 0,0 0-1,0 1 1,0-1-1,0 0 1,1 1 0,0-1-1,1-4 1,12-20-15893</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2:01.823"/>
    </inkml:context>
    <inkml:brush xml:id="br0">
      <inkml:brushProperty name="width" value="0.025" units="cm"/>
      <inkml:brushProperty name="height" value="0.025" units="cm"/>
    </inkml:brush>
  </inkml:definitions>
  <inkml:trace contextRef="#ctx0" brushRef="#br0">4137 194 11403,'-133'-45'328,"-3"5"0,0 7 1,-2 6-1,-2 5 0,-257-5 1,-356 65 81,0 51-166,632-73-188,-430 67 641,430-59-501,1 6 1,-171 67-1,262-86-107,1 2-1,0 2 0,1 0 1,1 2-1,0 0 1,1 2-1,1 1 0,-36 39 1,52-51-73,1 2-1,-1-1 1,2 1 0,-1 0 0,2 0 0,-1 1-1,1 0 1,1 0 0,0 0 0,1 1 0,0-1-1,0 1 1,1-1 0,1 1 0,0 0 0,1 0-1,0 0 1,0 0 0,2 0 0,-1-1 0,2 1-1,-1 0 1,1-1 0,1 0 0,8 18 0,-1-8-13,1 0 1,1-1 0,1-1-1,1 0 1,0-1 0,2-1-1,0 0 1,0-1 0,23 15-1,7 1 12,0-1-1,90 41 1,-33-28 48,1-4-1,3-6 1,1-4 0,1-4 0,195 18 0,572-19 889,-573-36-839,-2-13 0,0-13 1,-3-13-1,503-153 0,-481 84-63,-279 100-39,-1-1 1,-1-3-1,-1-1 0,-1-1 0,47-43 0,-73 56-6,0 1 1,-1-2-1,-1 1 0,0-2 0,0 1 0,-2-1 0,1-1 1,6-17-1,-12 25-3,0-1 1,-1 1 0,0-1 0,-1 0-1,1 0 1,-1 1 0,-1-1 0,0 0-1,0 0 1,0 0 0,-1 0 0,0 0-1,0 0 1,-1 1 0,0-1 0,-1 0-1,0 1 1,0 0 0,-5-9 0,-1 2-6,-1 0 0,-1 1 0,0 0 0,-1 1 0,0 0 0,-1 1 0,0 1 0,-1 0 1,-23-14-1,-12-2-4,-85-33 0,5 13 130,-3 5 1,-1 6-1,-166-22 1,67 29 13,-253 2 1,234 30-2188,-362 53 0,314-14-2648</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2:10.529"/>
    </inkml:context>
    <inkml:brush xml:id="br0">
      <inkml:brushProperty name="width" value="0.025" units="cm"/>
      <inkml:brushProperty name="height" value="0.025" units="cm"/>
    </inkml:brush>
  </inkml:definitions>
  <inkml:trace contextRef="#ctx0" brushRef="#br0">0 861 6470,'0'0'1794,"2"-12"-657,-1 5-1030,-1 3-83,0-1 1,1 0 0,0 1-1,0-1 1,0 0-1,1 1 1,-1-1 0,1 1-1,0 0 1,0 0-1,1 0 1,-1 0 0,1 0-1,0 0 1,0 0 0,0 1-1,5-4 1,23-16-14,2 1 0,0 2 0,56-24 1,115-36-14,-186 74 1,192-64 146,3 10-1,328-49 0,449 4 288,-467 78-448,674 52 0,-233 35 25,799 65 14,-1723-122-23,208 26 0,-187-20 0,117 36 0,-165-40-111,0 0-1,0 1 1,0 0-1,12 10 0,-23-15 88,0 0-1,0 0 0,-1 1 0,1-1 0,0 1 1,-1 0-1,1-1 0,-1 1 0,0 0 0,0 0 0,1 0 1,-1 0-1,0 0 0,0 0 0,0 2 0,-1-3 18,0 1-1,0-1 1,-1 0 0,1 1-1,0-1 1,-1 0-1,1 0 1,0 1-1,-1-1 1,0 0-1,1 0 1,-1 1-1,0-1 1,0 0-1,1 0 1,-1 0 0,0 0-1,0 0 1,0 0-1,0 0 1,-1-1-1,1 1 1,0 0-1,0-1 1,0 1-1,-1 0 1,-1 0-1,-24 9-70,-1 0-1,0-2 1,-1-1-1,0-1 1,0-1-1,-38 0 0,19 0-97,-1229 79 255,-5-73-63,1017-11-20,-1641-91-439,844 22 1676,-1 43 0,1037 26-1229,-66 3-5,84-2 17,0 0 0,0 0-1,1 1 1,-1 0 0,1 0 0,-1 1-1,1-1 1,-12 8 0,18-9-21,0-1 1,0 1-1,0-1 1,0 1-1,1 0 1,-1-1-1,0 1 1,0 0-1,1 0 1,-1 0-1,0 0 1,1-1-1,-1 1 1,1 0-1,0 0 1,-1 0-1,1 0 1,-1 0 0,1 0-1,0 0 1,0 0-1,0 0 1,0 1-1,0-1 1,0 0-1,0 0 1,0 0-1,0 0 1,0 0-1,0 0 1,1 0-1,-1 0 1,0 0-1,1 0 1,-1 0-1,1 0 1,-1 0-1,1 0 1,0-1-1,-1 1 1,1 0 0,0 0-1,0 0 1,4 4-37,-1-1 0,1 0 0,0 0 0,0 0 0,10 6 0,20 7-4,0-2 1,1-1 0,1-2 0,0-1 0,55 8 0,198 14 208,-269-31-181,650 26 54,8-33 124,838-51 421,-776 22-401,905-23 13,-3 46-9,-559 63-422,-21-2-6,-713-43 152,-428-29-315,-517-133-105,-272-60 1006,-1265-90 451,-17 252-1080,1717 80-342,-515 98 1,771-93-1601,10-4-1661</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2:14.269"/>
    </inkml:context>
    <inkml:brush xml:id="br0">
      <inkml:brushProperty name="width" value="0.025" units="cm"/>
      <inkml:brushProperty name="height" value="0.025" units="cm"/>
    </inkml:brush>
  </inkml:definitions>
  <inkml:trace contextRef="#ctx0" brushRef="#br0">404 1226 8104,'0'0'3592,"-11"-6"-2230,-47-24-556,60 27-445,11 0-257,15 2 77,364 30 2383,-143-5-2064,1222 2 723,-776-26-1213,-158 50 35,-47 0 6,-305-46-16,310-31 0,-473 24-17,0-2 1,0 0-1,-1-1 1,0-2-1,0 0 1,-1-1-1,24-14 1,7-10 529,62-51 0,-86 62-239,110-81-70,74-61-174,-81 71 286,-50 37-189,-78 55-145,0 0 0,0 0 1,-1 0-1,1 0 0,0 0 1,-1-1-1,1 1 0,-1-1 0,0 1 1,1-1-1,-1 1 0,0-1 0,0 0 1,0 0-1,0 0 0,0 1 1,-1-1-1,1 0 0,-1 0 0,1 0 1,-1 0-1,1 0 0,-1 0 1,0 0-1,0 0 0,0 0 0,0-1 1,-1 1-1,1 0 0,0 0 1,-1 0-1,1 0 0,-1 1 0,0-1 1,0 0-1,0 0 0,0 0 0,0 0 1,0 1-1,0-1 0,0 1 1,-1-1-1,1 1 0,-1-1 0,1 1 1,-1 0-1,-3-3 0,-8-6-7,-2 0-1,1 0 0,-2 2 0,-20-10 1,34 17-16,-212-91-138,-4 10 0,-295-72 0,275 102-574,-246-23 0,-250 11 691,357 35-678,78 8 515,-1 13 1,-408 41-1,525-11 171,1 8 0,1 7 0,2 9 0,2 7 0,-177 80 0,347-130 19,-43 18-2,1 3 0,-88 56 0,124-71-2,1 0 0,1 0 0,-1 1 0,2 1 0,-1 0 0,2 1 0,-1 0 0,2 0 0,0 1 0,0 0 0,1 0 0,0 1 0,2 0 0,-1 0 0,-4 21 1,7-16 1,0-1 1,1 0 0,1 1-1,1-1 1,0 0 0,2 1 0,0-1-1,1 0 1,0 0 0,2 0-1,0 0 1,1-1 0,1 0 0,1 0-1,0 0 1,1-1 0,0-1-1,2 1 1,0-2 0,0 1 0,2-2-1,-1 1 1,2-2 0,20 16-1,7 2 5,0-2-1,3-2 1,0-1-1,1-3 0,95 33 1,-35-23 19,184 31 0,-85-34 23,212 0-1,211-25 279,-352-6-212,878-26 105,-801 1-748,440-92 0,309-151-1203,-1071 261 1781,10-2-7,53-23 0,-84 30 5,0 0-1,0-1 0,0 0 1,-1 0-1,0-1 1,0 0-1,0 0 1,-1-1-1,0 0 1,0-1-1,8-10 1,-12 13-9,-1-1 1,1 0 0,-1 1-1,0-1 1,0 0 0,-1 0-1,1 0 1,-1-1 0,-1 1 0,1 0-1,-1 0 1,0-1 0,-1 1-1,1 0 1,-1 0 0,0 0 0,-1 0-1,-4-11 1,1 3-179,-1 1 1,-1-1-1,0 2 0,-1-1 1,0 1-1,-19-21 0,-6-1-1962,-1 2 0,-39-28 0,-17-8-6362</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2:18.570"/>
    </inkml:context>
    <inkml:brush xml:id="br0">
      <inkml:brushProperty name="width" value="0.025" units="cm"/>
      <inkml:brushProperty name="height" value="0.025" units="cm"/>
    </inkml:brush>
  </inkml:definitions>
  <inkml:trace contextRef="#ctx0" brushRef="#br0">195 265 2530,'-12'0'2477,"-6"-1"-1452,-1 0 0,1-1 0,-1-1 0,1-1 0,0 0 0,0-1 0,-33-16 0,48 15 555,13 3-1237,17 2-479,-26 1 180,299 16 343,-23 0-309,695-62 382,-508 13-322,880-67 1074,-698 47 186,-593 48-1143,-12 0 63,0 3 0,0 1 0,49 5 0,-73 3-133,-18 3-393,0-9 5,0 0-1,0 0 0,-1-1 0,1 1 0,0-1 0,0 1 0,-1-1 1,1 1-1,0-1 0,0 0 0,-1 1 0,1-1 0,0 0 1,-1 0-1,1 0 0,0 0 0,-1 0 0,1-1 0,0 1 1,-1 0-1,1-1 0,0 1 0,-1 0 0,1-1 0,-2 0 0,-19-18-7632</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2:19.953"/>
    </inkml:context>
    <inkml:brush xml:id="br0">
      <inkml:brushProperty name="width" value="0.025" units="cm"/>
      <inkml:brushProperty name="height" value="0.025" units="cm"/>
    </inkml:brush>
  </inkml:definitions>
  <inkml:trace contextRef="#ctx0" brushRef="#br0">0 160 7015,'0'0'2946,"14"-10"-2284,-10 7-624,8-6 43,-1 0 0,2 1 1,-1 0-1,1 2 0,0-1 0,0 1 1,1 1-1,15-4 0,119-20 555,1 7 1,276-7-1,305 58-233,185-2 2557,-1-49-1840,-200 1-374,-603 19-319,365 10 987,-446-1-1322,-30-7-96,1 0 1,-1 0-1,0 1 1,0-1 0,0 0-1,0 0 1,1 0-1,-1 0 1,0 1-1,0-1 1,0 0 0,0 0-1,0 0 1,0 1-1,0-1 1,0 0-1,0 0 1,0 0 0,1 1-1,-1-1 1,0 0-1,0 0 1,0 1 0,0-1-1,-1 0 1,1 0-1,0 0 1,0 1-1,0-1 1,0 0 0,0 0-1,0 0 1,0 1-1,0-1 1,0 0-1,0 0 1,-1 0 0,1 1-1,0-1 1,0 0-1,0 0 1,0 0-1,0 0 1,-1 0 0,1 1-1,0-1 1,0 0-1,0 0 1,-1 0-1,1 0 1,0 0 0,-1 0-1,-4 3-316,0-1-1,0 0 1,0-1 0,0 1-1,-1-1 1,1 0-1,-10 0 1,-35-1-4794,-12-4-3871</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3:51.147"/>
    </inkml:context>
    <inkml:brush xml:id="br0">
      <inkml:brushProperty name="width" value="0.025" units="cm"/>
      <inkml:brushProperty name="height" value="0.025" units="cm"/>
    </inkml:brush>
  </inkml:definitions>
  <inkml:trace contextRef="#ctx0" brushRef="#br0">3536 968 5765,'2'-14'3145,"1"-9"-2741,0-1-1,-1-24 1,-2 38-287,-1-1 0,0 1 0,0 0 0,-1 0 0,-1 0 0,0 0-1,0 0 1,-9-18 0,-5-1-60,-1 1-1,-1 0 0,-2 1 1,-1 1-1,-1 2 0,-39-35 1,24 30 30,-1 1 1,-1 1-1,-86-40 1,14 21 573,-3 5 0,-210-46 0,131 44 600,-1 8 0,-376-16 0,468 50-1130,0 5 0,0 4 0,1 4 0,0 5 0,1 4 0,2 5 0,-134 52 0,185-57-136,1 3-1,1 1 0,1 2 0,2 2 0,0 2 0,2 1 0,2 3 1,-38 41-1,55-51-9,0 1 0,2 1 0,1 1 0,1 1 0,2 0 0,0 1 0,2 1 0,2 0 0,0 1 0,3 0 1,0 1-1,2 0 0,-4 51 0,10-67 0,1 0-1,1 0 1,1 0 0,0 0 0,1 0-1,1 0 1,0-1 0,1 1 0,1-1 0,1 0-1,0-1 1,1 0 0,14 21 0,-7-17 15,0 0 0,1-1 0,1 0 0,1-2-1,1 0 1,0-1 0,1-1 0,0 0 0,23 10 0,10 0 40,0-2 0,1-2 0,1-3 0,1-2 0,0-2 0,75 6 0,350 5 358,-172-29-169,0-14-1,-2-13 1,-1-13-1,446-126 1,-250 15-58,-371 108-94,216-114 0,-321 148-50,1-2 0,-2-1 0,0-1-1,-2-1 1,0-1 0,37-41 0,-55 54 6,1-1 1,-1 0 0,0 0-1,-1 0 1,0 0 0,0-1-1,-1 1 1,0-1-1,0 0 1,-1 0 0,1-13-1,-2 15 9,-2-1-1,1 0 1,-1 1-1,0 0 1,0-1-1,-1 1 1,0 0-1,-1-1 1,0 1-1,0 0 0,0 1 1,0-1-1,-1 1 1,-1-1-1,-8-10 1,-8-6 14,-1 1 0,-1 1 0,-1 2 0,-1 0 0,0 1 0,-1 2-1,-31-16 1,-30-9 311,-93-30-1,9 15 282,-3 7 0,-259-39 0,-372 19-89,629 66-1053,-1 8-1,1 7 0,0 8 1,2 7-1,-213 63 0,59 18-2819,115-30-1652,-22 10-6308</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2:05.485"/>
    </inkml:context>
    <inkml:brush xml:id="br0">
      <inkml:brushProperty name="width" value="0.025" units="cm"/>
      <inkml:brushProperty name="height" value="0.025" units="cm"/>
    </inkml:brush>
  </inkml:definitions>
  <inkml:trace contextRef="#ctx0" brushRef="#br0">1 1 2659</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2:05.827"/>
    </inkml:context>
    <inkml:brush xml:id="br0">
      <inkml:brushProperty name="width" value="0.025" units="cm"/>
      <inkml:brushProperty name="height" value="0.025" units="cm"/>
    </inkml:brush>
  </inkml:definitions>
  <inkml:trace contextRef="#ctx0" brushRef="#br0">437 94 6118,'-3'-10'1954,"2"1"-1037,-1-2 653,0 0-1,-1 0 1,0 0 0,-10-20-1,12 50-800,-61 998-485,37-839-244,-8 0-1,-8-3 1,-104 285 0,66-262-2309,79-197 2182,0-1 0,0 0 1,0 1-1,0-1 0,0 0 0,0 0 0,0 1 0,0-1 0,0 0 0,0 1 0,0-1 0,-1 0 0,1 0 0,0 1 1,0-1-1,0 0 0,0 0 0,0 1 0,-1-1 0,1 0 0,0 0 0,0 0 0,-1 1 0,1-1 0,0 0 1,0 0-1,-1 0 0,1 0 0,0 0 0,0 1 0,-1-1 0,1 0 0,0 0 0,0 0 0,-1 0 0,1 0 1,0 0-1,-1 0 0,1 0 0,0 0 0,-1 0 0,1 0 0,0 0 0,0 0 0,-1 0 0,1 0 0,-1-1 0,-6-13-3727,0-12-1225</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2:06.185"/>
    </inkml:context>
    <inkml:brush xml:id="br0">
      <inkml:brushProperty name="width" value="0.025" units="cm"/>
      <inkml:brushProperty name="height" value="0.025" units="cm"/>
    </inkml:brush>
  </inkml:definitions>
  <inkml:trace contextRef="#ctx0" brushRef="#br0">12 507 10570,'-2'13'993,"-3"34"-596,2 0 1,1 0-1,4 0 0,9 71 0,50 200-200,-57-301-192,1 0 1,0-1-1,1 0 0,13 26 0,-18-39-4,1-1-1,0 1 0,0 0 1,0 0-1,0-1 1,0 1-1,1-1 0,-1 0 1,1 0-1,0 0 1,-1 0-1,1 0 0,5 2 1,-6-4 1,1 1 1,-1-1 0,0 0-1,1 1 1,-1-1-1,0 0 1,1-1-1,-1 1 1,0 0 0,1-1-1,-1 1 1,0-1-1,1 0 1,-1 0-1,0 1 1,0-2 0,0 1-1,0 0 1,0 0-1,0-1 1,0 1 0,1-2-1,8-7 228,0-1 1,-1 1-1,0-2 0,-1 1 1,14-26-1,35-73 1149,-32 57-825,78-152 239,119-331 0,-208 489-3043,18-97-1,-24 58-3210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2:06.575"/>
    </inkml:context>
    <inkml:brush xml:id="br0">
      <inkml:brushProperty name="width" value="0.025" units="cm"/>
      <inkml:brushProperty name="height" value="0.025" units="cm"/>
    </inkml:brush>
  </inkml:definitions>
  <inkml:trace contextRef="#ctx0" brushRef="#br0">27 571 11499,'0'0'3256,"-5"-9"-2551,3 6-678,0-1 34,-1 0 0,1 0-1,0 0 1,0 0 0,0 0-1,1 0 1,-1-1 0,1 1-1,0-1 1,0 1 0,1-1-1,0 0 1,-1 1 0,1-1-1,1 1 1,-1-1-1,1 1 1,2-10 0,24-44 176,2 1 0,3 1 1,2 2-1,43-50 0,-64 86-201,-2 2-27,42-50 74,-50 62-87,1 1 0,-1-1 0,1 1 0,0 0 0,0 0 0,0 1 0,0-1 0,0 1 0,1 0 0,-1 0 0,1 0 0,0 1 0,-1 0 0,7-2 0,-10 4 3,1-1-1,0 0 0,0 0 0,0 1 1,-1-1-1,1 1 0,0-1 1,-1 1-1,1 0 0,0 0 1,-1-1-1,1 1 0,-1 1 0,1-1 1,-1 0-1,0 0 0,1 0 1,-1 1-1,0-1 0,0 0 0,0 1 1,0-1-1,0 1 0,0 0 1,0 1-1,19 50 198,-15-38-129,9 29 122,0 2-48,40 85 0,-47-117-144,1 0 0,0 0 1,2-1-1,-1-1 0,2 1 0,-1-1 1,2-1-1,-1 0 0,27 18 0,53 20-667,-28-22-3117,-26-12-3329</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16.365"/>
    </inkml:context>
    <inkml:brush xml:id="br0">
      <inkml:brushProperty name="width" value="0.025" units="cm"/>
      <inkml:brushProperty name="height" value="0.025" units="cm"/>
    </inkml:brush>
  </inkml:definitions>
  <inkml:trace contextRef="#ctx0" brushRef="#br0">0 415 4388,'0'0'15807,"6"-9"-14376,-5 8-1371,1-4 94,1 1 1,0-1 0,0 1 0,1 0-1,0 0 1,-1 0 0,1 1 0,0-1-1,0 1 1,1 0 0,-1 0 0,1 0-1,0 1 1,8-4 0,625-169 4470,-33 12-6239,-582 153-459,-43 13-3380,1 0 3434,-12 1-5012</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3:57.072"/>
    </inkml:context>
    <inkml:brush xml:id="br0">
      <inkml:brushProperty name="width" value="0.025" units="cm"/>
      <inkml:brushProperty name="height" value="0.025" units="cm"/>
    </inkml:brush>
  </inkml:definitions>
  <inkml:trace contextRef="#ctx0" brushRef="#br0">3700 306 5701,'-113'-90'1778,"-14"-11"-1133,107 87-488,-1 2 0,0 0 0,-1 1 1,-39-14-1,19 14 53,-1 1 0,0 2 1,0 2-1,0 2 0,-45 2 0,-218 24 200,-669 155-1327,693-103 1808,-379 154-1,327-75 903,275-120-1339,0 2 0,2 3 0,-70 61 0,112-86-408,1 0-1,0 2 1,1-1-1,1 2 1,0 0-1,2 0 1,-1 1-1,2 0 1,0 1-1,2 0 1,-7 21-1,10-25-56,1-1 0,1 1-1,0 0 1,1 0-1,1 0 1,0 0 0,1 0-1,0 0 1,1 0-1,1-1 1,0 1 0,1-1-1,0 1 1,1-1-1,1-1 1,9 17 0,5 4-210,2-1 0,2-1 0,0-2 0,2 0 0,1-2 0,2 0 0,0-2 0,39 25 1,-1-7-64,1-2 0,3-3 0,74 27 1,-31-22 333,2-6 0,2-4 0,1-6 0,197 20 0,-75-30 663,327-19 0,-294-17 568,312-64-1,256-115 638,-373 54-1078,-354 101-542,215-111 0,-305 140-260,0-1 0,-1-2 0,-1 0 0,40-39 0,-57 50-28,0-1 1,-1-1-1,1 1 0,-1-1 1,-1 0-1,1 0 1,-2 0-1,6-15 0,-7 18-8,-1 0 0,-1-1 0,1 1 0,0 0 0,-1 0-1,0-1 1,-1 1 0,1 0 0,-1-1 0,0 1 0,0 0 0,-1 0-1,1 0 1,-1 0 0,0 0 0,-3-5 0,0 3-49,1 0 0,-2 1-1,1-1 1,-1 1 0,0 0 0,0 1 0,0-1 0,-1 1 0,0 0 0,0 1-1,0 0 1,0 0 0,-1 0 0,-10-2 0,-7-2-441,1 1 0,-1 1 0,-43-4 0,-26 3-3145,-163 10 1,29 16-4840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16.151"/>
    </inkml:context>
    <inkml:brush xml:id="br0">
      <inkml:brushProperty name="width" value="0.025" units="cm"/>
      <inkml:brushProperty name="height" value="0.025" units="cm"/>
    </inkml:brush>
  </inkml:definitions>
  <inkml:trace contextRef="#ctx0" brushRef="#br0">0 454 9801,'0'0'2333,"10"-7"-2114,-1 0-224,1 1-1,-1 0 1,1 0 0,0 1-1,0 0 1,1 1 0,-1 0-1,13-2 1,212-29-187,402-9 0,-29 6 1566,20 0 679,1729-33-553,-1316 21-1340,71-3-26,-380 29-12,720-12 962,-1255 36-1043,1197-9 110,82 26-41,-905-2-86,-501-15-27,-25-1-5,0 3 0,85 12 0,-100-3 69,-19-2-6021</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32.481"/>
    </inkml:context>
    <inkml:brush xml:id="br0">
      <inkml:brushProperty name="width" value="0.025" units="cm"/>
      <inkml:brushProperty name="height" value="0.025" units="cm"/>
    </inkml:brush>
  </inkml:definitions>
  <inkml:trace contextRef="#ctx0" brushRef="#br0">182 445 10346,'0'0'4810,"-9"-2"-2808,0-1-1486,0 0 0,0 1 0,0 1 1,0 0-1,0 0 0,-13 0 0,18 2-421,1-1 0,-1 1 0,1 0 0,-1-1 0,1 2 0,-1-1 0,1 0 0,0 1 0,0-1 0,-1 1 0,1 0 0,0 0 0,0 0 0,1 1 0,-1-1-1,0 0 1,1 1 0,0 0 0,-1 0 0,1 0 0,0 0 0,-2 5 0,-1 2 49,1 0 0,0 1 0,1-1 0,0 1-1,1 0 1,0 0 0,0 0 0,1 0 0,1 0 0,0 0 0,2 22 0,-1-29-96,-1-1 0,1 1 0,0 0 1,0-1-1,0 1 0,0-1 1,1 1-1,-1-1 0,1 0 0,0 1 1,0-1-1,0 0 0,0 0 0,1 0 1,-1-1-1,1 1 0,0 0 0,0-1 1,0 0-1,0 0 0,0 0 0,0 0 1,1 0-1,-1-1 0,1 1 1,-1-1-1,1 0 0,-1 0 0,1 0 1,0 0-1,-1-1 0,1 0 0,0 0 1,0 0-1,-1 0 0,1 0 0,5-2 1,-4 1 47,-1 0 0,1 0 0,-1-1 0,1 1 0,-1-1 0,0 0 0,0-1 1,0 1-1,0-1 0,0 0 0,0 0 0,-1 0 0,1 0 0,-1 0 0,0-1 0,0 0 0,0 0 0,-1 1 1,1-1-1,-1-1 0,0 1 0,0 0 0,-1-1 0,1 1 0,-1-1 0,2-6 0,-2 4-12,0 1-1,0-1 0,0 1 0,-1-1 0,0 0 0,0 1 0,0-1 1,-1 1-1,0-1 0,-1 1 0,1-1 0,-1 1 0,-1 0 1,1-1-1,-1 1 0,0 0 0,0 1 0,-5-8 0,5 9-79,0 1-1,0 0 1,0-1 0,0 1-1,-1 0 1,1 0-1,-1 1 1,1-1-1,-1 1 1,0 0 0,0 0-1,0 0 1,-1 0-1,1 1 1,0-1-1,-1 1 1,-6-1-1,10 2-5,1 1 0,0-1 0,0 0 0,-1 0-1,1 0 1,0 0 0,0 0 0,-1 0 0,1 0 0,0 0-1,0 0 1,-1 1 0,1-1 0,0 0 0,0 0-1,0 0 1,-1 0 0,1 1 0,0-1 0,0 0-1,0 0 1,0 0 0,0 1 0,0-1 0,-1 0-1,1 0 1,0 1 0,0-1 0,0 0 0,0 0-1,0 1 1,0-1 0,0 0 0,0 0 0,0 1 0,0-1-1,0 0 1,0 0 0,0 1 0,0-1 0,0 0-1,0 0 1,1 1 0,-1-1 0,0 0 0,0 0-1,0 1 1,0-1 0,0 0 0,0 0 0,1 0-1,-1 1 1,0-1 0,0 0 0,0 0 0,1 0 0,-1 0-1,0 0 1,0 1 0,0-1 0,1 0 0,15 14-412,-4-11-309,1 0 0,-1-1 1,1 0-1,0-1 1,-1 0-1,1-1 1,0 0-1,0-1 1,0-1-1,16-4 1,0-1-1947,0-1 1,-1-2 0,36-16 0,-50 19 469,0-1 0,0 0-1,14-11 1,-25 17 2114,1-1-1,-1 0 1,0 0 0,0-1 0,0 1 0,-1 0-1,5-7 1,-3-8 3496,-9 1 3576,4 16-6759,0 0 0,1 0 0,-1 0 0,0 0 0,0 0 0,0 0 0,0 1 1,0-1-1,0 0 0,-1 1 0,1-1 0,0 1 0,0 0 0,0-1 1,-1 1-1,1 0 0,0-1 0,0 1 0,0 0 0,-1 0 0,1 0 1,0 0-1,0 0 0,-1 1 0,1-1 0,0 0 0,0 0 0,-1 1 0,1-1 1,0 1-1,0-1 0,0 1 0,0-1 0,-1 2 0,-3 0 28,1 1 0,0-1 0,-1 1-1,1 0 1,1 0 0,-1 0 0,-4 6-1,2-2-14,2 0-1,-1 0 0,1 0 0,0 0 0,1 1 1,0 0-1,0 0 0,0 0 0,1 0 1,1 0-1,-1 0 0,0 16 0,2-24-223,0 1 1,0-1-1,0 1 0,0-1 0,0 1 0,0-1 0,0 1 0,0-1 1,1 0-1,-1 1 0,0-1 0,0 1 0,0-1 0,0 1 1,1-1-1,-1 0 0,0 1 0,1-1 0,-1 0 0,0 1 0,0-1 1,1 0-1,-1 1 0,1-1 0,-1 0 0,0 0 0,1 0 1,-1 1-1,1-1 0,-1 0 0,0 0 0,1 0 0,0 1 0,20-4 512,17-17 420,-22 5-870,-1 0 1,-1-1-1,0-1 1,-1 0-1,0 0 1,-2-2-1,0 1 0,-2-2 1,0 1-1,0-1 1,-2 0-1,-1-1 1,0 0-1,-2 0 1,0 0-1,1-33 1,-29 108 144,14-20-37,1 1-1,2 0 1,1 1 0,0 45 0,5-79-174,1 0 1,0 0-1,0 0 0,1 0 1,-1 0-1,0 0 0,1 0 1,-1 0-1,1 0 0,-1 0 1,1-1-1,0 1 0,0 0 1,0 0-1,0-1 1,0 1-1,0 0 0,1-1 1,-1 1-1,1-1 0,-1 0 1,1 1-1,-1-1 0,1 0 1,-1 0-1,1 0 0,0 0 1,0 0-1,0 0 0,0-1 1,-1 1-1,1-1 1,0 1-1,0-1 0,0 0 1,0 1-1,0-1 0,0 0 1,0 0-1,0-1 0,3 1 1,2-1 14,0 0 1,1-1 0,-1 0-1,0 0 1,0 0-1,0-1 1,0 0 0,-1 0-1,1-1 1,6-4-1,-6 2-13,0 1-1,0-1 0,-1-1 0,0 1 0,0-1 0,-1 0 0,0 0 1,0-1-1,-1 0 0,0 1 0,0-2 0,-1 1 0,0 0 0,0-1 1,-1 1-1,0-1 0,0 1 0,-1-1 0,0-11 0,-1 20-15,0-1-1,0 1 0,1-1 0,-1 1 1,0-1-1,0 1 0,0-1 1,0 1-1,0-1 0,0 1 0,-1-1 1,1 1-1,0-1 0,0 1 1,0-1-1,0 1 0,-1-1 0,1 1 1,0 0-1,0-1 0,-1 1 0,1-1 1,0 1-1,-1 0 0,1-1 1,0 1-1,-1 0 0,1-1 0,0 1 1,-1 0-1,1-1 0,-1 1 0,-14 8-96,-11 23-19,13-10 110,6-13 22,1 1 0,0 1 0,1-1 1,0 1-1,0 0 0,1 0 0,0 0 0,1 1 0,-3 14 0,9-24-2,1-1 0,0 1 0,-1-1-1,1 0 1,-1 0 0,1 0 0,0 0 0,-1 0 0,7-3-1,58-12 59,-38 7-75,1 1-1,0 1 0,0 2 1,58-1-1,-87 5 5,0 1-1,0-1 1,-1 0-1,1 1 1,0-1-1,0 1 0,-1-1 1,1 1-1,0 0 1,-1 0-1,1 0 1,-1 0-1,1 0 0,2 2 1,11 7 30,-11-50 1251,-6 10-1276,-1 0 1,-1 0-1,-2 1 1,-1-1-1,-12-31 1,13 41-7,6 19 1,-1 1 0,1-1 0,0 0 0,0 0 0,0 0 0,0 1 0,0-1 0,0 0 0,0 0 0,0 0 0,0 1 0,0-1 0,0 0 0,0 0 0,1 0 0,-1 1 0,0-1 0,1 0 0,-1 0 0,0 1 0,1-1 0,-1 0 0,1 1 0,-1-1 0,1 1 0,0-1 0,-1 1 0,1-1 0,-1 1 0,1-1 0,0 1 0,0-1 0,-1 1 0,1 0 0,0-1 0,-1 1 0,1 0 0,0 0 0,0-1 0,0 1 0,-1 0 0,1 0 0,0 0 0,1 0 0,50 0 0,-27 1 0,64-10-2041,-70 6 93,0-2 0,30-12 0,11-10-7271</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35.182"/>
    </inkml:context>
    <inkml:brush xml:id="br0">
      <inkml:brushProperty name="width" value="0.025" units="cm"/>
      <inkml:brushProperty name="height" value="0.025" units="cm"/>
    </inkml:brush>
  </inkml:definitions>
  <inkml:trace contextRef="#ctx0" brushRef="#br0">21 280 15791,'-3'-9'609,"-10"-26"1900,8 29-679,6 21 429,13 58-1626,3-1 1,29 75-1,-42-137-599,3 14 71,22 42 0,-27-61-95,0-1 0,1 0 0,-1 0 0,1 0 0,0 0-1,0-1 1,0 1 0,0-1 0,1 1 0,-1-1 0,1 0 0,0-1 0,0 1-1,0-1 1,0 1 0,0-1 0,5 1 0,-7-2 11,0-1 0,-1 0-1,1 0 1,0 0 0,0 0 0,0 0 0,-1 0-1,1 0 1,0-1 0,0 1 0,-1-1 0,1 1 0,0-1-1,-1 1 1,1-1 0,0 0 0,-1 0 0,1 0-1,-1 0 1,2-2 0,1 0 75,-1 0 0,0-1 0,0 0 0,0 0 0,-1 0 0,1 0 0,2-7 0,2-6 388,-1-1 1,8-35-1,-7 15-130,-2 0-1,-2 0 0,-1-1 0,-2 1 0,-1 0 0,-13-69 0,26 230-609,-8-106 270,22 80 46,-23-88-55,0-1-1,0 1 0,1-1 0,1 0 0,-1 0 0,1-1 1,1 1-1,10 10 0,-15-16 16,0-1 1,1 1-1,0-1 1,-1 0-1,1 1 1,0-1-1,0 0 0,0 0 1,-1 0-1,1 0 1,0 0-1,0-1 0,1 1 1,-1-1-1,0 1 1,0-1-1,0 0 1,0 0-1,0 0 0,0 0 1,1 0-1,-1 0 1,0 0-1,0-1 1,0 1-1,0-1 0,0 0 1,0 1-1,0-1 1,0 0-1,0 0 0,0 0 1,-1-1-1,1 1 1,0 0-1,-1-1 1,1 1-1,-1-1 0,1 1 1,-1-1-1,0 0 1,2-3-1,5-6 222,-1-1-1,-1 1 1,0-1-1,0 0 1,5-19 0,-3 3-232,-1 1 0,-2-1 0,0 0 1,-2-1-1,-1 1 0,-1 0 0,-2-1 1,-1 1-1,-1-1 0,-1 1 0,-2 0 1,-17-52-1,22 77-23,0 0 1,0 0-1,0 0 0,-1 1 1,1-1-1,-1 1 0,0-1 1,0 1-1,-3-4 0,-2 9-238,5 16-209,5 69-6110,7-31-2432,-1-29-1622</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35.508"/>
    </inkml:context>
    <inkml:brush xml:id="br0">
      <inkml:brushProperty name="width" value="0.025" units="cm"/>
      <inkml:brushProperty name="height" value="0.025" units="cm"/>
    </inkml:brush>
  </inkml:definitions>
  <inkml:trace contextRef="#ctx0" brushRef="#br0">1 234 18578,'0'0'4398,"8"3"-2732,-5-2-1572,0 0 1,0 0-1,-1 0 1,1-1-1,0 1 1,0-1-1,0 1 1,0-1-1,0 0 1,0 0-1,0 0 1,0-1-1,0 1 1,0-1-1,0 1 1,0-1-1,0 0 1,-1 0-1,1 0 1,0-1-1,-1 1 1,1-1-1,-1 1 1,1-1-1,-1 0 1,0 0-1,1 0 1,-1 0-1,2-4 1,4-3 129,-1 0-1,-1 0 1,0 0 0,0-1 0,-1 0 0,0-1 0,-1 1 0,0-1 0,-1 0-1,0 0 1,0 0 0,-1 0 0,-1 0 0,0 0 0,-1-23 0,0 33-184,0-1 1,0 1-1,0 0 1,0 0-1,0-1 1,-1 1 0,1 0-1,0 0 1,-1-1-1,1 1 1,-1 0-1,1 0 1,-1 0-1,0 0 1,1-1-1,-1 1 1,0 0-1,0 0 1,-1-1 0,1 2-28,0-1 1,1 1 0,-1 0 0,0 0 0,0 0 0,0 0 0,1 0 0,-1 0 0,0 0 0,0 0 0,0 0 0,0 0 0,1 0 0,-1 0 0,0 1 0,0-1 0,1 0 0,-1 0-1,0 1 1,0-1 0,1 1 0,-2 0 0,-2 2-11,1-1 1,-1 1-1,1 1 0,0-1 0,0 0 1,0 1-1,0 0 0,0 0 0,-2 5 0,-3 11 0,1 0 0,1 0 0,1 0 0,1 1 0,1-1 0,0 1 0,2 0 0,1 27 0,0-47-20,-1 0 0,1 0 0,0 0 0,0 0 0,0-1 0,1 1 0,-1 0 0,0 0 0,0 0 0,0 0 0,1 0 0,-1-1-1,0 1 1,1 0 0,-1 0 0,1-1 0,-1 1 0,1 0 0,-1 0 0,1-1 0,-1 1 0,1-1 0,0 1 0,-1 0 0,1-1 0,0 1 0,-1-1 0,2 1 0,0-1-82,0 0 1,-1 0 0,1 1 0,0-2-1,-1 1 1,1 0 0,0 0-1,-1 0 1,1-1 0,0 1 0,-1-1-1,1 0 1,2-1 0,3-1-666,0-1 0,-1-1 0,1 1 0,-1-1 0,9-9 0,14-22-4777,1-8-2509</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36.021"/>
    </inkml:context>
    <inkml:brush xml:id="br0">
      <inkml:brushProperty name="width" value="0.025" units="cm"/>
      <inkml:brushProperty name="height" value="0.025" units="cm"/>
    </inkml:brush>
  </inkml:definitions>
  <inkml:trace contextRef="#ctx0" brushRef="#br0">68 411 15118,'-7'16'3737,"0"0"-2954,-33 86 3490,37-93-3852,0 0 0,1 0-1,0 0 1,1 0 0,0 0-1,0 0 1,1 0 0,0 0 0,1 1-1,2 12 1,-3-21-416,1 0-1,-1 0 1,1 0-1,-1 0 1,1 0-1,-1 0 1,1 0 0,0 0-1,0 0 1,-1 0-1,1-1 1,0 1-1,0 0 1,0-1 0,0 1-1,0 0 1,0-1-1,0 1 1,0-1 0,0 1-1,0-1 1,0 0-1,0 0 1,0 1-1,1-1 1,-1 0 0,0 0-1,0 0 1,0 0-1,0 0 1,0 0-1,1 0 1,-1-1 0,0 1-1,0 0 1,0-1-1,0 1 1,0-1-1,0 1 1,0-1 0,0 1-1,1-2 1,4-1-8,0 0 0,-1 0 0,0-1 0,0 1 0,0-1 0,7-7 0,-1-4 15,0-1 0,0-1 0,-2 0 0,0 0 0,-1-1 0,0 0 0,-2 0 0,0-1 0,-1 0-1,-1 0 1,-1 0 0,0 0 0,-1-31 0,-2 17-10,-1 0 0,-2 0 0,-1 1-1,-1-1 1,-2 1 0,-1 0 0,-16-37 0,21 60 2,2 6-7,0-1 0,0 1-1,0-1 1,-1 1 0,1 0-1,-1 0 1,0-1 0,0 1 0,0 0-1,0 0 1,-1 1 0,1-1-1,-1 0 1,0 1 0,-4-4 0,6 6-1,1 0 1,-1 0 0,1 0 0,0 0 0,-1 0-1,1 0 1,-1 1 0,1-1 0,0 0 0,-1 0-1,1 0 1,0 0 0,-1 1 0,1-1 0,0 0-1,-1 0 1,1 1 0,0-1 0,-1 0 0,1 1 0,0-1-1,0 0 1,-1 0 0,1 1 0,0-1 0,0 1-1,0-1 1,-1 0 0,1 1 0,0-1 0,0 0-1,0 1 1,0-1 0,0 1 0,0-1 0,0 1-1,-3 20-12,3-16 7,-15 342 895,14-338-835,2 0 1,-1 0-1,1 0 1,0 0 0,1 0-1,0-1 1,0 1-1,1-1 1,5 12 0,-6-17-47,-1 0 1,1-1 0,0 1 0,1-1-1,-1 1 1,0-1 0,1 0 0,-1 0-1,1 0 1,0-1 0,0 1 0,-1 0-1,1-1 1,0 0 0,0 0 0,0 0-1,1 0 1,-1 0 0,0 0 0,0-1 0,0 0-1,1 0 1,-1 1 0,0-2 0,0 1-1,1 0 1,-1-1 0,0 0 0,4-1-1,2 0-45,1-2-1,-1 1 1,0-2-1,0 1 1,0-1-1,-1 0 1,0-1 0,0 0-1,0 0 1,-1-1-1,0 0 1,0 0-1,11-16 1,-10 12 17,0 0 1,-1-1 0,0 1-1,-1-2 1,0 1 0,-1-1-1,0 1 1,-1-1 0,4-24-1,-8 42 289,-5 28-85,3 1-1,1 0 0,3 43 1,-2-77-196,1 1 0,-1-1 0,0 0 1,0 0-1,1 1 0,-1-1 0,0 0 0,0 0 1,1 0-1,-1 1 0,0-1 0,0 0 0,1 0 1,-1 0-1,0 0 0,1 0 0,-1 0 0,0 0 1,1 0-1,-1 0 0,0 0 0,1 0 0,-1 0 1,0 0-1,1 0 0,-1 0 0,0 0 0,0 0 1,1 0-1,-1 0 0,0 0 0,1 0 0,-1-1 1,0 1-1,0 0 0,1 0 0,-1 0 0,0 0 1,0-1-1,1 1 0,-1 0 0,0 0 0,0-1 1,0 1-1,1 0 0,-1 0 0,0-1 0,0 1 1,0 0-1,0-1 0,0 1 0,1-1 0,12-15-956,-2-4-1669,-1-1 1,9-26 0,1-17-5421,-7 15-3017</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36.383"/>
    </inkml:context>
    <inkml:brush xml:id="br0">
      <inkml:brushProperty name="width" value="0.025" units="cm"/>
      <inkml:brushProperty name="height" value="0.025" units="cm"/>
    </inkml:brush>
  </inkml:definitions>
  <inkml:trace contextRef="#ctx0" brushRef="#br0">61 1 15278,'-5'11'2808,"1"-3"-2486,-5 6 862,2 1-1,0 1 1,0-1 0,2 1-1,0 0 1,1 1-1,-4 25 1,8-42-1181,1 1 1,-1-1-1,0 1 0,0-1 1,1 1-1,-1 0 0,0-1 1,1 1-1,-1-1 0,1 0 1,-1 1-1,0-1 0,1 1 1,-1-1-1,1 0 0,0 1 1,-1-1-1,1 0 0,-1 1 1,1-1-1,-1 0 0,1 0 1,0 0-1,-1 1 0,1-1 1,-1 0-1,1 0 0,0 0 1,-1 0-1,1 0 1,0 0-1,-1 0 0,1 0 1,-1-1-1,1 1 0,0 0 1,-1 0-1,1 0 0,-1-1 1,1 1-1,-1 0 0,1-1 1,-1 1-1,1 0 0,0-1 1,30-14-19,-4-4-283,44-25-1560,-66 42 1793,1 0 1,-1-1-1,1 2 0,-1-1 1,1 1-1,0 0 1,-1 0-1,1 0 1,0 1-1,0 0 1,11 1-1,-16 0 117,0-1 0,1 1 0,-1 0 0,0 0-1,1 0 1,-1 0 0,0 1 0,0-1 0,0 0 0,0 0 0,0 1-1,0-1 1,-1 0 0,1 1 0,0-1 0,-1 1 0,1-1 0,-1 1-1,1-1 1,-1 1 0,0 0 0,0-1 0,0 1 0,0-1 0,0 1-1,0 0 1,0-1 0,0 1 0,0-1 0,-2 4 0,-10 50 2285,7-42-1839,-2 0 0,0 0 0,-14 19 0,18-28-456,1-1 1,-1 1-1,1-1 1,-1 0-1,0 0 0,0 0 1,-1 0-1,1-1 0,0 1 1,-1-1-1,0 0 1,1 0-1,-1 0 0,0-1 1,0 1-1,0-1 0,-6 1 1,9-2-206,0 0 0,0-1 0,-1 1 0,1 0 0,0-1 0,0 1 1,0-1-1,0 0 0,0 1 0,-1-1 0,1 0 0,0 0 0,0 1 0,1-1 0,-1 0 0,0 0 1,0 0-1,0 0 0,1 0 0,-1 0 0,0-1 0,1 1 0,-1 0 0,1 0 0,-1 0 1,1 0-1,0-1 0,-1 1 0,1 0 0,0-1 0,0 1 0,0-2 0,-2-53-8696,3 44 5376,-1-25-7157</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36.788"/>
    </inkml:context>
    <inkml:brush xml:id="br0">
      <inkml:brushProperty name="width" value="0.025" units="cm"/>
      <inkml:brushProperty name="height" value="0.025" units="cm"/>
    </inkml:brush>
  </inkml:definitions>
  <inkml:trace contextRef="#ctx0" brushRef="#br0">1 409 14894,'0'0'7901,"9"6"-6075,-5-2-1656,36 21 1862,-38-25-1958,0 1-1,-1 0 1,1-1 0,0 1-1,0-1 1,0 0-1,0 0 1,0 0 0,0 0-1,-1 0 1,1 0 0,0 0-1,0 0 1,0-1 0,0 1-1,0-1 1,0 1 0,-1-1-1,1 0 1,0 0-1,-1 0 1,1 0 0,0 0-1,-1 0 1,1 0 0,2-3-1,2-4-17,1-1 0,-1 1-1,-1-1 1,1 0 0,-1-1-1,-1 1 1,0-1 0,-1 0-1,1 0 1,-2 0 0,1-1-1,0-19 1,-2 23-41,0-1 0,-1 1 0,0 0 0,-1 0 0,0 0 0,0 0 1,0 0-1,-1 0 0,0 0 0,0 0 0,-1 0 0,0 1 0,0 0 0,-1-1 0,1 1 0,-1 0 0,-1 0 0,1 1 0,-10-10 0,13 14-21,0 0 0,0 0 0,-1 0 1,1 0-1,0 0 0,-1 0 0,1 0 0,-1 0 0,1 1 0,-1-1 0,1 0 0,-1 1 0,0-1 0,1 1 0,-1 0 1,0-1-1,1 1 0,-1 0 0,0 0 0,1 0 0,-1 0 0,0 1 0,1-1 0,-1 0 0,-2 1 0,2 1-3,0 0-1,-1-1 1,1 1-1,0 0 1,0 0-1,0 0 1,1 0-1,-1 0 1,0 1-1,1-1 1,0 0-1,-1 1 1,-1 4-1,-2 9 3,0 0 0,1 0 0,-4 30 0,5-29 115,2 0 0,0-1-1,0 1 1,2 0-1,0 0 1,5 25 0,-6-39-88,1 1 1,0-1-1,1 1 1,-1-1-1,1 0 0,-1 1 1,1-1-1,0 0 1,0 0-1,0 0 1,1 0-1,-1 0 1,1-1-1,-1 1 0,1-1 1,0 0-1,0 1 1,0-1-1,0 0 1,0-1-1,1 1 0,-1-1 1,1 1-1,-1-1 1,1 0-1,-1 0 1,1-1-1,-1 1 1,1-1-1,0 0 0,-1 0 1,1 0-1,0 0 1,-1 0-1,8-3 1,-3 1 0,1 0 1,-1-1 0,0 0-1,0-1 1,0 0 0,0 0-1,-1-1 1,1 1 0,-1-2-1,0 1 1,-1-1 0,1 0-1,-1 0 1,-1-1 0,1 0 0,-1 0-1,0 0 1,-1-1 0,6-11-1,-1 1 0,0-1-1,-2 0 1,0-1-1,-1 1 1,-1-1-1,-1 0 1,2-28 0,-6 41-14,2-11 2,-1 0 1,-1 0-1,-4-28 0,4 43-30,-1 0 0,1 0 0,-1 0 0,0-1 0,1 1 0,-1 0 0,-1 1 0,1-1 0,0 0 0,-1 0 0,1 0 0,-1 1 0,0-1 0,0 1-1,0-1 1,0 1 0,-1 0 0,1 0 0,0 0 0,-1 0 0,0 0 0,1 1 0,-1-1 0,0 1 0,0 0 0,0-1 0,-5 0 0,7 2 7,-1 0-1,0-1 0,0 1 1,1 0-1,-1 1 1,0-1-1,0 0 1,1 0-1,-1 1 0,0-1 1,1 1-1,-1 0 1,0-1-1,1 1 1,-1 0-1,1 0 1,-1 0-1,1 0 0,0 0 1,-2 2-1,0 0 5,-1 1-1,1 0 1,1 0-1,-1 0 1,0 1-1,1-1 1,-2 6-1,-2 5 25,1 1-1,1 0 0,-3 22 1,4-23 3,1 0 1,1 1-1,0-1 1,1 1-1,1-1 1,3 21 0,-4-35-66,0 0 0,1 1 0,-1-1 0,1 0-1,-1 0 1,1 0 0,-1 0 0,1 0 0,0 0 0,0 0 0,-1 0 0,1 0 0,0 0 0,0 0 0,0 0 0,0 0 0,0-1 0,0 1 0,0 0 0,0-1 0,0 1 0,1-1 0,-1 1 0,0-1 0,0 0 0,0 1 0,1-1 0,-1 0 0,0 0 0,1 0 0,-1 0 0,0 0 0,0 0 0,1 0 0,-1 0 0,2-1 0,-1 0-399,0 1 0,0-1 0,0 0 0,0 0 0,0 0-1,0 0 1,0 0 0,0 0 0,0-1 0,0 1 0,-1-1-1,1 1 1,-1-1 0,1 0 0,-1 1 0,0-1 0,1 0-1,-1 0 1,1-3 0,3-15-6904</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37.368"/>
    </inkml:context>
    <inkml:brush xml:id="br0">
      <inkml:brushProperty name="width" value="0.025" units="cm"/>
      <inkml:brushProperty name="height" value="0.025" units="cm"/>
    </inkml:brush>
  </inkml:definitions>
  <inkml:trace contextRef="#ctx0" brushRef="#br0">1 526 16432,'0'0'8605,"9"2"-7217,-7-1-1308,0 0-1,1-1 1,-1 1-1,1-1 1,-1 1-1,0-1 1,1 0-1,-1 0 1,1 0-1,-1 0 1,1 0 0,-1-1-1,0 1 1,1-1-1,-1 0 1,3 0-1,-2-2-12,0 1 0,-1-1 0,1 1-1,-1-1 1,1 0 0,-1 0 0,0 0 0,0 0-1,0 0 1,0 0 0,-1-1 0,1 1 0,-1-1-1,1-3 1,7-19-1,-2-1 0,0 1 0,-2-1 0,-1-1-1,-1 1 1,-2-1 0,0 1 0,-2-1 0,-1 1 0,-1-1-1,-1 1 1,-2 0 0,-1 1 0,-15-41 0,3 39-361,19 27 288,-1 1 0,1 0 0,0-1 0,-1 1 0,1 0 0,-1-1 0,1 1 0,0 0 0,-1 0 0,1-1 0,-1 1 0,1 0 0,-1 0 0,1 0 0,-1 0 0,1 0 0,0 0 0,-1-1 0,1 1 0,-1 0 0,1 0 0,-1 0 0,1 1 0,-1-1 0,1 0 0,-1 0 0,1 0 0,-1 0 0,1 0 0,-1 1 0,1-1 0,0 0 0,-1 0 0,1 0 0,-1 1 0,1-1 1,0 0-1,-1 1 0,1-1 0,0 0 0,-1 1 0,1-1 0,0 1 0,0-1 0,-1 0 0,1 1 0,0-1 0,0 1 0,0-1 0,0 1 0,-1-1 0,1 1 0,0-1 0,0 1 0,0-1 0,0 1 0,0-1 0,0 0 0,0 1 0,0-1 0,1 1 0,-1-1 0,0 1 0,-4 30 205,1 0 0,1 0 0,2 0 0,1 0 0,1-1 0,2 1 0,1 0 0,2-1 0,0 0 0,20 47 0,-24-69-148,1-1 0,-1 1 1,1 0-1,1-1 0,0 0 0,0 0 1,0-1-1,1 1 0,-1-1 0,2 0 1,-1-1-1,1 1 0,0-1 1,0-1-1,0 1 0,0-1 0,10 4 1,-9-6-502,0 1-1,1-1 1,-1 0 0,1-1 0,-1 0 0,12 0 0,-5-4-5427,-8-13-4862</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38.009"/>
    </inkml:context>
    <inkml:brush xml:id="br0">
      <inkml:brushProperty name="width" value="0.025" units="cm"/>
      <inkml:brushProperty name="height" value="0.025" units="cm"/>
    </inkml:brush>
  </inkml:definitions>
  <inkml:trace contextRef="#ctx0" brushRef="#br0">18 146 13549,'-2'-13'2706,"0"-4"-1628,1 8-119,0 1 0,-1-1 0,0 1 0,-6-17 0,10 54 3266,1 15-4078,110 380 3782,-111-415-3824,2 0 1,-1 0-1,1 0 0,9 13 1,-13-21-92,1 0 0,0 1 0,0-1 0,-1 0 0,1 0 0,0 0 0,0 0 0,0 0 0,0 0 0,1 0-1,-1 0 1,0 0 0,0-1 0,0 1 0,1 0 0,-1-1 0,0 1 0,1-1 0,-1 1 0,1-1 0,-1 0 0,0 1 0,1-1 0,-1 0 0,1 0 0,-1 0 0,1 0 0,-1 0 0,0-1 0,1 1 0,-1 0 0,1-1 0,-1 1 0,0-1 0,1 1 0,-1-1 0,0 0 0,1 1 0,-1-1 0,2-2-1,3-2 65,-1 0 0,0-1 0,0 0-1,0 0 1,-1 0 0,0-1 0,0 1-1,6-14 1,21-65 457,-29 79-531,15-58-364,-3-2-1,-3 0 1,-2 0 0,-4-1-1,-3-67 1,-2 271-16066,-1-91 7852</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18.079"/>
    </inkml:context>
    <inkml:brush xml:id="br0">
      <inkml:brushProperty name="width" value="0.025" units="cm"/>
      <inkml:brushProperty name="height" value="0.025" units="cm"/>
    </inkml:brush>
  </inkml:definitions>
  <inkml:trace contextRef="#ctx0" brushRef="#br0">1 0 1185,'0'0'24290,"5"12"-23831,6 23-412,0 0-1,-3 1 1,7 49 0,-8-14-3609,-5-2-5128,-2-49 4174</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38.612"/>
    </inkml:context>
    <inkml:brush xml:id="br0">
      <inkml:brushProperty name="width" value="0.025" units="cm"/>
      <inkml:brushProperty name="height" value="0.025" units="cm"/>
    </inkml:brush>
  </inkml:definitions>
  <inkml:trace contextRef="#ctx0" brushRef="#br0">0 456 12492,'0'0'9209,"9"7"-7629,26 21-438,-35-28-1096,1 1 0,0-1 0,0 1 0,-1-1 0,1 1 0,0-1-1,0 0 1,0 1 0,-1-1 0,1 0 0,0 1 0,0-1 0,0 0 0,0 0 0,0 0 0,0 0 0,0 0-1,-1 0 1,1 0 0,0 0 0,0 0 0,0-1 0,0 1 0,0 0 0,0-1 0,-1 1 0,1 0 0,0-1 0,0 1-1,0-1 1,-1 1 0,1-1 0,0 1 0,-1-1 0,1 0 0,0 1 0,-1-1 0,1 0 0,-1 0 0,1-1-1,14-34 727,-14 31-639,6-20 48,-1 1-1,-1-1 1,-2 0 0,0 0 0,-2-1 0,0 1 0,-6-40-1,5 63-167,0 0 0,0 0 0,-1 1 0,1-1 0,0 0 0,-1 0 0,0 1-1,1-1 1,-1 0 0,0 1 0,0-1 0,0 1 0,-2-3 0,-1 7 0,2 15-110,1 3 83,1 8 53,5 47 0,-4-68-18,1-1 1,-1 1 0,1-1 0,1 1 0,-1-1-1,1 0 1,0 0 0,1 0 0,0 0 0,0-1-1,6 8 1,-8-12 28,-1 0 0,1-1 0,0 1 1,-1 0-1,1-1 0,0 1 0,0-1 0,0 0 0,0 0 0,0 0 0,1 0 0,-1 0 1,0 0-1,0 0 0,1-1 0,-1 1 0,0-1 0,1 0 0,-1 0 0,1 0 0,2 0 0,-1-1 14,0 0 0,0 0 0,0 0-1,0-1 1,0 0 0,0 0 0,0 0-1,-1 0 1,1 0 0,-1-1 0,4-3-1,5-5 37,-1-1 0,-1-1 0,0 1 0,0-2 0,8-14 0,3-24-23,-18 43-86,0 0-1,0 1 0,1-1 1,0 1-1,1 0 1,5-8-1,-9 54-807,-2-6 826,0-24-3,0 1 0,1-1 0,0 1 0,0-1 0,1 1 0,0-1 0,0 1 0,1-1 0,0 0 0,5 12 0,-7-20 7,0 1 0,1 0 0,-1 0-1,1-1 1,-1 1 0,0 0 0,1-1 0,-1 1-1,1-1 1,-1 1 0,1 0 0,0-1-1,-1 1 1,1-1 0,0 1 0,-1-1 0,1 0-1,0 1 1,-1-1 0,1 0 0,0 1 0,0-1-1,-1 0 1,1 0 0,0 0 0,0 0 0,0 0-1,-1 0 1,1 0 0,0 0 0,1 0 0,0-1 17,0 0 1,-1 0-1,1 0 1,-1 0-1,1-1 1,-1 1 0,1 0-1,-1-1 1,0 1-1,1-1 1,-1 0-1,1-2 1,23-51 310,-20 36-312,0-1 0,-1 0 0,-1 0 0,-1-1 0,0 1 0,-3-33 0,1 52-30,0 0 1,0 0 0,0 1-1,0-1 1,0 0 0,0 0-1,0 0 1,0 0 0,0 1-1,0-1 1,0 0 0,-1 0-1,1 0 1,0 1 0,-1-1-1,1 0 1,0 0 0,-1 1-1,1-1 1,-1 0 0,1 1-1,-1-1 1,0 0 0,1 1-1,-1-1 1,1 1 0,-1-1-1,0 1 1,0-1 0,1 1-1,-1 0 1,0-1 0,0 1-1,1 0 1,-1 0 0,0-1-1,0 1 1,0 0 0,1 0-1,-1 0 1,0 0 0,0 0-1,0 0 1,-1 0 0,1 1-7,0 0 1,-1-1 0,1 1 0,0 0-1,-1 0 1,1 0 0,0 0 0,0 0-1,0 0 1,0 0 0,0 1 0,0-1-1,0 0 1,0 1 0,0-1-1,1 0 1,-1 1 0,0-1 0,1 1-1,-1-1 1,1 1 0,0-1 0,-1 3-1,1-3 4,0 0-1,-1 0 1,1 0-1,0 0 1,0 0-1,-1 0 1,1 1-1,0-1 1,0 0-1,0 0 0,0 0 1,1 0-1,-1 1 1,0-1-1,0 0 1,1 0-1,-1 0 1,1 0-1,-1 0 1,1 0-1,-1 0 1,1 0-1,0 0 1,-1 0-1,1 0 1,0 0-1,0 0 1,0-1-1,0 1 0,-1 0 1,1-1-1,0 1 1,0 0-1,0-1 1,2 1-1,0-1-20,-1 0 0,1 0-1,-1-1 1,1 1-1,-1-1 1,1 1 0,-1-1-1,0 0 1,1 0-1,-1 0 1,0-1 0,0 1-1,0 0 1,0-1 0,0 1-1,0-1 1,2-2-1,76-78-5593,-33 22-5120,-33 38 4598</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38.970"/>
    </inkml:context>
    <inkml:brush xml:id="br0">
      <inkml:brushProperty name="width" value="0.025" units="cm"/>
      <inkml:brushProperty name="height" value="0.025" units="cm"/>
    </inkml:brush>
  </inkml:definitions>
  <inkml:trace contextRef="#ctx0" brushRef="#br0">59 0 8808,'0'0'15957,"-8"2"-15664,6-1-258,-1-1 0,1 1 0,-1-1 0,1 1 0,0 0 0,-1 0 0,1 0 0,0 0 0,0 1-1,0-1 1,-1 1 0,1-1 0,1 1 0,-1 0 0,0-1 0,0 1 0,1 0 0,-1 0 0,1 0-1,-1 1 1,1-1 0,0 0 0,0 0 0,0 1 0,0-1 0,1 1 0,-1-1 0,0 1 0,1-1 0,0 1-1,0-1 1,0 1 0,0-1 0,0 1 0,0-1 0,0 1 0,1-1 0,0 4 0,1-5-29,-1 0 0,0-1 1,1 1-1,-1 0 0,1 0 1,-1-1-1,1 1 0,-1-1 1,1 1-1,-1-1 0,1 0 1,0 1-1,-1-1 0,1 0 1,-1 0-1,1 0 1,0 0-1,1-1 0,34-2 2,-1-4-261,-23 4 170,0 0 1,0 1-1,0 1 1,0 0 0,24 2-1,-36-1 72,1 0 0,-1 0 1,1 1-1,-1-1 0,1 0 0,-1 1 0,0-1 0,1 1 0,-1 0 0,0-1 0,0 1 0,1 0 0,-1 0 0,0 0 0,0 0 0,0 0 0,0 0 0,0 0 0,0 0 0,0 0 0,0 0 0,-1 1 0,2 1 0,-1 0 51,0 0 1,-1-1-1,1 1 0,-1 0 0,0 0 0,0 0 0,0 0 0,0 0 0,0 0 1,0 0-1,-2 3 0,0 3 316,0-1-1,-1 0 1,0 0 0,0 0-1,-1 0 1,0 0 0,-6 8 0,-37 33 1935,45-47-2248,0 0 0,0 0 0,0-1 0,-1 1 0,1-1 1,-1 1-1,0-1 0,1 0 0,-1 0 0,0 0 1,1 0-1,-1 0 0,0 0 0,0-1 0,0 0 0,0 1 1,0-1-1,0 0 0,0 0 0,-4-2 0,5 2-112,0-1-1,1 0 1,-1 0-1,1 0 1,-1-1-1,1 1 1,0 0-1,0 0 1,-1-1-1,1 1 1,0-1-1,0 1 0,0-1 1,0 1-1,1-1 1,-1 0-1,0 0 1,1 1-1,-1-1 1,1 0-1,0 0 1,-1 1-1,1-3 1,-1-50-4332,1 40 2399,2-26-3838,10 0-1837</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39.315"/>
    </inkml:context>
    <inkml:brush xml:id="br0">
      <inkml:brushProperty name="width" value="0.025" units="cm"/>
      <inkml:brushProperty name="height" value="0.025" units="cm"/>
    </inkml:brush>
  </inkml:definitions>
  <inkml:trace contextRef="#ctx0" brushRef="#br0">11 232 15407,'0'0'9667,"9"-6"-7216,0-1-2167,0 0 0,-1 0 1,0-1-1,0 0 1,-1-1-1,0 1 0,-1-1 1,0-1-1,0 1 0,-1-1 1,0 0-1,0 0 0,-1-1 1,4-18-1,-6 23-234,-1-1-1,0 0 1,0 1 0,-1-1-1,0-11 1,0 17-45,0 0 0,0 0-1,0 0 1,-1 0 0,1 0 0,0 0 0,-1 0-1,1 0 1,-1 0 0,1 0 0,-1 0 0,1 0-1,-1 0 1,1 1 0,-1-1 0,0 0 0,0 0-1,1 1 1,-1-1 0,0 0 0,0 1-1,0-1 1,0 1 0,0-1 0,0 1 0,1 0-1,-1-1 1,0 1 0,0 0 0,0 0 0,0-1-1,0 1 1,0 0 0,-1 0 0,1 0 0,0 0-1,0 1 1,0-1 0,0 0 0,0 0 0,0 0-1,0 1 1,1-1 0,-1 1 0,0-1-1,-1 1 1,-3 1-9,0 1-1,1-1 1,0 1-1,-1 0 1,1 0-1,0 1 1,0-1-1,1 1 1,-1 0-1,1 0 1,0 0-1,0 0 0,0 0 1,0 1-1,1-1 1,0 1-1,-3 8 1,0 1-7,1-1-1,0 1 1,1 0-1,0 0 1,-1 18 0,4-24 12,0-1-1,0 0 1,0 1 0,1-1 0,0 0 0,0 0 0,1 1-1,0-1 1,0 0 0,1-1 0,5 12 0,-5-14-47,0 0 1,0 0 0,0 0 0,1-1 0,-1 1-1,1-1 1,0 0 0,0 0 0,0 0 0,0-1-1,1 1 1,-1-1 0,1 0 0,-1 0 0,1-1 0,0 1-1,0-1 1,6 1 0,0 0-754,0-1 0,0 0-1,-1-1 1,23-2 0,-27 1-486,0 0-1,0-1 1,0 1-1,0-1 1,0-1 0,6-2-1,24-19-15594</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40.030"/>
    </inkml:context>
    <inkml:brush xml:id="br0">
      <inkml:brushProperty name="width" value="0.025" units="cm"/>
      <inkml:brushProperty name="height" value="0.025" units="cm"/>
    </inkml:brush>
  </inkml:definitions>
  <inkml:trace contextRef="#ctx0" brushRef="#br0">1 178 7976,'0'0'12331,"0"8"-11028,0 2-924,0-1 1,1 1-1,0-1 1,1 0-1,0 1 1,1-1-1,3 10 1,-5-16-304,0 0 0,0 0 0,1 0 0,-1 0 0,0 0 0,1 0 0,0 0 0,0-1 0,0 1 1,0-1-1,0 1 0,0-1 0,0 0 0,1 0 0,-1 0 0,1 0 0,0-1 0,0 1 0,-1 0 0,1-1 0,0 0 1,0 0-1,0 0 0,0 0 0,1 0 0,-1-1 0,0 1 0,5-1 0,-5-1 42,1 0-1,-1-1 1,1 1-1,-1-1 0,0 0 1,0 0-1,0 0 1,0 0-1,0-1 1,0 1-1,0-1 1,-1 0-1,1 0 1,-1 0-1,0 0 1,0 0-1,0 0 1,0-1-1,2-5 1,25-71 735,-10-15-607,-19 102-281,1-1 0,0 1 0,0-1-1,0 1 1,1-1 0,3 10 0,2 7 56,-4-9 8,12 41-9,-14-53-11,-1 0-1,1 0 1,0 0-1,0-1 1,0 1 0,0 0-1,0 0 1,0-1-1,0 1 1,0-1-1,1 1 1,-1-1-1,1 1 1,-1-1 0,1 0-1,-1 0 1,1 0-1,0 0 1,0 0-1,0 0 1,-1 0-1,4 1 1,-2-3 21,-1 1-1,0-1 1,0 1-1,0-1 1,0 0-1,0 0 1,0 0-1,0 0 1,0 0-1,0 0 1,-1 0-1,1-1 1,0 1-1,-1-1 1,1 1-1,-1-1 1,0 1-1,1-1 1,-1 0-1,0 0 1,2-3-1,24-51 398,-22 47-393,19-60 73,-18 50-116,0 1-1,1 0 1,18-33 0,-24 51-2,-1-1 0,0 1 0,0-1 0,0 1 0,1-1 0,-1 1 1,0 0-1,0-1 0,1 1 0,-1-1 0,0 1 0,1 0 0,-1-1 0,1 1 0,-1 0 0,0 0 1,1-1-1,-1 1 0,1 0 0,-1 0 0,1 0 0,-1-1 0,1 1 0,-1 0 0,1 0 1,-1 0-1,1 0 0,-1 0 0,1 0 0,-1 0 0,1 0 0,-1 0 0,1 0 0,-1 0 0,1 0 1,-1 0-1,1 1 0,-1-1 0,0 0 0,1 0 0,-1 0 0,1 1 0,-1-1 0,1 0 0,-1 1 1,0-1-1,1 0 0,-1 1 0,0-1 0,1 0 0,-1 1 0,0-1 0,0 1 0,1-1 1,-1 1-1,0-1 0,1 1 0,12 33-176,-11-29 194,19 79 65,-16-60-265,0 0 0,14 35 0,-18-74-6212,-1-3 2742,-5-15-4184</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40.483"/>
    </inkml:context>
    <inkml:brush xml:id="br0">
      <inkml:brushProperty name="width" value="0.025" units="cm"/>
      <inkml:brushProperty name="height" value="0.025" units="cm"/>
    </inkml:brush>
  </inkml:definitions>
  <inkml:trace contextRef="#ctx0" brushRef="#br0">0 1 18001,'0'0'6022,"71"34"-8360,-40-34-2435,3 0-7270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40.921"/>
    </inkml:context>
    <inkml:brush xml:id="br0">
      <inkml:brushProperty name="width" value="0.025" units="cm"/>
      <inkml:brushProperty name="height" value="0.025" units="cm"/>
    </inkml:brush>
  </inkml:definitions>
  <inkml:trace contextRef="#ctx0" brushRef="#br0">88 462 19186,'0'0'9310,"5"-12"-8968,1-5-354,0 0 0,-1 0 1,0-1-1,2-25 0,-6 37-20,-1 0-1,0-1 1,0 1-1,0 0 1,-1-1-1,0 1 1,0 0-1,-4-10 1,4 13 30,0 1 0,0 0 0,0 0 0,0-1 0,-1 1 0,1 0 0,-1 0 1,1 0-1,-1 1 0,0-1 0,0 0 0,0 1 0,0-1 0,0 1 0,0-1 0,0 1 0,-1 0 0,1 0 1,0 0-1,-1 0 0,1 1 0,-4-2 0,3 2-1,1 0 0,0 0-1,0 0 1,0 0 0,-1 1 0,1-1 0,0 0 0,0 1 0,0 0 0,0-1-1,0 1 1,0 0 0,0 0 0,0 0 0,0 0 0,0 1 0,0-1 0,1 0-1,-1 1 1,0-1 0,1 1 0,-1 0 0,1 0 0,0-1 0,-1 1-1,1 0 1,0 0 0,0 0 0,0 0 0,1 0 0,-1 0 0,0 0 0,1 1-1,-1 2 1,-2 10 23,0 0-1,0-1 0,1 27 1,1-20 7,0 0 0,2 0 0,1 0 0,0-1 1,6 22-1,-7-38-26,0-1 0,0 1 1,0 0-1,0 0 0,1-1 0,-1 1 1,1 0-1,0-1 0,0 0 1,1 1-1,-1-1 0,0 0 1,1 0-1,0 0 0,0-1 0,0 1 1,0 0-1,0-1 0,1 0 1,-1 0-1,0 0 0,1 0 1,0-1-1,-1 1 0,1-1 0,0 0 1,0 0-1,0-1 0,0 1 1,0-1-1,0 1 0,0-1 0,0 0 1,4-1-1,-2-1 24,0 0 0,0 0-1,0 0 1,0-1 0,-1 1-1,1-1 1,-1-1 0,0 1 0,0-1-1,0 0 1,-1 0 0,1 0 0,-1-1-1,0 1 1,0-1 0,0 0-1,-1 0 1,0-1 0,0 1 0,4-11-1,1-3 20,0 0-1,-2 0 0,0-1 1,-2 0-1,4-23 0,-5 25-10,-1 0-1,-1 0 0,-1 0 0,0 0 0,-1-1 0,-6-33 0,-3 38-25,1 17-97,7-2 78,1 1 0,0 0 0,0 0 1,-1 0-1,1 0 0,0 0 0,1 1 1,-1-1-1,0 0 0,1 0 0,-1 3 0,-2 14 94,1 0 0,1 1-1,0-1 1,2 0-1,0 1 1,7 32 0,-8-51-67,1 1 0,-1-1 1,0 0-1,1 1 1,-1-1-1,1 0 0,-1 1 1,1-1-1,0 0 0,-1 0 1,1 0-1,0 1 1,0-1-1,0 0 0,0 0 1,0 0-1,0 0 0,0-1 1,0 1-1,1 0 1,-1 0-1,0-1 0,0 1 1,1 0-1,-1-1 0,2 1 1,-1-1 21,0-1 0,0 1 1,0-1-1,0 1 0,0-1 1,0 0-1,-1 0 0,1 0 1,0 0-1,0 0 0,-1 0 1,1 0-1,-1 0 0,1-1 1,-1 1-1,2-2 0,6-8 216,-1 0 0,0 0 0,13-26-1,68-167-140,-77 190-429,-5 25 113,-2 32 118,-5-37 128,1 28 115,0-16 93,0-1 0,6 30 0,-7-46-247,0-1 1,0 1-1,0-1 1,0 1-1,0-1 1,0 1-1,0-1 0,0 1 1,0-1-1,0 1 1,1-1-1,-1 1 1,0-1-1,0 1 0,1-1 1,-1 0-1,0 1 1,1-1-1,-1 1 1,0-1-1,1 0 0,-1 1 1,0-1-1,1 0 1,-1 1-1,1-1 1,-1 0-1,1 0 0,-1 0 1,0 1-1,1-1 1,-1 0-1,1 0 0,-1 0 1,1 0-1,-1 0 1,1 0-1,-1 0 1,2 0-1,16-17 83,10-32-26,-28 48-60,37-87 0,-25 57 0,1 0 0,24-42 0,-37 73 0,0 0 0,0 0-1,0 0 1,0 0 0,0-1 0,0 1-1,1 0 1,-1 0 0,0 0 0,0 0-1,0 0 1,0 0 0,0-1 0,0 1 0,0 0-1,0 0 1,0 0 0,0 0 0,0 0-1,1 0 1,-1 0 0,0 0 0,0 0-1,0-1 1,0 1 0,0 0 0,0 0 0,1 0-1,-1 0 1,0 0 0,0 0 0,0 0-1,0 0 1,0 0 0,1 0 0,-1 0-1,0 0 1,0 0 0,0 0 0,0 0 0,0 0-1,1 0 1,-1 0 0,0 0 0,0 0-1,0 1 1,0-1 0,0 0 0,0 0-1,0 0 1,1 0 0,-1 0 0,0 0 0,0 0-1,0 0 1,0 0 0,0 1 0,0-1-1,0 0 1,0 0 0,0 0 0,1 0-1,2 16-31,-1 21-17,-2-37 49,0 36-1285,0 62 4132,0-53-8585,0-32-5429,0-41-1228</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41.265"/>
    </inkml:context>
    <inkml:brush xml:id="br0">
      <inkml:brushProperty name="width" value="0.025" units="cm"/>
      <inkml:brushProperty name="height" value="0.025" units="cm"/>
    </inkml:brush>
  </inkml:definitions>
  <inkml:trace contextRef="#ctx0" brushRef="#br0">1 0 19923,'0'0'4740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42.124"/>
    </inkml:context>
    <inkml:brush xml:id="br0">
      <inkml:brushProperty name="width" value="0.025" units="cm"/>
      <inkml:brushProperty name="height" value="0.025" units="cm"/>
    </inkml:brush>
  </inkml:definitions>
  <inkml:trace contextRef="#ctx0" brushRef="#br0">57 536 14542,'0'0'9347,"4"-9"-7761,9-25-126,17-65 0,-26 84-1400,-1 1-1,-1-1 0,0 0 0,-1 0 1,-1 0-1,0 0 0,-1 0 0,-3-16 1,4 30-57,-1-1 0,1 1 0,0-1 0,-1 1 1,1-1-1,-1 1 0,1 0 0,-1-1 0,0 1 0,1 0 1,-1-1-1,0 1 0,0 0 0,0 0 0,0 0 0,0 0 0,0 0 1,0 0-1,-1 0 0,1 0 0,0 0 0,0 0 0,-1 0 1,1 1-1,-1-1 0,1 1 0,-1-1 0,1 1 0,0 0 1,-1-1-1,0 1 0,1 0 0,-1 0 0,1 0 0,-3 0 1,2 1-15,-1-1 0,1 1 0,-1 0 0,1 0 0,0 0-1,0 0 1,-1 1 0,1-1 0,0 0 0,0 1 0,0 0 0,0-1 0,0 1 0,1 0 0,-1 0 0,1 0 0,-1 0 0,1 0 0,-1 0 0,0 4 0,-5 13 10,1 1 0,2 1 0,0-1 0,0 1 0,2 0 0,1-1 0,0 1 0,2 0 0,5 34 0,-6-51 3,1 0 0,0 0 1,0 0-1,0 0 1,1 0-1,-1-1 0,1 1 1,0 0-1,0-1 1,0 1-1,1-1 1,-1 0-1,1 0 0,-1 0 1,1 0-1,0 0 1,4 2-1,-5-3 12,1-1 0,-1 0 0,0-1 0,1 1 0,-1 0 0,1-1 0,-1 1 0,1-1 0,-1 0 0,1 0 0,-1 0 0,1 0 0,-1 0 0,1 0 1,-1-1-1,0 1 0,1-1 0,-1 0 0,1 1 0,-1-1 0,0 0 0,0-1 0,1 1 0,-1 0 0,0-1 0,0 1 0,0-1 0,0 1 0,1-3 0,15-13 111,-2-1 1,0 0-1,-1-1 1,-1-1-1,0 0 1,12-27-1,-5 4-51,-2 0 0,16-57 0,-33 133-109,10 42 0,-11-70 66,0 1 0,0-1 0,1 0 0,0 0 0,0 0 0,0 0 0,0 0 1,1 0-1,0-1 0,4 6 0,-6-9-6,-1 0 0,1 0 0,0-1 0,0 1 0,0 0 1,-1-1-1,1 1 0,0-1 0,0 1 0,0-1 0,0 1 1,0-1-1,0 0 0,0 1 0,0-1 0,1 0 0,-1 0 1,0 0-1,0 0 0,0 0 0,1 0 0,1-1 19,-2 0 1,1 0-1,0 1 0,0-2 0,0 1 0,0 0 0,0 0 1,-1 0-1,1-1 0,-1 1 0,1-1 0,-1 0 0,1 1 1,-1-1-1,1-2 0,19-29 344,29-65 0,-14 25-310,-35 72-90,-1 0 1,0 0-1,1-1 1,0 1-1,-1 0 1,1 0-1,0 0 1,-1 0-1,1 0 1,0 0-1,0 0 1,0 1-1,0-1 1,0 0-1,0 0 1,0 1-1,0-1 1,0 0-1,0 1 1,0-1-1,2 0 0,-2 2 6,0-1-1,0 0 1,0 1-1,0-1 0,-1 1 1,1-1-1,0 1 0,0-1 1,-1 1-1,1 0 0,0-1 1,-1 1-1,1 0 1,-1-1-1,1 1 0,-1 0 1,1 0-1,-1 0 0,1-1 1,-1 1-1,1 2 0,14 64-38,-12-52 84,-2-11-38,0 1-1,0-1 1,1 1-1,0-1 0,0 1 1,0-1-1,4 7 1,-5-10 5,0-1-1,0 1 1,0 0 0,-1 0 0,1 0 0,0-1-1,0 1 1,0 0 0,0-1 0,0 1 0,0-1-1,0 1 1,0-1 0,1 0 0,-1 1 0,0-1-1,0 0 1,0 0 0,0 0 0,0 0-1,1 0 1,-1 0 0,0 0 0,0 0 0,0 0-1,0-1 1,0 1 0,1 0 0,-1-1 0,0 1-1,0-1 1,0 1 0,0-1 0,0 0 0,0 1-1,0-1 1,-1 0 0,2-1 0,5-4 12,0-1 0,0 1 0,-1-2 0,0 1 0,-1-1 0,10-15 0,26-61 43,-28 55-56,-2 2-5,-9 20 0,1 1 0,0-1 0,0 1 0,0-1 0,1 1 0,-1 0 0,9-9 0,-6 43 0,-5-21 0,0-1 0,1 1 0,-1 0 0,1-1 0,1 1 0,0-1 0,3 7 0,-5-12 0,-1 0 0,1 0 0,0 0 0,-1 0 0,1 0 0,0 0 0,0 0 0,0 0 0,0 0 0,0-1 0,0 1 0,0 0 0,0 0 0,0-1 0,0 1 0,0-1 0,1 1 0,-1-1 0,0 0 0,0 1 0,0-1 0,1 0 0,-1 0 0,0 0 0,0 0 0,1 0 0,-1 0 0,0 0 0,0 0 0,1-1 0,-1 1 0,0 0 0,0-1 0,0 1 0,1-1 0,-1 1 0,0-1 0,0 0 0,0 1 0,0-1 0,0 0 0,0 0 0,0 0 0,-1 0 0,1 0 0,1-1 0,7-6-448,-1-1-1,-1 1 1,1-1-1,-2 0 1,1-1-1,9-19 1</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44.164"/>
    </inkml:context>
    <inkml:brush xml:id="br0">
      <inkml:brushProperty name="width" value="0.025" units="cm"/>
      <inkml:brushProperty name="height" value="0.025" units="cm"/>
    </inkml:brush>
  </inkml:definitions>
  <inkml:trace contextRef="#ctx0" brushRef="#br0">121 651 7847,'0'-5'1124,"-1"-1"-1,0 1 1,0 0-1,0-1 1,0 1-1,-1 0 1,0 0-1,0 0 1,-1 0-1,0 0 1,-5-7 0,7 11-1005,0-1 0,0 1 0,0 0 0,0 0 1,0 0-1,0 0 0,0 0 0,0 0 0,0 0 1,-1 0-1,1 0 0,0 1 0,-1-1 0,1 0 1,-1 1-1,1-1 0,-1 1 0,1 0 0,-1-1 1,1 1-1,-1 0 0,1 0 0,-1 0 0,1 0 1,-1 0-1,1 0 0,-1 1 0,1-1 0,-1 0 1,1 1-1,0-1 0,-1 1 0,1 0 0,-1-1 1,1 1-1,0 0 0,0 0 0,-1 0 1,1 0-1,0 0 0,0 0 0,0 0 0,0 0 1,0 0-1,0 1 0,-1 1 0,-2 3-89,0 0 0,0 1-1,1-1 1,0 1 0,0 0 0,1 0-1,-1 0 1,2 1 0,-1-1-1,-1 14 1,2-5 10,0 0 0,1 0-1,4 32 1,-4-47-38,0 0-1,-1 0 1,1 0-1,0 0 1,0 0-1,1 0 1,-1 0-1,0 0 1,0 0 0,0 0-1,1 0 1,-1 0-1,1 0 1,-1 0-1,0 0 1,1 0 0,0 0-1,-1 0 1,1 0-1,0 0 1,-1-1-1,1 1 1,0 0 0,0 0-1,0-1 1,-1 1-1,1-1 1,0 1-1,0-1 1,0 1-1,0-1 1,0 1 0,0-1-1,0 0 1,0 0-1,0 1 1,0-1-1,0 0 1,0 0 0,1 0-1,-1 0 1,0 0-1,0 0 1,0-1-1,0 1 1,0 0 0,0 0-1,0-1 1,0 1-1,0-1 1,2 0-1,1-2 15,1 0-1,0-1 0,-1 1 0,1-1 1,-1 0-1,0 0 0,0 0 1,4-7-1,4-9-23,-1-1 0,13-32 0,5-11-481,-29 64 476,1-1 0,-1 1 1,0 0-1,0-1 0,0 1 0,0 0 0,0-1 0,1 1 0,-1 0 0,0-1 0,0 1 0,1 0 0,-1-1 0,0 1 0,0 0 1,1 0-1,-1-1 0,0 1 0,1 0 0,-1 0 0,0 0 0,1-1 0,-1 1 0,0 0 0,1 0 0,-1 0 0,0 0 0,1 0 0,-1 0 1,1 0-1,-1 0 0,0 0 0,1 0 0,-1 0 0,1 0 0,-1 0 0,0 0 0,1 0 0,-1 0 0,0 0 0,1 1 0,-1-1 1,0 0-1,1 0 0,-1 0 0,0 0 0,1 1 0,-1-1 0,0 0 0,1 1 0,-1-1 0,0 0 0,0 0 0,1 1 0,-1-1 0,0 0 1,0 1-1,0-1 0,0 0 0,1 1 0,11 26-356,-10-22 363,23 53 152,52 141 84,-69-173 311,-1 1-1,-2-1 1,0 1-1,-2 0 1,-1 51-1,-1-76-493,-1 0 0,0-1 0,0 1 1,0 0-1,-1-1 0,1 1 0,0-1 0,0 1 0,-1 0 0,1-1 1,-1 1-1,0-1 0,1 1 0,-1-1 0,0 1 0,0-1 0,0 1 1,0-1-1,0 0 0,0 0 0,0 0 0,0 1 0,-1-1 0,1 0 1,0 0-1,-1-1 0,1 1 0,-1 0 0,-2 1 0,2-2-33,0 0-1,0-1 1,0 1-1,0 0 1,1-1 0,-1 1-1,0-1 1,0 1-1,0-1 1,1 0-1,-1 0 1,0 0 0,1 0-1,-1 0 1,1 0-1,-1-1 1,1 1-1,-1 0 1,1-1 0,0 1-1,0-1 1,0 0-1,0 1 1,0-1-1,-1-2 1,-9-16-71,1-1 0,1 0 0,1 0 0,0-1-1,2 0 1,1 0 0,0 0 0,2-1 0,-1-38 0,5 55 37,-1-1 0,1 1 1,1 0-1,-1 0 1,1 0-1,0 1 0,0-1 1,1 0-1,0 1 0,0-1 1,0 1-1,7-8 0,8-9-309,32-30-1,-4 6-191,-28 25 304,-1-2-1,27-43 1,-40 59 243,0-1 1,0 1-1,-1-1 0,0 0 1,0 0-1,-1-1 0,0 1 1,-1 0-1,0-1 0,0 1 1,0-1-1,-1 1 1,-2-15-1,2 22-8,0-1-1,0 1 1,-1 0 0,1 0 0,-1 0 0,1-1-1,0 1 1,-1 0 0,0 0 0,1 0-1,-1 0 1,0 0 0,0 0 0,1 0 0,-1 0-1,0 0 1,0 0 0,0 0 0,0 1 0,0-1-1,0 0 1,0 1 0,-1-1 0,1 0-1,0 1 1,0 0 0,0-1 0,-1 1 0,1 0-1,0-1 1,0 1 0,-1 0 0,1 0 0,0 0-1,0 0 1,-1 0 0,1 1 0,0-1-1,0 0 1,-1 0 0,1 1 0,-2 0 0,-1 0 24,1 1 1,-1-1-1,1 1 1,0 0 0,-1 0-1,1 0 1,0 0-1,0 1 1,0-1 0,0 1-1,1 0 1,-1 0 0,-2 3-1,-1 8-46,1 0 0,0 1 0,0-1 0,2 1 0,-1 0 0,2 0 0,0 0 0,1 0 0,1 0 0,0 0 0,4 29 0,-4-42 4,0 0 0,1 0 0,-1 0 0,0 0 0,1 0 0,-1 0 0,1 0 0,-1 0 0,1 0 0,0 0 0,0-1 0,0 1 0,0 0 0,0 0 0,0-1 0,1 1 0,-1 0 0,0-1 0,1 0 0,-1 1 0,1-1 0,0 0 0,-1 0 0,1 0 1,0 0-1,0 0 0,0 0 0,0 0 0,0 0 0,0-1 0,0 1 0,2-1 0,0 0 3,-1 0 0,1-1 1,-1 1-1,0-1 0,1 0 1,-1 0-1,0-1 0,0 1 1,1-1-1,-1 1 0,0-1 1,-1 0-1,1 0 0,0 0 1,0 0-1,-1-1 0,1 1 1,2-6-1,10-13 22,-1 0 0,-2-1-1,0-1 1,-1 0 0,-2-1 0,0 0 0,-2 0-1,0-1 1,-2 0 0,0 0 0,-2-1 0,-1 1-1,-1-29 1,-1 68-63,4 87-78,-3-93 139,1-1 0,-1 1-1,1-1 1,0 1 0,1-1 0,0 0-1,0 0 1,0 0 0,1 0-1,9 11 1,-12-17-10,-1 0-1,1 0 1,0 0 0,0 0-1,-1-1 1,1 1-1,0 0 1,0 0-1,0-1 1,0 1 0,0-1-1,0 1 1,0-1-1,0 1 1,0-1-1,1 0 1,-1 0 0,0 1-1,0-1 1,0 0-1,0 0 1,0 0-1,1 0 1,-1 0 0,2-1-1,-1 0 28,0 0 0,0 0 1,0 0-1,0 0 0,0 0 0,0-1 0,0 1 0,-1-1 0,1 0 0,0 1 1,-1-1-1,2-2 0,3-5 168,0-1 0,0-1 1,8-19-1,-7 12-189,-1-1 0,-1 0 0,0-1 1,-1 1-1,-2-1 0,0 0 0,0 1 1,-2-1-1,-3-30 0,6 95-523,-3-29 486,1 0 0,1 0 0,3 17 0,-4-29 21,0 0 0,1 0-1,-1 0 1,1-1 0,-1 1-1,1 0 1,0-1-1,0 0 1,1 1 0,-1-1-1,1 0 1,0 0-1,-1 0 1,1-1 0,0 1-1,1-1 1,4 4-1,-6-6 2,-1 1 0,0 0 0,1-1 0,-1 1 0,0-1 0,1 1 0,-1-1 0,1 0 0,-1 0 0,1 0 0,-1 1 0,1-1 0,-1-1 0,1 1 0,-1 0 0,1 0 0,-1 0 0,1-1 0,-1 1 0,0-1 0,1 1 0,1-2 0,0 0 14,0 0 0,0-1 0,-1 1 0,1-1 0,-1 1 1,0-1-1,0 0 0,0 0 0,3-4 0,2-7 50,-1 0 0,0-1 0,5-20-1,-11 33-66,5-18-1,-1-1 0,-1-1 0,0 1 0,-2 0 0,-1-1 0,-3-26 0,4 48 0,-1-1 0,0 1 0,0-1 0,0 1 0,0-1 0,0 1 0,0-1 0,0 0 0,0 1 0,0-1 0,0 1 0,0-1 0,0 1 0,0-1 0,-1 1 0,1-1 0,0 1 0,0-1 0,0 1 0,-1-1 0,1 1 0,0 0 0,-1-1 0,1 1 0,0-1 0,-1 1 0,1 0 0,-1-1 0,1 1 0,0 0 0,-1-1 0,1 1 0,-1 0 0,1 0 0,-2-1 0,1 2 0,1 0 0,-1-1 0,0 1 0,1 0 0,-1 0 0,1 0 0,-1 0 0,1-1 0,0 1 0,-1 0 0,1 0 0,0 0 0,-1 0 0,1 0 0,0 0 0,0 0 0,0 0 0,0 0 0,0 2 0,0 11-3,-1-1-10,1 1 0,0-1 1,1 1-1,4 17 1,-5-29 11,0 0 1,1 0-1,-1 0 0,1 0 1,0 0-1,-1 0 1,1 0-1,0 0 1,0 0-1,0 0 1,1-1-1,-1 1 1,0 0-1,1-1 0,-1 1 1,1-1-1,-1 1 1,1-1-1,0 0 1,0 0-1,-1 0 1,1 0-1,0 0 1,0 0-1,0 0 0,0 0 1,0-1-1,0 1 1,1-1-1,-1 0 1,0 0-1,0 1 1,0-1-1,4-1 1,-3 0 2,0 0 1,1 0 0,-1-1 0,0 1 0,0-1-1,0 0 1,0 0 0,0 0 0,0 0 0,-1 0-1,1-1 1,-1 0 0,0 1 0,1-1 0,-1 0-1,0 0 1,-1 0 0,1 0 0,0 0 0,1-4-1,3-8 7,0 0 0,8-31 0,-3-60-9,-10 96 0,-1 12 0,-1 46 0,-1-27 0,2 0 0,0 0 0,1 1 0,2-1 0,0 0 0,7 26 0,-9-45 2,-1 0-1,1 0 1,0 0-1,0 0 1,0 0 0,0-1-1,0 1 1,0 0-1,0-1 1,1 1-1,-1-1 1,0 1 0,1-1-1,-1 1 1,4 1-1,-4-3 1,0 1-1,0-1 0,0 0 0,0 0 0,0 1 0,0-1 0,0 0 1,1 0-1,-1 0 0,0 0 0,0-1 0,0 1 0,0 0 0,0 0 1,0-1-1,0 1 0,0 0 0,0-1 0,0 1 0,0-1 1,1 0-1,2-2-22,-1-1-1,1 1 1,-1-1 0,0 1 0,0-1 0,0 0 0,0 0 0,-1 0 0,1 0-1,-1-1 1,2-5 0,8-47-3902,-12-3-6199,-5 26 1468</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44.522"/>
    </inkml:context>
    <inkml:brush xml:id="br0">
      <inkml:brushProperty name="width" value="0.025" units="cm"/>
      <inkml:brushProperty name="height" value="0.025" units="cm"/>
    </inkml:brush>
  </inkml:definitions>
  <inkml:trace contextRef="#ctx0" brushRef="#br0">18 1 14606,'-7'0'5925,"-1"0"-2561,6 0 127,2 5-2146,0-1-1025,10 5-127,2-5-129,4 1-160,2-1-1314,0-1-1280,-3-2-1538,0-1-2659</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18.470"/>
    </inkml:context>
    <inkml:brush xml:id="br0">
      <inkml:brushProperty name="width" value="0.025" units="cm"/>
      <inkml:brushProperty name="height" value="0.025" units="cm"/>
    </inkml:brush>
  </inkml:definitions>
  <inkml:trace contextRef="#ctx0" brushRef="#br0">0 408 15375,'0'0'14557,"1"-12"-13329,-1 4-1142,0 0 1,1 0-1,0 0 0,0 1 1,1-1-1,0 0 0,1 1 1,0 0-1,0-1 0,0 1 0,7-9 1,200-280 463,-210 336-4010,-19 11-4211,4-25 854</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44.864"/>
    </inkml:context>
    <inkml:brush xml:id="br0">
      <inkml:brushProperty name="width" value="0.025" units="cm"/>
      <inkml:brushProperty name="height" value="0.025" units="cm"/>
    </inkml:brush>
  </inkml:definitions>
  <inkml:trace contextRef="#ctx0" brushRef="#br0">93 0 16143,'0'0'2579,"-8"8"-417,1 0-1768,-41 45 2659,45-49-2844,0 0 1,-1 1 0,2-1-1,-1 1 1,1 0 0,-1 0-1,1 0 1,0 0 0,1 0-1,0 0 1,-2 11 0,3-16-220,0 0 1,0 1 0,0-1 0,1 1-1,-1-1 1,0 0 0,0 1 0,0-1-1,1 0 1,-1 1 0,0-1 0,1 0-1,-1 1 1,0-1 0,1 0 0,-1 0-1,0 1 1,1-1 0,-1 0 0,0 0-1,1 0 1,-1 1 0,1-1 0,-1 0-1,0 0 1,1 0 0,-1 0 0,1 0-1,-1 0 1,0 0 0,1 0 0,-1 0-1,1 0 1,-1 0 0,1 0 0,-1 0-1,0 0 1,1 0 0,-1-1 0,1 1-1,-1 0 1,0 0 0,1 0-1,-1-1 1,0 1 0,1 0 0,-1-1-1,21-10-357,-2-4-124,-2 2 105,0 0 1,29-16 0,-40 26 339,-1 0 0,1 1 0,-1 0 1,1 0-1,0 0 0,0 1 0,0 0 0,0 0 0,0 0 0,0 1 0,1 0 0,-1 0 0,10 2 0,-15-1 82,1 0 0,-1 0 0,0 1 0,1-1 0,-1 0 0,0 0 0,0 1 0,0-1 1,0 1-1,0-1 0,0 1 0,-1 0 0,1-1 0,0 1 0,-1 0 0,1-1 0,-1 1 0,0 0 0,0 0 0,1-1 0,-1 1 0,0 0 0,0 0 0,-1-1 0,1 1 0,0 0 0,-1 2 0,-10 52 2105,9-48-1999,-1-1 1,0 0 0,0 0-1,-1 0 1,0 0 0,0 0 0,0-1-1,-1 1 1,0-1 0,-7 6-1,12-12-207,-1 0 0,1 0 0,0 1 1,0-1-1,-1 0 0,1 0 0,0 0 0,0 0 0,-1 0 0,1 0 0,0 0 0,-1 0 0,1 0 0,0 0 0,0 1 0,-1-2 0,1 1 1,0 0-1,-1 0 0,1 0 0,0 0 0,0 0 0,-1 0 0,1 0 0,0 0 0,-1 0 0,1 0 0,0-1 0,0 1 0,-1 0 1,1 0-1,0 0 0,0-1 0,0 1 0,-1 0 0,1 0 0,0 0 0,0-1 0,0 1 0,0 0 0,-1 0 0,1-1 0,0 1 0,0 0 1,0-1-1,0 1 0,0 0 0,0-1 0,-1-17-3953,1 13 3039,0-27-6143</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45.209"/>
    </inkml:context>
    <inkml:brush xml:id="br0">
      <inkml:brushProperty name="width" value="0.025" units="cm"/>
      <inkml:brushProperty name="height" value="0.025" units="cm"/>
    </inkml:brush>
  </inkml:definitions>
  <inkml:trace contextRef="#ctx0" brushRef="#br0">66 0 15214,'0'0'7389,"-9"10"-6231,-30 29-298,37-37-828,1 0 1,-1 0-1,0 0 1,1 0 0,0 0-1,-1 1 1,1-1 0,0 0-1,0 0 1,0 1-1,1-1 1,-1 1 0,1-1-1,-1 1 1,1-1-1,0 1 1,0-1 0,0 5-1,0-1-112,4-4 24,-1-1 0,1 0 0,-1 0 1,1 0-1,0-1 0,-1 0 0,1 1 0,0-1 0,-1 0 1,8-2-1,-5 2 19,53-5-271,-46 3 155,0 1 0,0 0-1,0 0 1,1 2-1,13 1 1,-25-2 151,-1 0 0,1 1-1,0-1 1,-1 1 0,1-1 0,0 1 0,-1 0 0,1-1 0,-1 1 0,1 0 0,-1 0 0,0 0 0,1 0 0,-1 0 0,0 1 0,0-1-1,1 0 1,-1 0 0,0 1 0,0-1 0,-1 1 0,1-1 0,0 1 0,1 2 0,-2 0 145,1-1 0,-1 1 0,1-1-1,-1 1 1,0 0 0,-1-1 0,1 1 0,0-1 0,-1 1 0,0-1 0,-1 5 0,-2 2 399,0 0 1,0 0 0,-1-1 0,0 1 0,-1-1 0,0-1 0,-8 11-1,12-17-488,0 0 0,0 0 0,-1 0 0,1 0 0,0 0 0,-1-1 0,1 1 0,-1-1 0,1 0 0,-1 1 0,0-1 0,1 0 0,-1-1 0,0 1-1,0 0 1,-4 0 0,6-2-260,-1 1-1,1 0 1,-1-1-1,1 1 1,-1-1-1,1 0 0,-1 1 1,1-1-1,-1 0 1,1 0-1,0 0 1,0 0-1,-1 0 1,1 0-1,0 0 0,0 0 1,0-1-1,0 1 1,0 0-1,0-1 1,1 1-1,-1-1 1,0 1-1,1-1 0,-1 1 1,1-1-1,-1 1 1,1-1-1,0-2 1,-5-23-6307,4-2-3198</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45.583"/>
    </inkml:context>
    <inkml:brush xml:id="br0">
      <inkml:brushProperty name="width" value="0.025" units="cm"/>
      <inkml:brushProperty name="height" value="0.025" units="cm"/>
    </inkml:brush>
  </inkml:definitions>
  <inkml:trace contextRef="#ctx0" brushRef="#br0">58 245 18930,'0'0'7127,"8"-8"-5771,-2 2-1288,0-1 0,0 0 0,-1 0 0,0 0 1,0-1-1,-1 0 0,0 1 0,0-2 1,-1 1-1,0 0 0,0-1 0,-1 0 0,0 1 1,-1-1-1,0 0 0,0 0 0,-1-11 0,0 19-64,0-1 0,0 1 0,-1 0 0,1-1 0,-1 1 0,1 0 0,-1 0 0,1-1 0,-1 1 0,0 0 0,1 0 0,-1 0 0,0 0 0,0 0 0,0 0 0,0 0 0,0 0 0,0 0 0,0 0 0,0 0 0,0 1 0,0-1 0,-1 0 0,1 1 0,0-1 0,0 1 0,-1 0 0,1-1 0,0 1 0,-1 0 0,1 0 0,0 0 0,-1 0 0,-1 0 0,0 0-12,0 0-1,0 0 1,0 1 0,1-1 0,-1 1 0,0 0-1,0 0 1,1 0 0,-1 0 0,1 1 0,-1-1-1,1 0 1,-1 1 0,1 0 0,0 0 0,-3 2-1,-1 5 9,1 1 0,-1 0 0,1 0 0,1 0 0,0 1 0,0-1 0,1 1 0,1 0 0,-1 0 0,2 0 0,0 0 0,0 1 0,1-1 0,2 17 0,-3-26 6,1 1-1,1-1 0,-1 0 0,0 1 0,1-1 0,-1 0 0,1 0 0,0 0 0,-1 1 0,1-1 1,0 0-1,0 0 0,1 0 0,-1 0 0,0 0 0,1-1 0,-1 1 0,1 0 0,-1-1 1,1 1-1,0-1 0,0 1 0,0-1 0,0 0 0,0 0 0,0 0 0,0 0 0,0 0 0,0 0 1,0 0-1,1-1 0,-1 1 0,0-1 0,1 0 0,-1 0 0,0 0 0,3 0 0,2 0 12,-1-1-1,0 0 0,0 0 1,0-1-1,0 0 0,0 0 0,0 0 1,-1-1-1,1 0 0,-1 0 1,1 0-1,8-8 0,9-12 25,-1 0 0,-1-2 1,23-36-1,4-4-35,-48 64-6,0 1 0,0 0 0,0-1 0,1 1 0,-1 0 0,0 0-1,0-1 1,0 1 0,0 0 0,1 0 0,-1-1 0,0 1 0,0 0 0,1 0 0,-1-1 0,0 1 0,0 0 0,1 0 0,-1 0-1,0 0 1,0-1 0,1 1 0,-1 0 0,0 0 0,1 0 0,-1 0 0,0 0 0,1 0 0,-1 0 0,0 0 0,1 0 0,-1 0 0,0 0-1,1 0 1,-1 0 0,0 0 0,1 0 0,-1 0 0,0 0 0,0 1 0,1-1 0,-1 0 0,0 0 0,1 0 0,-1 0 0,0 1-1,0-1 1,1 0 0,-1 0 0,0 0 0,0 1 0,9 23 205,-8-20-157,0 0 0,1 0 0,-1 0 0,1-1-1,-1 1 1,1 0 0,0 0 0,5 5-1,-6-8-39,-1-1-1,1 1 0,-1-1 1,1 1-1,0-1 0,0 0 0,-1 1 1,1-1-1,0 0 0,0 1 1,-1-1-1,1 0 0,0 0 1,0 0-1,0 0 0,-1 1 0,1-1 1,0 0-1,0-1 0,0 1 1,0 0-1,2-1-2,-1 0 0,0 0 0,1 0 1,-1 0-1,0 0 0,0 0 0,0-1 0,0 1 0,0-1 1,2-2-1,32-34 33,22-22-634,-53 56 61,-1 1 0,1 0 1,0 0-1,-1 0 0,1 1 0,0-1 0,6-1 0,-3 3-1567,-3 9-5747,-5 4 98</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45.912"/>
    </inkml:context>
    <inkml:brush xml:id="br0">
      <inkml:brushProperty name="width" value="0.025" units="cm"/>
      <inkml:brushProperty name="height" value="0.025" units="cm"/>
    </inkml:brush>
  </inkml:definitions>
  <inkml:trace contextRef="#ctx0" brushRef="#br0">1 1 15118,'0'0'6022,"21"66"-5702,-6-25 1826,5 1-1441,7 1-577,-3-6 192,2-5-223,-3-5-258,-5-7-1280,-7-8-1057,-7-6-1346</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46.285"/>
    </inkml:context>
    <inkml:brush xml:id="br0">
      <inkml:brushProperty name="width" value="0.025" units="cm"/>
      <inkml:brushProperty name="height" value="0.025" units="cm"/>
    </inkml:brush>
  </inkml:definitions>
  <inkml:trace contextRef="#ctx0" brushRef="#br0">1 163 15599,'6'-9'2375,"3"-4"-1864,0 0 1,1 1-1,1 1 0,0 0 0,0 0 0,1 1 0,0 0 1,1 1-1,0 1 0,1 0 0,17-7 0,-20 10-513,1 1 1,0 0-1,0 1 0,1 1 1,-1 0-1,0 0 1,20 1-1,-29 1-32,0 0 0,-1 0 0,1 1 1,0-1-1,0 1 0,0-1 0,-1 1 1,1 0-1,0 0 0,-1 0 0,1 1 0,-1-1 1,1 1-1,-1-1 0,0 1 0,0 0 0,1 0 1,-1 0-1,0 0 0,-1 0 0,1 0 1,0 0-1,-1 1 0,1-1 0,-1 1 0,1-1 1,-1 1-1,0-1 0,0 1 0,-1 0 0,1 0 1,0-1-1,-1 1 0,0 0 0,0 0 0,0 0 1,0 3-1,-1 4 244,0 0 1,-1-1-1,0 1 1,0 0-1,-1-1 0,-1 0 1,1 0-1,-2 0 1,1 0-1,-12 16 0,3-7 295,-1 0 1,0-1-1,-31 28 0,31-36-414,16-16-818,19-20-1018,-14 22 1426,1 0 1,-1 0 0,1 1-1,0 0 1,0 1-1,0-1 1,0 1-1,1 1 1,-1 0 0,1 0-1,-1 1 1,1 0-1,0 0 1,11 1-1,-16 0 382,-1 0-1,1 1 0,0-1 0,0 1 0,0 0 0,-1 0 0,1 0 0,0 0 1,-1 1-1,1 0 0,-1-1 0,1 1 0,-1 0 0,0 1 0,0-1 1,0 1-1,0-1 0,-1 1 0,1 0 0,0 0 0,-1 0 0,0 0 0,0 0 1,0 1-1,0-1 0,-1 1 0,1-1 0,-1 1 0,0 0 0,0-1 1,0 1-1,0 0 0,0 5 0,-1 0 355,-1-1 0,0 0 0,0 0 0,0 1-1,-1-1 1,0 0 0,-1-1 0,0 1 0,0 0 0,-1-1 0,0 0 0,0 1 0,0-1 0,-1-1-1,0 1 1,0-1 0,-1 0 0,-8 7 0,6-6-253,0 0 0,0 0 0,-1-1 1,1 0-1,-1-1 0,-1 0 0,1 0 0,-1-1 0,1-1 0,-1 1 1,0-1-1,-1-1 0,1 0 0,-12 1 0,20-3-299,0 0 0,0 0 1,0 0-1,0 0 0,0-1 0,0 1 1,0-1-1,1 1 0,-1-1 0,0 1 0,0-1 1,0 0-1,1 0 0,-1 0 0,0 0 0,1 0 1,-1 0-1,1 0 0,-1-1 0,1 1 0,0-1 1,0 1-1,-1-1 0,1 1 0,0-1 0,0 0 1,0 1-1,0-3 0,0 0-844,-1-1 0,1 0-1,1 1 1,-1-1 0,1 0 0,0 0-1,0 1 1,0-1 0,0 0 0,3-8 0,6-14-7280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46.626"/>
    </inkml:context>
    <inkml:brush xml:id="br0">
      <inkml:brushProperty name="width" value="0.025" units="cm"/>
      <inkml:brushProperty name="height" value="0.025" units="cm"/>
    </inkml:brush>
  </inkml:definitions>
  <inkml:trace contextRef="#ctx0" brushRef="#br0">61 78 7527,'0'0'12278,"-9"8"-10345,7-6-1843,-2 1 84,-1 0-1,2 1 1,-1 0 0,0 0-1,1 0 1,0 0 0,0 0-1,0 1 1,0 0 0,1-1-1,0 1 1,0 0 0,0 0-1,0 0 1,1 0 0,0 1-1,0-1 1,0 9 0,1-8-93,0-1 0,0 1 0,1 0 0,0-1-1,0 1 1,1-1 0,-1 1 0,5 8 0,-5-13-75,0 1 0,-1-1 1,1 0-1,0 0 0,0 1 0,0-1 0,0 0 0,0 0 0,0 0 0,1 0 1,-1 0-1,0 0 0,0 0 0,1-1 0,-1 1 0,1 0 0,-1-1 0,0 1 0,1-1 1,-1 0-1,1 1 0,-1-1 0,1 0 0,-1 0 0,1 0 0,-1 0 0,1 0 1,0 0-1,-1 0 0,1 0 0,-1-1 0,1 1 0,-1-1 0,0 1 0,1-1 0,-1 0 1,3-1-1,0 0 45,1-1 0,-1-1 0,0 1 0,0 0 0,0-1 0,-1 0 0,1 0 0,-1 0 0,0-1 0,5-8 0,27-57 216,-21 39-252,-5 12-23,-7 12-11,0 1-1,1-1 0,0 1 1,1-1-1,-1 1 0,1 0 1,1 1-1,-1-1 0,1 1 1,7-7-1,-11 11 6,0 1-1,-1 0 1,1 0-1,0 0 1,0 0 0,-1 0-1,1 0 1,0 0 0,0 0-1,-1 0 1,1 1-1,0-1 1,0 0 0,-1 0-1,1 1 1,0-1 0,-1 0-1,1 1 1,0-1-1,-1 1 1,1-1 0,0 1-1,-1-1 1,1 1 0,-1-1-1,1 1 1,-1 0-1,1-1 1,-1 1 0,0 0-1,1-1 1,-1 1 0,0 0-1,0-1 1,1 2-1,13 36 97,-9-23-84,-5-14-40,0 1-1,1-1 0,-1 0 1,1 0-1,-1 0 0,1 0 1,-1 1-1,1-1 0,0 0 1,-1 0-1,1 0 0,0 0 1,0-1-1,0 1 0,0 0 1,0 0-1,0 0 0,0-1 1,0 1-1,0 0 0,0-1 1,0 1-1,0-1 0,1 0 1,-1 1-1,0-1 0,0 0 1,1 1-1,-1-1 0,0 0 1,0 0-1,1 0 0,-1 0 1,0-1-1,0 1 0,1 0 1,-1 0-1,0-1 0,0 1 1,0-1-1,0 1 0,1-1 1,-1 1-1,0-1 0,0 0 1,0 1-1,0-1 0,0 0 1,0 0-1,0 0 0,1-2 1,6-4-1315,-1-2 1,1 1 0,-1-1-1,8-14 1,6-10-4607</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46.988"/>
    </inkml:context>
    <inkml:brush xml:id="br0">
      <inkml:brushProperty name="width" value="0.025" units="cm"/>
      <inkml:brushProperty name="height" value="0.025" units="cm"/>
    </inkml:brush>
  </inkml:definitions>
  <inkml:trace contextRef="#ctx0" brushRef="#br0">33 392 11082,'-4'9'2686,"3"-5"-2357,-20 57 3324,19-55-3126,1 0 0,0 0 0,0 0 0,0-1 0,1 1 0,0 0-1,0 0 1,0 0 0,3 11 0,-3-16-508,0-1 0,0 1-1,0-1 1,0 1 0,1-1 0,-1 1-1,0-1 1,0 0 0,0 1 0,1-1-1,-1 1 1,0-1 0,1 0 0,-1 1 0,0-1-1,1 0 1,-1 1 0,0-1 0,1 0-1,-1 0 1,1 1 0,-1-1 0,0 0-1,1 0 1,-1 0 0,1 0 0,-1 1-1,1-1 1,-1 0 0,1 0 0,-1 0-1,1 0 1,0 0 0,17-10 235,9-19 29,-16 9-253,-1 0 0,-1-1 1,-1 1-1,-1-2 0,-1 1 1,0-1-1,4-44 1,-1-160 1077,-10 186-495,2 39-627,-1-1-1,0 0 1,0 0 0,0 1-1,0-1 1,0 0 0,-1 0-1,1 1 1,0-1 0,-1 0 0,0 1-1,1-1 1,-1 0 0,0 1-1,-1-3 1,1 5 7,1 0-1,-1-1 1,0 1 0,1 0-1,-1 0 1,1-1 0,-1 1-1,1 0 1,-1 0 0,1 0-1,-1 0 1,1 0 0,0 0-1,-1 0 1,1 0 0,0 0-1,0 0 1,0 0 0,0 0-1,0-1 1,0 1 0,0 0-1,0 0 1,0 0 0,0 0-1,1 1 1,-2 24 32,-2 10 492,3 1-1,4 37 1,-3-65-355,0-1 0,0 1 0,1-1 0,0 1-1,1-1 1,0 0 0,0 0 0,1 0 0,0 0 0,0-1 0,1 0 0,0 1 0,0-2 0,9 9 0,-12-12-184,2-1-1,-1 0 1,0 0 0,0 0-1,1 0 1,-1 0 0,1-1 0,0 0-1,-1 0 1,1 0 0,0 0 0,0 0-1,-1-1 1,1 1 0,5-1-1,21-9-2814,-28 8 2264,0 0 0,0-1 0,0 1 1,-1 0-1,1-1 0,0 0 1,-1 1-1,1-1 0,-1 0 1,0 0-1,1 0 0,0-2 0,8-24-13557</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47.500"/>
    </inkml:context>
    <inkml:brush xml:id="br0">
      <inkml:brushProperty name="width" value="0.025" units="cm"/>
      <inkml:brushProperty name="height" value="0.025" units="cm"/>
    </inkml:brush>
  </inkml:definitions>
  <inkml:trace contextRef="#ctx0" brushRef="#br0">0 0 15919,'0'0'6988,"4"12"-6379,13 43 645,3-2 1,3 0-1,44 77 1,-66-128-1235,0 0 1,0-1 0,0 1-1,0 0 1,0-1 0,1 1-1,-1-1 1,1 1 0,-1-1-1,1 0 1,-1 0 0,1 0-1,0 0 1,-1 0 0,1 0-1,0 0 1,0 0 0,0-1-1,0 1 1,3 0 0,-3-1-2,0-1 0,-1 1 1,1-1-1,0 1 0,0-1 1,-1 0-1,1 1 0,0-1 1,-1 0-1,1 0 0,-1 0 0,1 0 1,-1 0-1,0-1 0,1 1 1,-1 0-1,2-3 0,5-8 49,-1 0 0,0 0-1,-1 0 1,8-21 0,-11 25-67,3-11 21,-5 15-23,0-1-1,0 1 0,0 0 1,1 0-1,-1 0 1,1 0-1,0 0 0,1 0 1,-1 0-1,0 0 1,1 1-1,0-1 0,3-2 1,-5 6-3,-1 0 0,1 1 0,0-1 0,-1 0 1,1 1-1,-1-1 0,1 1 0,-1-1 0,1 0 0,-1 1 1,1-1-1,-1 1 0,1-1 0,-1 1 0,0 0 0,1-1 1,-1 1-1,0-1 0,1 1 0,-1 0 0,0-1 0,0 1 1,0 0-1,1-1 0,-1 1 0,0 1 0,7 26-116,-5-22 103,-2-4 18,8 27 25,1 0 1,14 28 0,-23-56-42,0 0 0,0 0 1,1 0-1,-1 0 1,1 0-1,-1 0 0,1 0 1,-1 0-1,1-1 0,0 1 1,-1 0-1,1 0 1,0 0-1,0-1 0,-1 1 1,1 0-1,0-1 1,0 1-1,0-1 0,0 1 1,0-1-1,0 0 1,0 1-1,0-1 0,0 0 1,0 1-1,0-1 0,0 0 1,0 0-1,1 0 1,0-1-131,0 0 0,0 0 0,0 0 0,-1 0 1,1 0-1,0 0 0,-1-1 0,1 1 0,-1-1 1,1 1-1,-1-1 0,0 1 0,0-1 0,1-2 1,5-7-1660,-1-1 1,0 1-1,6-22 1,0-13-5367,-3-3-3843</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48.470"/>
    </inkml:context>
    <inkml:brush xml:id="br0">
      <inkml:brushProperty name="width" value="0.025" units="cm"/>
      <inkml:brushProperty name="height" value="0.025" units="cm"/>
    </inkml:brush>
  </inkml:definitions>
  <inkml:trace contextRef="#ctx0" brushRef="#br0">31 587 15278,'-3'10'2376,"-5"14"-773,2 0-1,1 1 1,1-1-1,0 31 1,3-54-1580,1-1 1,0 0-1,0 0 1,0 1-1,0-1 1,0 0-1,0 0 1,0 1-1,0-1 1,0 0-1,0 1 1,0-1-1,0 0 1,0 0-1,0 1 1,1-1-1,-1 0 1,0 0-1,0 1 1,0-1-1,0 0 1,0 0-1,0 1 1,1-1-1,-1 0 0,0 0 1,0 0-1,0 1 1,1-1-1,-1 0 1,0 0-1,0 0 1,1 0-1,-1 0 1,0 1-1,0-1 1,1 0-1,-1 0 1,0 0-1,0 0 1,1 0-1,-1 0 1,0 0-1,1 0 1,-1 0-1,0 0 1,0 0-1,1 0 1,16-11 381,11-19-114,-19 15-363,0-1 0,-2 0 0,0 0 1,0-1-1,-2 1 0,0-1 0,-1-1 0,-1 1 0,0-1 0,-1 1 1,-1-1-1,-2-21 0,2 38 25,-1-1 0,0 1 0,1-1 0,-1 1 0,0-1 0,0 1 0,0-1 0,0 1 0,0-1 0,-1 1 0,1-1 0,0 1 1,-1-1-1,1 1 0,-1-1 0,1 1 0,-1 0 0,0-1 0,0 1 0,1 0 0,-1 0 0,0-1 0,0 1 0,0 0 0,-1 0 0,1 0 0,0 0 0,0 0 0,0 1 0,-1-1 0,1 0 1,0 0-1,-3 0 0,4 1 37,-1 1 1,0-1 0,1 0 0,-1 0-1,0 1 1,1-1 0,-1 1 0,1-1 0,-1 1-1,1-1 1,-1 0 0,1 1 0,-1 0-1,1-1 1,0 1 0,-1-1 0,1 1-1,-1 0 1,1-1 0,0 1 0,0-1 0,-1 1-1,1 0 1,0-1 0,0 1 0,0 0-1,0 0 1,0-1 0,0 1 0,0 0 0,0 0-1,0 31 74,0-25-35,0 7 95,0 1 0,2 0 0,-1-1 0,6 18 0,-7-29-56,1 1 1,0-1 0,0 0 0,0 0-1,0 0 1,1 0 0,-1 0 0,1-1-1,0 1 1,-1 0 0,1-1 0,0 1 0,1-1-1,-1 1 1,0-1 0,1 0 0,-1 0-1,1 0 1,0-1 0,0 1 0,-1-1-1,1 1 1,0-1 0,0 0 0,6 2-1,-6-3 12,-1-1-1,0 1 1,0 0-1,0 0 0,1-1 1,-1 0-1,0 1 0,0-1 1,0 0-1,0 0 1,0 0-1,0 0 0,0 0 1,-1 0-1,1-1 0,0 1 1,0-1-1,-1 1 1,1-1-1,-1 0 0,0 1 1,1-1-1,0-3 0,26-49 787,-26 50-823,7-19 33,-2 0 0,0-1-1,-1 1 1,-1-1 0,2-36 0,-6 47-138,0 1 1,-1-1-1,-1 1 0,0-1 1,-1 1-1,0 0 0,0 0 0,-2 0 1,1 0-1,-2 0 0,1 0 0,-10-15 1,14 26 41,-1 0 0,1 1 0,-1-1 1,1 0-1,-1 0 0,0 0 1,1 0-1,-1 0 0,0 0 0,0 1 1,0-1-1,1 0 0,-1 1 0,0-1 1,0 1-1,0-1 0,0 1 0,0-1 1,0 1-1,-2-1 0,3 1 8,-1 1 0,0-1 1,1 0-1,-1 1 0,1-1 0,-1 1 0,1-1 1,-1 1-1,1-1 0,-1 1 0,1-1 0,0 1 0,-1-1 1,1 1-1,0-1 0,-1 1 0,1 0 0,0-1 1,0 1-1,0-1 0,-1 1 0,1 0 0,0 0 0,-4 49-75,4-47 109,0 16-24,0 10 188,5 45 1,-4-66-126,0-1 0,1 0 1,0 0-1,0 0 0,0 0 0,1 0 0,0 0 1,0-1-1,1 1 0,0-1 0,7 9 0,-10-14-56,0 1 0,0-1 0,0 0 0,0 0 0,1 0 0,-1 0-1,0 0 1,0 0 0,1 0 0,-1-1 0,1 1 0,-1 0 0,0-1 0,1 1-1,-1-1 1,1 1 0,-1-1 0,1 0 0,0 0 0,-1 1 0,1-1 0,-1 0-1,1-1 1,2 1 0,-2-1 14,0 0 0,1 0 0,-1-1 0,0 1 0,0 0 0,0-1-1,0 0 1,0 1 0,0-1 0,0 0 0,-1 0 0,1 0 0,2-3 0,2-6 32,-1 1 0,1-1 1,-2 0-1,1 0 0,2-15 0,-2 3-65,0 0-1,-2 0 0,-1 0 0,-1-1 0,0 1 0,-2-1 0,-1 1 0,-1 0 1,-1 0-1,-1 0 0,0 0 0,-2 1 0,-13-28 0,-1 20-135,11 30 26,6 19 35,4 8 144,1 0 0,1 0 0,1 0 0,1-1 0,9 28 0,-9-39 22,1 0 0,1 0-1,0-1 1,0 0 0,2 0 0,0-1 0,0 0-1,1 0 1,1-1 0,15 15 0,-24-25-72,1 0 1,-1-1 0,1 1-1,0 0 1,0-1 0,-1 1-1,1-1 1,0 0 0,0 0 0,1 0-1,-1 0 1,0 0 0,0 0-1,0 0 1,1-1 0,-1 1-1,0-1 1,1 1 0,-1-1 0,1 0-1,-1 0 1,0 0 0,1 0-1,-1-1 1,0 1 0,1-1-1,-1 1 1,0-1 0,1 0 0,-1 0-1,0 0 1,0 0 0,0 0-1,0 0 1,0-1 0,3-2-1,-1 0 1,-1-1 0,1 1 0,-1-1 0,0 0 0,0 0 0,0 0 0,-1-1 0,0 1 0,0-1 0,0 1-1,-1-1 1,0 0 0,1-11 0,0 6-21,-2-1 0,0 1 0,-2-22 0,1 31 5,1 0 1,0 0-1,0 0 1,-1 0 0,1 0-1,-1 0 1,0 0-1,1 1 1,-1-1-1,0 0 1,0 0 0,0 1-1,-1-1 1,1 0-1,0 1 1,0-1 0,-1 1-1,1 0 1,-1-1-1,1 1 1,-1 0 0,0 0-1,0 0 1,1 0-1,-1 0 1,0 1 0,0-1-1,0 0 1,0 1-1,-2-1 1,3 1 1,0 0 1,0 0-1,0 0 1,0 0-1,0 1 1,0-1-1,0 0 0,0 1 1,0-1-1,0 0 1,0 1-1,1-1 1,-1 1-1,0-1 1,0 1-1,0 0 1,1-1-1,-1 1 0,0 0 1,1 0-1,-1-1 1,1 1-1,-1 0 1,1 0-1,-2 1 1,-7 34-6,9-32 28,-1 0 1,1 0-1,0 1 0,0-1 1,0 0-1,1 0 0,0 0 1,0 0-1,0 0 1,0 0-1,0 0 0,1 0 1,-1-1-1,5 7 0,-4-8-7,0-1 0,0 1 0,0 0 0,0-1-1,0 0 1,1 1 0,-1-1 0,1 0 0,-1 0-1,1 0 1,-1-1 0,1 1 0,-1-1 0,1 1 0,0-1-1,-1 0 1,1 0 0,0 0 0,-1 0 0,1 0-1,3-1 1,-2-1-1,0 0-1,0 1 1,0-1-1,0-1 1,0 1 0,0 0-1,-1-1 1,1 0-1,-1 0 1,0 0-1,5-6 1,-2 2-3,0 0 0,-1 0 0,-1-1 0,1 0 0,-1 0 1,0 0-1,-1 0 0,0 0 0,0-1 0,-1 0 0,0 1 0,0-10 1,-3 16 75,-3 8-53,-2 10 10,5-11 1,0-1 1,1 1 0,0-1 0,0 1 0,0 0-1,0-1 1,1 1 0,-1-1 0,1 1 0,1-1-1,-1 1 1,0-1 0,3 5 0,-2-8-23,-1 1 0,0 0 1,1-1-1,-1 1 0,1-1 0,0 0 0,-1 0 1,1 1-1,0-1 0,0 0 0,0 0 1,0-1-1,0 1 0,0 0 0,0-1 0,0 1 1,0-1-1,0 1 0,0-1 0,0 0 1,0 0-1,0 0 0,0 0 0,1-1 0,-1 1 1,0 0-1,0-1 0,0 1 0,0-1 1,0 0-1,2-1 0,3-1-449,1-1-1,-1-1 1,0 1 0,0-1 0,0 0-1,-1-1 1,0 0 0,8-9-1,-10 11-177,0 0-1,0-1 0,0 0 1,-1 0-1,1 0 0,-1 0 1,0 0-1,-1 0 0,0-1 1,0 0-1,0 1 0,2-11 1,-4 9-8902</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48.810"/>
    </inkml:context>
    <inkml:brush xml:id="br0">
      <inkml:brushProperty name="width" value="0.025" units="cm"/>
      <inkml:brushProperty name="height" value="0.025" units="cm"/>
    </inkml:brush>
  </inkml:definitions>
  <inkml:trace contextRef="#ctx0" brushRef="#br0">33 1164 12620,'-32'34'5685,"32"-33"-5597,0-1 0,1 0 0,-1 0 0,0 1 0,1-1 0,-1 0 0,0 1 0,1-1 0,-1 0 0,0 0 0,1 0 0,-1 1 0,0-1 0,1 0 0,-1 0 0,1 0 0,-1 0 0,0 0-1,1 0 1,-1 0 0,1 0 0,-1 0 0,0 0 0,1 0 0,-1 0 0,1 0 0,-1 0 0,0 0 0,1 0 0,-1 0 0,1-1 0,-1 1 0,0 0 0,1 0 0,-1 0 0,0-1 0,1 1 0,-1 0 0,0 0 0,1-1 0,-1 1-1,43-23 1568,-2-2-1,-1-1 0,39-34 0,-40 31-1128,620-506 3195,-244 151-6561,-389 360 1971,22-24-2157,-25 13-2886,-22 25-579</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18.797"/>
    </inkml:context>
    <inkml:brush xml:id="br0">
      <inkml:brushProperty name="width" value="0.025" units="cm"/>
      <inkml:brushProperty name="height" value="0.025" units="cm"/>
    </inkml:brush>
  </inkml:definitions>
  <inkml:trace contextRef="#ctx0" brushRef="#br0">1 0 16592,'0'0'9865,"69"3"-8039,-41-3-609,-2 0-865,1 10-256,2 2-32,-5 0-96,1 2-1153,-6-2-1313,-1-3-513,-8-3-1089,-2-3-1057,-2-3-1633</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32:51.407"/>
    </inkml:context>
    <inkml:brush xml:id="br0">
      <inkml:brushProperty name="width" value="0.025" units="cm"/>
      <inkml:brushProperty name="height" value="0.025" units="cm"/>
    </inkml:brush>
  </inkml:definitions>
  <inkml:trace contextRef="#ctx0" brushRef="#br0">1 551 4388,'0'0'3625,"8"-6"-3662,9-8 48,0 2 1,1 0 0,1 1 0,0 1 0,1 0 0,-1 2 0,2 0 0,-1 1 0,1 2 0,0 0 0,0 1-1,29-2 1,47 1 738,159-28 0,-205 25-523,-1 2-1,0 2 1,78 5-1,150 35 118,208 13-245,-128-20-33,-249-20-39,0-4 0,0-5-1,1-5 1,109-19 0,261-27-15,202-32 141,-635 75-135,862-138 364,-116 75 168,-161 5-300,-439 40-206,50 6-32,284 14 1,-192 7-6,472 28 62,520 20-37,-1196-50-21,970 12 96,-926-2-100,608 46 23,-501-32 144,413-19-1,-68 5-538,-552-6-316,28-1-2656</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34:15.195"/>
    </inkml:context>
    <inkml:brush xml:id="br0">
      <inkml:brushProperty name="width" value="0.025" units="cm"/>
      <inkml:brushProperty name="height" value="0.025" units="cm"/>
    </inkml:brush>
  </inkml:definitions>
  <inkml:trace contextRef="#ctx0" brushRef="#br0">3529 157 8392,'-47'-20'86,"-179"-65"390,183 71-353,0 3-1,-1 2 0,-63-6 1,43 13 61,0 2 0,1 4 0,-1 2 0,1 3 1,1 3-1,-122 40 0,36 3-730,-231 122 0,177-69 327,6 9 0,4 8 0,-183 158 0,265-188 578,4 5 0,4 3-1,6 6 1,4 3-1,-150 241 1,207-292-345,2 2-1,4 1 1,2 2-1,2 1 1,-20 96-1,37-127-33,3 1 0,1 0-1,1-1 1,2 1 0,2 0 0,1 0 0,2 0-1,2-1 1,1 1 0,1-2 0,3 1 0,16 40-1,1-19 33,3-1-1,2-1 1,2-2-1,3-2 0,2-1 1,2-2-1,50 44 0,23 11 179,224 153-1,-246-195-94,1-4 0,3-4 0,3-4 0,1-5 0,3-4 0,1-5 0,1-4 0,1-5 0,151 16 1,259-11 44,3-31 389,-210-3-141,-212 2-349,-1-4 0,0-4 1,135-32-1,-172 26-3,-2-3 1,0-2-1,-1-3 0,-1-2 0,-1-2 0,80-55 1,-72 37 139,-3-3 1,-1-2 0,-2-2-1,-3-4 1,67-87 0,-92 102 117,-1-1 0,-2-1-1,-2-1 1,-2-1 0,-2-1 0,-2-1 0,-2-1-1,-2-1 1,11-69 0,-12 1-278,-4 0 1,-6 0-1,-5-1 1,-5 1-1,-5 1 0,-5 0 1,-5 0-1,-48-145 1,34 156 44,-5 1 0,-4 1 1,-4 3-1,-5 3 0,-4 1 0,-4 3 1,-4 3-1,-141-148 0,162 193-286,-3 2 0,-1 2-1,-1 2 1,-3 3 0,0 2-1,-3 2 1,0 3-1,-2 2 1,-1 3 0,-1 2-1,-1 3 1,-1 3 0,-66-9-1,37 16-1197,0 4-1,-161 11 1,18 24-2683</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35:35.908"/>
    </inkml:context>
    <inkml:brush xml:id="br0">
      <inkml:brushProperty name="width" value="0.025" units="cm"/>
      <inkml:brushProperty name="height" value="0.025" units="cm"/>
    </inkml:brush>
  </inkml:definitions>
  <inkml:trace contextRef="#ctx0" brushRef="#br0">5855 443 8392,'-133'18'398,"-1"-6"0,0-6 0,0-6 0,0-6 0,1-5 0,-219-48 1,108-4-118,-143-32 211,285 75-171,-191-12-1,-618 62-12,560-8-199,-772 80 355,1014-84-193,1 4 0,2 5 0,-182 71 0,220-69-169,2 3-1,1 3 0,2 3 1,2 2-1,2 3 0,-88 82 1,132-110-105,1 1 0,0 1 0,1 0 0,1 0 0,0 2 0,2 0 0,0 0 0,1 0 0,1 1 0,1 1 0,0-1 1,2 1-1,0 0 0,2 0 0,0 1 0,1-1 0,2 1 0,0 0 0,3 23 0,-1-33-14,1 0 0,0-1 1,1 1-1,1-1 0,-1 0 0,2 0 0,-1 0 0,1-1 0,1 1 1,0-2-1,1 1 0,0-1 0,0 0 0,1 0 0,0-1 1,0-1-1,21 14 0,13 6-44,1-3 0,89 37 0,-19-18-19,220 53-1,130-6 64,-409-80 19,651 87-31,102 20-6,-634-84 58,882 133-163,69-107 121,-384-26 48,1237 13-61,-816-123 45,-271 9 1,108 30-20,41-2-5,-3-32 12,-477 23 37,601-67 57,-397-15-85,-638 100-6,-1-6 0,-2-5 1,227-111-1,-345 151 1,14-9 2,1 0 0,-1-1 0,18-15-1,-33 23 3,1 0 0,0 0-1,-1-1 1,0 1 0,0-1-1,-1 0 1,1 0 0,-1-1-1,0 1 1,-1-1 0,1 0-1,-1 1 1,0-1 0,0 0-1,1-12 1,-1-2 53,-1 0 0,-2 0 0,1-1 0,-2 1 0,-1 0 0,0 1 0,-2-1-1,0 0 1,-1 1 0,-1 0 0,-12-22 0,6 17-18,-1 1-1,-2 0 0,0 1 0,-1 1 1,-2 1-1,0 0 0,-31-24 1,8 12 3,-2 2 0,0 1 0,-56-25 0,-142-47 223,-825-221-99,604 220-70,-3 20-1,-589-27 1,-954 74-894,1065 86 838,4 47 31,496-48-53,-1505 243-82,1617-220 111,-400 80-10,-4-48-34,659-99-68,-237 27-2923,212-15-434</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01.381"/>
    </inkml:context>
    <inkml:brush xml:id="br0">
      <inkml:brushProperty name="width" value="0.025" units="cm"/>
      <inkml:brushProperty name="height" value="0.025" units="cm"/>
    </inkml:brush>
  </inkml:definitions>
  <inkml:trace contextRef="#ctx0" brushRef="#br0">0 937 13741,'4'0'2973,"22"-12"-1798,346-237 2702,-228 146-3798,-59 43-62,71-47 79,228-204-1,-373 300-216,-6 8-110,0-2-1,0 1 1,0 0 0,-1-1-1,0 0 1,0 0 0,0 0-1,-1 0 1,0-1 0,0 1-1,0-1 1,3-9 0,-6 14 158,0 1 0,0 0 0,0-1 0,0 1 0,0 0 0,0 0 0,0-1 0,0 1 0,0 0 0,0-1 0,0 1 0,0 0 0,0 0 0,0-1 0,0 1 0,-1 0 0,1 0 0,0-1 0,0 1 0,0 0 0,0 0 0,-1-1 1,1 1-1,0 0 0,0 0 0,0 0 0,-1-1 0,1 1 0,0 0 0,0 0 0,-1 0 0,1 0 0,0 0 0,0-1 0,-1 1 0,1 0 0,0 0 0,-1 0 0,-25-1-4635</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01.752"/>
    </inkml:context>
    <inkml:brush xml:id="br0">
      <inkml:brushProperty name="width" value="0.025" units="cm"/>
      <inkml:brushProperty name="height" value="0.025" units="cm"/>
    </inkml:brush>
  </inkml:definitions>
  <inkml:trace contextRef="#ctx0" brushRef="#br0">392 0 12460,'-11'4'2135,"-3"0"-1458,0 1 1,1 0-1,-1 2 0,1-1 1,0 1-1,1 1 0,-22 18 1,0 11-325,2 2 0,1 1 0,2 1 0,2 2 0,2 0 0,-24 60 0,44-91-321,0 0-1,1 0 0,1 0 1,0 0-1,1 0 0,0 1 1,-1 19-1,3-31-31,0 0-1,0-1 0,1 1 1,-1 0-1,0-1 0,0 1 1,0-1-1,0 1 0,1 0 1,-1-1-1,0 1 0,0-1 1,1 1-1,-1-1 0,0 1 1,1-1-1,-1 1 0,1-1 1,-1 1-1,1-1 0,-1 1 1,1-1-1,-1 0 1,1 1-1,-1-1 0,1 0 1,-1 1-1,1-1 0,0 0 1,25 1 10,27-14 143,239-109 374,-114 42-424,-154 70-158,192-81-1820,-73 24-4501,-29 8-7963</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02.795"/>
    </inkml:context>
    <inkml:brush xml:id="br0">
      <inkml:brushProperty name="width" value="0.025" units="cm"/>
      <inkml:brushProperty name="height" value="0.025" units="cm"/>
    </inkml:brush>
  </inkml:definitions>
  <inkml:trace contextRef="#ctx0" brushRef="#br0">1 1 14125,'0'0'9065,"36"86"-8809,-19-31-160,3 5 0,4 2-224,0-3-833,-2-8-288,1-7-1537,-7-11-2660,-7-9-3138</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03.216"/>
    </inkml:context>
    <inkml:brush xml:id="br0">
      <inkml:brushProperty name="width" value="0.025" units="cm"/>
      <inkml:brushProperty name="height" value="0.025" units="cm"/>
    </inkml:brush>
  </inkml:definitions>
  <inkml:trace contextRef="#ctx0" brushRef="#br0">40 390 14734,'-7'-8'1132,"3"1"-644,-1 0 1,1 1 0,0-1-1,0-1 1,-4-12 0,7 17-330,0 0-1,1-1 1,-1 1 0,1-1 0,-1 1-1,1-1 1,0 1 0,1-1 0,-1 0-1,0 1 1,1 0 0,0-1 0,0 1-1,0-1 1,0 1 0,1 0 0,-1 0-1,1 0 1,3-5 0,15-16-21,1 1-1,1 1 1,2 2 0,-1 0-1,2 1 1,1 1 0,0 2 0,1 0-1,34-13 1,-41 20-154,0 1-1,1 1 0,0 1 1,0 1-1,0 0 1,1 2-1,0 0 1,24 1-1,-39 3-14,1-1-1,-1 1 1,0 0 0,1 1-1,-1 0 1,0 0 0,0 0-1,0 1 1,-1 0 0,1 0-1,11 8 1,-14-7 4,1 0-1,-1 0 1,0 1 0,0-1 0,-1 1 0,1 0-1,-1 0 1,0 0 0,-1 0 0,1 1 0,-1-1-1,0 1 1,0 0 0,-1-1 0,1 1 0,0 10-1,-1 4 218,-1 0 0,0 1 0,-2-1 0,0 0 0,-1 0 0,-1 0 0,-1-1 0,-1 1 0,-1-1 0,0 0 0,-1-1 0,-1 0 0,-14 20 0,8-13 455,-2-1 0,-1-1 0,-1 0 1,-1-2-1,0 0 0,-2-1 1,-1-1-1,-36 24 0,54-40-590,-1 1 0,0-1 0,1 0 0,-1-1 0,0 1 1,0-1-1,-1-1 0,1 1 0,-12 1 0,16-3-130,0-1 0,0 1 0,0 0 0,1 0 0,-1-1 0,0 0 0,0 1-1,1-1 1,-1 0 0,0 1 0,1-1 0,-1 0 0,1 0 0,-1 0 0,1-1 0,0 1 0,-1 0 0,1 0 0,0-1 0,0 1 0,0-1 0,0 1 0,0-1 0,0 0 0,0 1 0,0-1 0,1 0 0,-1 1 0,1-1 0,-1 0 0,1 0 0,0 1 0,0-1-1,0 0 1,0 0 0,0 0 0,0-2 0,1-6-813,0 0 0,0 0 0,1 0-1,0 0 1,0 0 0,1 1 0,1 0-1,0-1 1,0 1 0,0 0 0,1 1-1,1-1 1,0 1 0,0 0 0,0 1-1,1-1 1,13-11 0,24-17-6143</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04.074"/>
    </inkml:context>
    <inkml:brush xml:id="br0">
      <inkml:brushProperty name="width" value="0.025" units="cm"/>
      <inkml:brushProperty name="height" value="0.025" units="cm"/>
    </inkml:brush>
  </inkml:definitions>
  <inkml:trace contextRef="#ctx0" brushRef="#br0">81 673 17232,'0'0'3043,"3"-11"-288,-2 7-2483,5-15 565,-2 0 0,0 0-1,1-25 1,-4 40-726,-1-1 0,0 1 0,-1-1 0,1 1-1,-1 0 1,1-1 0,-1 1 0,-1 0 0,1-1 0,-3-4-1,3 8-102,0-1 0,0 1 0,0 0 0,0-1 0,0 1-1,0 0 1,-1 0 0,1 0 0,0 0 0,-1 0 0,1 0-1,-1 0 1,1 0 0,-1 1 0,1-1 0,-1 1 0,0-1-1,1 1 1,-1-1 0,0 1 0,1 0 0,-1 0 0,0 0-1,1 0 1,-1 0 0,-3 1 0,2 0-6,0 0 0,1 0 0,-1 0 0,1 1-1,-1-1 1,1 1 0,-1 0 0,1 0 0,0 0 0,0 0 0,0 0 0,0 0 0,0 0-1,1 1 1,-1-1 0,1 1 0,-1-1 0,1 1 0,0 0 0,0-1 0,0 1 0,0 0 0,0 0-1,1 0 1,-1-1 0,1 4 0,-2 8 40,0 0 0,1 0 0,0 0 0,2 15 0,-1-28-38,0 1-1,0-1 0,0 0 0,0 1 0,0-1 0,1 0 0,-1 1 0,0-1 0,1 0 0,-1 1 0,1-1 1,0 0-1,-1 0 0,1 0 0,0 1 0,0-1 0,0 0 0,0 0 0,0 0 0,0 0 0,0-1 0,0 1 0,0 0 1,0 0-1,0-1 0,1 1 0,-1 0 0,0-1 0,1 1 0,-1-1 0,0 0 0,1 1 0,-1-1 0,0 0 0,3 0 1,-1 0 9,-1 0 1,1-1 0,0 1 0,0-1 0,-1 1 0,1-1 0,0 0 0,-1 0-1,1-1 1,-1 1 0,1 0 0,-1-1 0,0 1 0,1-1 0,-1 0 0,4-4-1,2-4 30,-1 0 0,0-1 0,0-1-1,-1 1 1,0-1 0,-1 0-1,-1 0 1,0 0 0,0-1 0,-1 0-1,-1 0 1,0 1 0,-1-1-1,0 0 1,-3-26 0,2 39-40,0 0 0,0-1 0,0 1 0,0 0 0,0-1 0,0 1 0,0 0 0,0-1 0,0 1 0,0 0 0,0-1 1,0 1-1,0 0 0,-1-1 0,1 1 0,0 0 0,0-1 0,0 1 0,-1 0 0,1-1 0,0 1 0,0 0 0,-1 0 0,1-1 0,0 1 0,0 0 1,-1 0-1,1 0 0,0-1 0,-1 1 0,1 0 0,0 0 0,-1 0 0,1 0 0,-1 0 0,-9 9-41,-5 18-56,12-13 88,1-1 0,0 1 0,1 0 0,1-1 0,1 29 0,0-40 8,-1 1 0,0 0-1,1-1 1,0 1 0,0 0 0,0-1-1,0 1 1,0-1 0,0 1 0,1-1 0,-1 0-1,1 1 1,-1-1 0,1 0 0,4 3-1,-4-4 9,0 0-1,0 0 0,0 0 0,0-1 1,0 1-1,0 0 0,0-1 0,1 0 1,-1 0-1,0 0 0,0 0 0,0 0 0,1 0 1,-1 0-1,0-1 0,0 1 0,0-1 1,0 1-1,1-1 0,-1 0 0,0 0 1,0 0-1,2-1 0,3-3 56,0 0 0,0 0 0,0-1 0,-1 1 0,0-1 0,0-1 0,0 1 0,-1-1 0,0 0 0,0 0 0,5-11 0,3-7 13,-1-1 0,10-32 0,-16 33 15,3-10-430,-8 35 333,-1 0-1,0 0 1,0 0-1,0 0 1,0 0 0,0 0-1,0 0 1,0 0-1,0 0 1,0 0 0,0 0-1,0 0 1,0 0-1,0 0 1,0 0-1,1 0 1,-1 0 0,0 0-1,0 0 1,0 0-1,0 0 1,0 0 0,0 0-1,0 0 1,0 0-1,0 0 1,0 0-1,0 0 1,1 0 0,-1 0-1,0 0 1,0 0-1,0 0 1,0 0 0,0 0-1,0 0 1,0 0-1,0 0 1,0 0-1,0 0 1,0 0 0,0 0-1,0 0 1,0 0-1,0 0 1,1 0 0,-1-1-1,0 1 1,0 0-1,0 0 1,0 0-1,0 0 1,0 0 0,0 0-1,0 0 1,0 0-1,0 0 1,0 0 0,1 20-255,-1 3 252,-1-4 1,1-1 0,0 0 0,2 1 0,5 27 0,-6-43 9,-1 0 0,1 0 0,0 0 0,0-1 0,0 1-1,0 0 1,0 0 0,1-1 0,-1 1 0,1-1 0,0 0 0,0 1 0,0-1 0,0 0 0,0 0 0,0 0 0,0 0 0,1-1 0,-1 1 0,1 0 0,-1-1 0,1 0 0,0 0 0,-1 0 0,1 0 0,0 0 0,0 0 0,0-1 0,-1 1 0,1-1-1,0 0 1,0 0 0,0 0 0,0 0 0,5-1 0,-3-1 11,1 1-1,0-1 1,0-1-1,-1 1 1,1-1-1,-1 0 1,0 0-1,0-1 1,0 1-1,-1-1 1,1 0 0,-1-1-1,0 1 1,0-1-1,0 0 1,0 0-1,-1 0 1,0 0-1,3-6 1,1-4-65,0 0 0,-1 0 0,-1 0 0,-1 0 1,0-1-1,2-18 0,-2-1-1312,-1-65 0,-5 72-323,0 1 1,-2-1-1,-1 1 1,-2 0 0,-12-34-1,19 59 1732,-1 0 0,1 0 0,-1 0 0,1 1 0,-1-1 0,0 0 0,0 1 1,0-1-1,0 1 0,0-1 0,0 1 0,-1 0 0,1-1 0,0 1 0,-1 0 0,1 0 0,-1 0 0,-2-2 0,3 3 39,0 1 1,0-1-1,0 1 0,0-1 1,0 1-1,1 0 0,-1-1 0,0 1 1,0 0-1,1-1 0,-1 1 0,0 0 1,1 0-1,-1 0 0,1 0 0,-1 0 1,1 0-1,-1 0 0,1 0 0,0 0 1,-1 0-1,1 0 0,0 0 0,0 0 1,0 0-1,0 0 0,0 0 1,0 0-1,0 0 0,0 0 0,0 0 1,1 1-1,-2 14 230,2-1 1,-1 1 0,2-1-1,0 1 1,1-1-1,0 0 1,1 0-1,1 0 1,7 14-1,-2-8-257,2 0 0,0-1 0,1 0-1,1-1 1,22 22 0,-22-27-38,-10-11-7,0 0 0,0 1-1,-1 0 1,1 0 0,-1 0 0,0 0 0,0 0 0,0 0-1,0 1 1,-1 0 0,0-1 0,2 7 0,-7-10-35,0 0 0,0 0 0,0-1 1,0 1-1,-1-1 0,1 0 0,0 1 1,0-1-1,-1-1 0,1 1 0,0 0 1,-4-2-1,-18-5 164,1-2 0,0-1 0,1 0 0,0-2 0,0-1 1,2-1-1,-28-21 0,48 34-51,-1 0 1,1 0-1,-1 0 0,1 0 1,-1 0-1,1-1 1,-1 1-1,1-1 0,0 1 1,0 0-1,0-1 0,0 0 1,0 1-1,0-1 1,0 0-1,1 1 0,-2-4 1,3 4-49,-1 0 1,0 1-1,0-1 0,1 0 1,-1 0-1,1 1 1,-1-1-1,0 0 0,1 1 1,-1-1-1,1 0 1,0 1-1,-1-1 0,1 1 1,-1-1-1,1 1 1,0-1-1,0 1 0,-1-1 1,1 1-1,0 0 1,0-1-1,-1 1 0,1 0 1,0 0-1,1-1 1,10-1 96,0 0 1,0 1-1,22 0 1,-29 1-226,50 0 244,52-2-3449,-92 1 1278,0-1 0,0 0 0,0-1 0,28-11-1,-18 2-4889</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04.445"/>
    </inkml:context>
    <inkml:brush xml:id="br0">
      <inkml:brushProperty name="width" value="0.025" units="cm"/>
      <inkml:brushProperty name="height" value="0.025" units="cm"/>
    </inkml:brush>
  </inkml:definitions>
  <inkml:trace contextRef="#ctx0" brushRef="#br0">257 11 13453,'0'0'8589,"-9"-2"-5904,4 0-2499,-1 0-1,0 1 1,1-1-1,-1 2 1,0-1-1,1 0 0,-1 1 1,0 0-1,0 1 1,0-1-1,1 1 1,-1 0-1,0 0 1,1 1-1,-1 0 0,1 0 1,0 0-1,-7 4 1,-8 6 178,1 1 1,-22 20 0,35-29-344,1 0 1,1 1-1,-1 0 0,1 0 1,-1 0-1,1 1 1,1-1-1,-1 1 0,1 0 1,0 0-1,0 0 0,-2 10 1,5-15-57,0 0 0,0-1 0,0 1 1,0-1-1,1 1 0,-1-1 0,0 1 1,0-1-1,1 1 0,-1-1 0,0 1 1,0-1-1,1 0 0,-1 1 0,1-1 1,-1 1-1,0-1 0,1 0 0,-1 1 1,1-1-1,-1 0 0,1 1 0,-1-1 1,1 0-1,-1 0 0,1 0 0,-1 0 1,1 1-1,-1-1 0,1 0 0,-1 0 1,1 0-1,0 0 0,-1 0 0,1 0 1,-1 0-1,1 0 0,28-1-1470,-22 1 1032,118-14-4829,-83 8 4416,58-2 0,-99 8 912,0 0 0,0 0 0,0 0-1,0 0 1,-1 0 0,1 0 0,0 0 0,0 0-1,0 0 1,0 1 0,0-1 0,0 0 0,0 1-1,-1-1 1,1 1 0,0-1 0,0 1-1,-1-1 1,1 1 0,0-1 0,-1 1 0,1 0-1,0-1 1,-1 1 0,1 0 0,-1 0 0,1-1-1,-1 1 1,1 0 0,-1 0 0,0 0 0,1 0-1,-1-1 1,0 1 0,0 0 0,0 0 0,0 0-1,0 0 1,0 0 0,0 0 0,0 0-1,0 0 1,0 0 0,0-1 0,0 1 0,-1 0-1,1 0 1,0 0 0,-1 0 0,1 0 0,-1-1-1,1 1 1,-1 0 0,0 1 0,-2 5 487,-1 0-1,0 0 1,-1 0 0,1 0-1,-7 5 1,-9 11 401,-1 0 0,-1-2 0,-1-1 0,-28 20 0,50-39-954,1-1 1,-1 1 0,1-1-1,-1 1 1,0-1 0,1 1-1,-1-1 1,1 0 0,-1 1-1,0-1 1,0 0 0,1 1-1,-1-1 1,0 0 0,1 0-1,-1 0 1,0 0 0,0 1-1,1-1 1,-1 0-1,0 0 1,0-1 0,1 1-1,-1 0 1,0 0 0,0 0-1,1 0 1,-1-1 0,-1 1-1,4-21-3011,24-29-5364,-2 15-1263</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04.902"/>
    </inkml:context>
    <inkml:brush xml:id="br0">
      <inkml:brushProperty name="width" value="0.025" units="cm"/>
      <inkml:brushProperty name="height" value="0.025" units="cm"/>
    </inkml:brush>
  </inkml:definitions>
  <inkml:trace contextRef="#ctx0" brushRef="#br0">154 480 17521,'0'0'2050,"-8"12"53,4-6-1866,-3 3 245,1 0 0,0 0-1,0 0 1,1 1 0,0 0-1,1 0 1,0 0 0,1 0-1,0 1 1,-3 21 0,6-31-470,0-1-1,1 1 1,-1-1 0,0 1 0,0 0 0,0-1 0,0 1-1,0-1 1,1 1 0,-1 0 0,0-1 0,1 1 0,-1-1 0,0 1-1,1-1 1,-1 1 0,0-1 0,1 1 0,-1-1 0,1 1-1,-1-1 1,1 0 0,-1 1 0,1-1 0,0 0 0,-1 1 0,1-1-1,-1 0 1,1 0 0,0 0 0,-1 1 0,1-1 0,-1 0-1,1 0 1,0 0 0,-1 0 0,1 0 0,0 0 0,-1 0 0,1 0-1,-1-1 1,1 1 0,0 0 0,-1 0 0,1 0 0,-1-1-1,1 1 1,1-1 0,29-16 150,-19 6-184,-1-2 0,0 1 1,-1-1-1,0-1 1,-1 0-1,-1 0 0,0-1 1,-1 1-1,0-2 0,-2 1 1,1-1-1,3-24 0,-2 6-144,-3-1-1,0 0 0,-2-1 0,-6-63 0,3 85 133,-1 1 0,-1-1 0,0 1-1,0 0 1,-2 0 0,0 0 0,-12-22 0,16 31 55,-1 1 0,0 0 0,0 0 0,0 1-1,0-1 1,0 0 0,0 1 0,-1-1 0,1 1 0,-1 0 0,0 0 0,1 0 0,-1 0 0,0 0 0,0 0 0,-1 1 0,1 0 0,0-1 0,0 1 0,-1 0 0,1 1 0,0-1 0,-1 1 0,1-1-1,-1 1 1,1 0 0,-1 0 0,1 1 0,0-1 0,-1 1 0,1-1 0,-1 1 0,1 0 0,0 1 0,0-1 0,-6 3 0,1 2 14,0-1 1,1 1 0,-1 0-1,1 0 1,1 1 0,-1 0-1,1 0 1,0 1-1,1 0 1,0 0 0,0 0-1,-4 10 1,4-8 42,1 1-1,0 0 1,0 0-1,1 0 1,0 0-1,1 0 1,0 1-1,1-1 1,1 21-1,0-29-74,1 0-1,0-1 1,0 1-1,0 0 0,0-1 1,0 1-1,0-1 0,1 0 1,-1 1-1,1-1 1,0 0-1,-1 0 0,1 0 1,0 0-1,0 0 0,1 0 1,-1-1-1,0 1 1,0-1-1,1 0 0,-1 1 1,1-1-1,-1 0 1,1 0-1,0-1 0,-1 1 1,1 0-1,0-1 0,0 0 1,2 1-1,14 0-229,0 1-1,-1-2 1,26-3-1,-31 2-89,42-5-980,-41 3 1168,0 1 0,-1 0 1,1 1-1,0 1 0,0 0 1,0 1-1,-1 0 0,22 6 1,-32-6 187,0 1 0,-1-1 0,1 1 0,0 0 0,-1 0 0,0 0 0,1 0-1,-1 0 1,0 1 0,0-1 0,0 1 0,0 0 0,-1-1 0,1 1 0,-1 0 0,1 0 0,-1 0 0,0 0 0,0 0 0,0 0 0,-1 0 0,1 4 0,1 10 641,0 1 0,-2 33 0,-1-17-548,1-33-230,6 47 788,4-26-2307,-9-21 1145,-1 0 0,1 0-1,0 0 1,0-1 0,-1 1 0,1 0-1,0 0 1,0-1 0,0 1 0,0-1-1,0 1 1,0-1 0,0 1 0,0-1-1,0 0 1,3 1 0,11 0-13513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19.156"/>
    </inkml:context>
    <inkml:brush xml:id="br0">
      <inkml:brushProperty name="width" value="0.025" units="cm"/>
      <inkml:brushProperty name="height" value="0.025" units="cm"/>
    </inkml:brush>
  </inkml:definitions>
  <inkml:trace contextRef="#ctx0" brushRef="#br0">111 1 16367,'0'0'2488,"-9"0"21,5 1-2340,-1 0-1,0 0 1,0 1-1,1-1 1,-1 1-1,0 0 1,1 0 0,0 1-1,0-1 1,-1 1-1,1 0 1,1 0-1,-1 0 1,0 1-1,1-1 1,0 1-1,0 0 1,0 0-1,0 0 1,1 0 0,-1 0-1,1 1 1,0-1-1,0 1 1,1-1-1,-1 1 1,0 7-1,0-4-83,1 0 0,0 0 0,0 1 0,1-1-1,0 0 1,0 1 0,1-1 0,3 14 0,-3-20-56,-1 0 0,1-1 0,-1 1 0,1 0 1,0-1-1,0 1 0,0-1 0,0 1 0,0-1 0,0 1 1,0-1-1,0 1 0,1-1 0,-1 0 0,0 0 0,1 0 1,-1 0-1,3 2 0,-2-3 49,1 1 0,-1-1 0,0 0 0,0 0 0,0 0 0,0 0 0,0 0 0,1 0 0,-1-1 0,0 1 0,0-1 0,0 1 0,0-1 0,0 0 0,0 0 0,0 0 0,0 0 0,0 0 0,3-3 0,-1 0 88,1 0 0,-1 0 0,0 0 0,0 0 0,0-1 0,-1 0 0,0 0 0,0 0 0,0 0 0,0 0 0,-1 0 0,0-1 0,0 1 0,0-1 0,-1 0 0,0 0 0,0 1 0,0-1 0,-1 0 0,0-9 0,0 14-162,0 0 0,0 0 1,0 0-1,-1 0 1,1 0-1,0 0 0,0 1 1,-1-1-1,1 0 0,0 0 1,-1 0-1,1 0 1,-1 0-1,1 0 0,-1 1 1,0-1-1,1 0 0,-1 1 1,0-1-1,1 0 1,-1 1-1,0-1 0,0 1 1,0-1-1,1 1 0,-1-1 1,0 1-1,0-1 1,0 1-1,0 0 0,-1-1 1,0 1-116,0 0 1,-1 0-1,1 1 1,0-1-1,0 0 1,0 1-1,0-1 1,0 1 0,0-1-1,1 1 1,-1 0-1,0 0 1,-3 2-1,4-3-115,0 1 1,0-1-1,0 1 0,1 0 0,-1-1 0,0 1 0,0 0 0,0 0 0,1-1 0,-1 1 0,0 0 1,1 0-1,-1 0 0,1 0 0,-1 0 0,1 0 0,-1 0 0,1 0 0,0 0 0,-1 0 1,1 2-1,1-2-136,-1 0 0,1 0 0,-1 0 0,1 0 1,0 0-1,0 0 0,-1 0 0,1 0 1,0-1-1,0 1 0,0 0 0,0-1 0,0 1 1,0-1-1,0 1 0,0-1 0,0 1 0,0-1 1,1 0-1,-1 1 0,0-1 0,0 0 0,0 0 1,0 0-1,0 0 0,1 0 0,1 0 0,14 0-6353</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05.418"/>
    </inkml:context>
    <inkml:brush xml:id="br0">
      <inkml:brushProperty name="width" value="0.025" units="cm"/>
      <inkml:brushProperty name="height" value="0.025" units="cm"/>
    </inkml:brush>
  </inkml:definitions>
  <inkml:trace contextRef="#ctx0" brushRef="#br0">1 0 17553,'0'0'5989,"0"50"-5476,5-4 512,6 9-160,-1 4-385,7 1-320,2-5-64,2-6-32,1-7 0,4-9 0,0-11-192,3-9-1217,0-11-1442,-4-2-1569,-3-15-4164</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06.087"/>
    </inkml:context>
    <inkml:brush xml:id="br0">
      <inkml:brushProperty name="width" value="0.025" units="cm"/>
      <inkml:brushProperty name="height" value="0.025" units="cm"/>
    </inkml:brush>
  </inkml:definitions>
  <inkml:trace contextRef="#ctx0" brushRef="#br0">110 631 14990,'0'0'3038,"-10"6"-1127,0-1-1347,0 1 1,1 0-1,0 0 1,-14 13-1,19-15-437,1-1-1,-1 1 1,1 0-1,0 1 1,0-1-1,1 0 1,-1 1 0,1-1-1,0 1 1,0 0-1,0 0 1,1 0-1,0 0 1,0 0 0,-1 6-1,2-11-123,0 1 1,0 0-1,0-1 0,0 1 0,0 0 1,-1-1-1,1 1 0,1 0 0,-1-1 1,0 1-1,0-1 0,0 1 0,0 0 1,0-1-1,1 1 0,-1 0 1,0-1-1,0 1 0,1-1 0,-1 1 1,1-1-1,-1 1 0,0-1 0,1 1 1,-1-1-1,1 1 0,-1-1 0,1 1 1,-1-1-1,1 0 0,-1 1 0,1-1 1,1 1-1,22-7 53,-16 1-25,-1 1 0,0-1-1,0 0 1,10-10-1,-1-5 22,0-1-1,-2 0 0,0-1 1,17-41-1,11-17 418,-41 80-469,-1 0 0,0-1 0,0 1 0,0-1 0,0 1 0,0 0 0,1-1 0,-1 1 0,0 0 0,0-1 0,1 1 0,-1 0-1,0-1 1,0 1 0,1 0 0,-1 0 0,0-1 0,1 1 0,-1 0 0,1 0 0,-1-1 0,0 1 0,1 0 0,-1 0 0,1 0-1,-1 0 1,0 0 0,1 0 0,-1 0 0,1 0 0,-1 0 0,0 0 0,1 0 0,-1 0 0,1 0 0,-1 0 0,0 0 0,1 0-1,-1 0 1,1 0 0,-1 1 0,0-1 0,1 0 0,-1 0 0,0 0 0,1 1 0,-1-1 0,0 0 0,1 0 0,-1 1 0,0-1-1,1 0 1,-1 1 0,0-1 0,0 0 0,0 1 0,1-1 0,-1 1 0,0-1 0,0 0 0,0 1 0,0-1 0,0 1 0,0-1-1,0 0 1,0 1 0,0-1 0,0 1 0,9 35-10,-8-32 36,0 3-21,1-1 0,-1 1 0,1-1 0,1 0 0,-1 0 0,1 0 0,5 9 0,-7-14-6,0 1 0,1-1 1,-1 1-1,0-1 0,1 0 0,-1 0 0,1 0 1,0 0-1,-1 0 0,1 0 0,0 0 1,0 0-1,-1-1 0,1 1 0,0 0 1,0-1-1,0 0 0,0 1 0,0-1 1,0 0-1,0 0 0,0 0 0,-1-1 0,1 1 1,0 0-1,0-1 0,0 1 0,0-1 1,0 1-1,2-3 0,4 0-181,0-2 0,-1 1 1,0-1-1,0 0 0,-1-1 0,1 1 0,-1-1 1,0-1-1,6-8 0,46-68-4141,-56 80 4159,23-44-3658,-20 36 1529,1 0-1,0 0 1,1 0 0,13-17-1,-19 28 2408,-1 0 0,0-1-1,0 1 1,0 0 0,0 0 0,1-1-1,-1 1 1,0 0 0,0 0-1,1-1 1,-1 1 0,0 0-1,0 0 1,1 0 0,-1 0-1,0-1 1,1 1 0,-1 0-1,0 0 1,0 0 0,1 0 0,-1 0-1,0 0 1,1 0 0,-1 0-1,0 0 1,1 0 0,-1 0-1,0 0 1,1 0 0,-1 0-1,0 0 1,0 0 0,1 0-1,-1 0 1,0 1 0,1-1 0,4 14 2581,-4 25 350,-1-34-2317,-1 53 3965,20-70-4373,-2-7-251,0-1-1,-1-1 1,0 0-1,-2-1 1,-1-1-1,-1 0 1,14-37-1,-15 32 495,-2-1 0,0 1 0,-3-2 0,0 1 0,-2-1 1,2-38-1,-9 61 457,-4 18-812,-4 20-267,5-2 302,1 1-1,2 0 1,1 0 0,1 0 0,5 44 0,-4-71-201,0 1 0,1-1 0,0 0 0,0 1 0,0-1 0,1 0 0,-1 0 0,1 0 0,-1 0-1,1 0 1,0 0 0,0 0 0,0 0 0,1-1 0,-1 1 0,1-1 0,-1 0 0,1 1 0,0-1 0,0 0 0,0-1 0,0 1 0,0-1 0,0 1 0,0-1 0,1 0-1,-1 0 1,0 0 0,1-1 0,4 1 0,-1 0-192,-1-1 0,0 0 0,1 0 0,-1-1-1,0 0 1,0 0 0,8-2 0,-8 1-603,0-1 0,0 1 0,0-1-1,0 0 1,-1 0 0,10-8 0,21-22-8861</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06.633"/>
    </inkml:context>
    <inkml:brush xml:id="br0">
      <inkml:brushProperty name="width" value="0.025" units="cm"/>
      <inkml:brushProperty name="height" value="0.025" units="cm"/>
    </inkml:brush>
  </inkml:definitions>
  <inkml:trace contextRef="#ctx0" brushRef="#br0">32 65 1057,'-3'-9'9652,"1"0"-7647,2 6-1561,-1-1 0,1 1 0,-1 0 0,0 0 0,0-1 0,0 1 0,-1 0 0,1 0 0,-1 0 0,1 0 0,-1 0 0,0 1 0,-3-4 0,4 6-300,1 0 1,0 0-1,-1 1 1,1-1-1,0 0 1,-1 0-1,1 0 1,0 1-1,-1-1 1,1 0-1,0 1 1,-1-1 0,1 0-1,0 1 1,0-1-1,0 0 1,-1 1-1,1-1 1,0 0-1,0 1 1,0-1-1,0 1 1,0-1-1,-1 0 1,1 1-1,0-1 1,0 1-1,0-1 1,0 1-1,0-1 1,0 0-1,1 1 1,-1-1-1,0 1 1,0-1-1,0 0 1,0 1-1,0 24-37,0-24 108,1 22 148,1-2 1,1 1-1,2 0 0,0-1 0,9 25 0,46 103-1,-57-143-304,0 0-1,0-1 0,0 1 1,1 0-1,0-1 0,0 0 0,0 0 1,0 0-1,7 4 0,-10-8-27,1 1 0,0-2 0,-1 1 1,1 0-1,0 0 0,0 0 0,-1-1 0,1 1 0,0-1 0,0 0 0,0 1 0,0-1 0,0 0 0,0 0 0,-1 0 0,1 0 0,0 0 0,0-1 0,0 1 0,0-1 1,0 1-1,-1-1 0,1 0 0,0 1 0,0-1 0,-1 0 0,1 0 0,-1 0 0,1 0 0,-1-1 0,1 1 0,-1 0 0,0-1 0,1 1 0,1-3 0,6-8 39,0-1 0,-1 1-1,-1-2 1,0 1 0,0-1 0,-2 0-1,1 0 1,-2 0 0,6-29-1,-6 11-4816,-2 6-4926,-2 43 3871,2 3-2285</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07.291"/>
    </inkml:context>
    <inkml:brush xml:id="br0">
      <inkml:brushProperty name="width" value="0.025" units="cm"/>
      <inkml:brushProperty name="height" value="0.025" units="cm"/>
    </inkml:brush>
  </inkml:definitions>
  <inkml:trace contextRef="#ctx0" brushRef="#br0">61 582 9289,'0'0'13367,"-9"0"-12913,7 0-432,-1-1 0,1 1 1,-1 0-1,1 0 0,0 0 0,-1 1 0,1-1 1,0 0-1,-1 1 0,1 0 0,0-1 1,0 1-1,-5 2 0,6-1-14,-1 0 0,1 0-1,0 0 1,-1 0 0,1 0 0,0 0 0,0 1-1,0-1 1,0 0 0,1 0 0,-1 1-1,1-1 1,-1 1 0,1-1 0,0 0 0,0 1-1,0-1 1,1 5 0,-2-4-4,1 0 0,1 0 1,-1 0-1,0 0 0,1 0 0,-1 0 0,1 1 0,0-1 1,0 0-1,0-1 0,1 1 0,-1 0 0,4 5 1,-4-7 12,0 0-1,1 0 1,-1 0 0,1 0 0,-1 0 0,1-1 0,-1 1 0,1 0 0,-1-1 0,1 1 0,0-1 0,-1 1 0,1-1 0,0 0 0,-1 0 0,1 0 0,0 0-1,0 0 1,-1 0 0,1-1 0,0 1 0,-1 0 0,1-1 0,0 1 0,-1-1 0,1 0 0,-1 1 0,3-3 0,3-1 60,0 0 0,0-1 1,-1 0-1,1 0 0,-1 0 1,0-1-1,-1 0 0,0 0 1,0-1-1,0 1 0,0-1 1,3-8-1,2-4-20,-1 0 0,-1 0 0,9-31 0,-11 4-693,-5 33-641,-3 30 697,2-11 584,-2 8-11,1 0 1,1 1-1,0-1 1,4 23-1,-4-34 57,0-1-1,0 0 1,1 0 0,0 1-1,-1-1 1,1 0 0,0 0-1,0 0 1,0 0 0,0 0-1,0 0 1,0 0 0,1 0-1,-1 0 1,1-1-1,-1 1 1,1-1 0,0 1-1,0-1 1,-1 1 0,1-1-1,0 0 1,0 0 0,0 0-1,1 0 1,-1 0 0,0 0-1,0-1 1,0 1 0,1-1-1,-1 0 1,0 1-1,0-1 1,1 0 0,-1 0-1,0 0 1,3-1 0,1-1 159,-1 0 1,0 0-1,0 0 1,0 0-1,0-1 1,-1 0-1,1 0 1,-1 0-1,1 0 1,-1-1-1,0 0 0,0 0 1,-1 0-1,1 0 1,-1-1-1,0 1 1,3-7-1,8-13 385,21-51-1,-32 69-580,10-28 165,-2-1 0,-1 0 0,-2 0 0,-1-1-1,-2 0 1,-1 0 0,-2 0 0,-3-50 0,0 79-253,0 0 0,-1 1 0,1 0 0,-1-1 0,-5-9 0,7 15 60,0 0 0,0 0 0,-1 1 0,1-1 0,0 0 0,0 1 0,-1-1-1,1 0 1,0 1 0,-1-1 0,1 0 0,-1 1 0,1-1 0,-1 1-1,1-1 1,-1 1 0,1-1 0,-1 1 0,0-1 0,1 1 0,-1-1 0,0 1-1,1 0 1,-1-1 0,0 1 0,0 0 0,1 0 0,-1 0 0,0-1-1,0 1 1,1 0 0,-1 0 0,0 0 0,0 0 0,1 0 0,-1 1 0,0-1-1,0 0 1,1 0 0,-1 0 0,0 1 0,1-1 0,-1 0 0,0 1-1,0-1 1,1 0 0,-1 1 0,1-1 0,-1 1 0,0-1 0,1 1 0,-1-1-1,1 1 1,0 0 0,-1-1 0,1 1 0,-1 0 0,1-1 0,0 1-1,-1 0 1,1 0 0,-4 6-2,1 0-1,0 0 1,0 0-1,1 0 0,0 0 1,0 0-1,1 1 1,0-1-1,-1 8 1,1 79-44,2-59 57,-1-12 15,2 1 1,1 0-1,0-1 0,2 1 1,13 39-1,-14-53-8,-1 0 0,2 1 0,-1-2 0,2 1 0,-1 0 0,1-1 0,1 0 0,-1-1 0,2 1-1,-1-1 1,1-1 0,0 1 0,1-1 0,17 11 0,-17-17-1890,-20-14 398,-24-17-366,-16-6 1134,22 17 1041,2-1 0,0-1 1,-30-33-1,56 54-253,0-1-1,0 0 1,0 0-1,0 0 1,0 1-1,0-1 1,1 0-1,-1 0 1,0 0-1,1 0 1,-1 0-1,0-1 1,1 1-1,-1 0 1,1 0-1,0 0 1,-1 0-1,1-1 1,0 1-1,0 0 1,0 0-1,0-1 1,0 1-1,0 0 1,0 0-1,0-1 1,0 1-1,1 0 1,-1 0-1,0 0 1,1-1-1,-1 1 1,1 0-1,-1 0 1,1 0-1,0 0 1,0 0-1,-1 0 1,1 0-1,0 0 1,0 0-1,0 1 1,0-1-1,0 0 1,0 0-1,2 0 1,6-4-45,0 1-1,0 1 1,1 0 0,-1 0-1,11-1 1,-1 0 53,143-38-3331,-105 21-2061</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09.084"/>
    </inkml:context>
    <inkml:brush xml:id="br0">
      <inkml:brushProperty name="width" value="0.025" units="cm"/>
      <inkml:brushProperty name="height" value="0.025" units="cm"/>
    </inkml:brush>
  </inkml:definitions>
  <inkml:trace contextRef="#ctx0" brushRef="#br0">1 106 15022,'10'23'812,"0"1"0,-2 1 0,0-1 0,-2 1 0,5 44 0,-3-23-345,-1-8-21,-3-16 126,0 0 0,8 23 0,-12-44-492,1 0 0,-1 0 0,0 0-1,0 0 1,1 0 0,-1 0 0,1 0 0,-1 0 0,0-1 0,1 1 0,0 0 0,-1 0 0,1-1 0,-1 1 0,1 0 0,0-1 0,0 1 0,-1 0 0,1-1 0,0 1 0,0-1 0,0 1 0,0-1 0,1 1 0,-1-1 2,0-1 1,0 1-1,0 0 1,0 0-1,0-1 1,0 1-1,0-1 1,0 1-1,0-1 1,-1 1-1,1-1 1,0 0-1,0 1 1,0-1-1,-1 0 1,1 0-1,0 1 0,0-3 1,26-46 1873,-26 46-1841,29-73 315,-3-2-1,-4 0 1,19-114 0,-31 313-782,-9-75 366,-2-25-129,1 0 0,1 0 0,1 0 0,0 0 0,2-1 0,13 38 1,-18-58 16,0 1 1,0 0-1,0 0 1,1 0 0,-1-1-1,0 1 1,1 0 0,-1 0-1,1-1 1,-1 1-1,1 0 1,-1-1 0,1 1-1,-1 0 1,1-1 0,0 1-1,-1-1 1,1 1-1,0-1 1,-1 1 0,1-1-1,0 0 1,0 1 0,-1-1-1,1 0 1,0 0-1,0 1 1,0-1 0,0 0-1,-1 0 1,1 0 0,0 0-1,0 0 1,0 0 0,0 0-1,-1 0 1,1-1-1,0 1 1,0 0 0,0 0-1,-1-1 1,1 1 0,0 0-1,0-1 1,-1 1-1,1-1 1,0 1 0,-1-1-1,1 1 1,1-2 0,1-2-819,0 0 1,0 0-1,0 0 1,0 0 0,-1-1-1,1 1 1,1-7 0,11-32-7846</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09.413"/>
    </inkml:context>
    <inkml:brush xml:id="br0">
      <inkml:brushProperty name="width" value="0.025" units="cm"/>
      <inkml:brushProperty name="height" value="0.025" units="cm"/>
    </inkml:brush>
  </inkml:definitions>
  <inkml:trace contextRef="#ctx0" brushRef="#br0">27 68 15567,'-3'15'1793,"-4"13"-306,1 0-1,2 0 0,0 0 0,2 41 0,2-68-1462,-1 0-1,1 0 0,0 0 0,1 0 0,-1 0 1,0 0-1,0 0 0,0 0 0,0 0 0,1 0 1,-1 0-1,1 0 0,-1 0 0,1 0 0,-1 0 1,1 0-1,-1 0 0,1 0 0,0-1 0,-1 1 1,1 0-1,0 0 0,0-1 0,0 1 0,-1-1 1,1 1-1,0 0 0,0-1 0,0 0 0,0 1 1,0-1-1,0 0 0,0 1 0,0-1 0,0 0 1,0 0-1,0 0 0,0 0 0,0 0 0,0 0 1,0 0-1,0 0 0,1 0 0,-1 0 0,0-1 0,0 1 1,0 0-1,1-2 0,2 1-12,1-1 0,-1 0-1,0-1 1,0 1 0,0-1-1,-1 1 1,1-1 0,-1 0 0,6-7-1,-2 1 129,-1-1 1,0 0-1,-1 0 0,0-1 0,-1 1 0,0-1 0,-1 0 1,0 0-1,-1-1 0,2-16 0,-3 23-86,-1 1-1,1-1 1,-1 0 0,-1 0-1,1 0 1,0 0 0,-1 1-1,0-1 1,0 0 0,-1 0-1,1 1 1,-1-1 0,0 1-1,0 0 1,-1-1 0,1 1-1,-1 0 1,0 0 0,0 1-1,0-1 1,0 1 0,-1-1-1,1 1 1,-1 0 0,0 0-1,0 1 1,-6-4 0,9 5-82,0 0 1,0 1-1,0-1 1,-1 1-1,1-1 1,0 1-1,0-1 1,0 1-1,0 0 1,-1 0-1,1-1 1,0 1-1,0 0 1,0 0-1,-1 0 0,1 0 1,0 0-1,0 1 1,0-1-1,-1 0 1,1 1-1,0-1 1,0 0-1,0 1 1,0-1-1,0 1 1,0 0-1,0-1 1,0 1-1,0 0 1,0 0-1,0-1 1,0 1-1,0 0 1,0 0-1,1 0 1,-1 0-1,0 0 0,1 0 1,-1 0-1,1 1 1,-1-1-1,1 0 1,0 0-1,-1 0 1,1 0-1,0 1 1,0-1-1,0 0 1,0 0-1,0 1 1,0-1-1,0 2 1,0 0-83,0-1 1,0 1 0,1 0 0,-1 0 0,1 0-1,-1 0 1,1-1 0,0 1 0,0 0 0,0-1-1,1 1 1,-1 0 0,0-1 0,1 1-1,0-1 1,-1 0 0,1 0 0,0 0 0,0 0-1,1 0 1,-1 0 0,0 0 0,3 1 0,0-1-703,1-1 0,0 0 1,-1 0-1,1 0 0,-1-1 1,1 0-1,0 0 1,9-1-1,19-6-5358</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09.846"/>
    </inkml:context>
    <inkml:brush xml:id="br0">
      <inkml:brushProperty name="width" value="0.025" units="cm"/>
      <inkml:brushProperty name="height" value="0.025" units="cm"/>
    </inkml:brush>
  </inkml:definitions>
  <inkml:trace contextRef="#ctx0" brushRef="#br0">106 372 17072,'-9'8'1399,"-1"2"-1082,1 1-1,0 0 1,1 1 0,0 0 0,0 0-1,2 1 1,-1-1 0,2 2 0,0-1-1,0 0 1,-3 17 0,8-27-256,-3 7 127,2-1 0,-1 1 0,1-1 0,0 1-1,1 0 1,0 0 0,4 18 0,-4-27-185,0 0-1,0-1 1,0 1 0,0 0-1,1 0 1,-1-1 0,0 1 0,1 0-1,-1-1 1,1 1 0,-1 0-1,0-1 1,1 1 0,-1-1-1,1 1 1,0-1 0,-1 1 0,1-1-1,-1 1 1,1-1 0,0 1-1,-1-1 1,1 0 0,0 0-1,0 1 1,-1-1 0,1 0 0,0 0-1,0 0 1,-1 0 0,2 1-1,25-13 168,17-29 380,-28 18-360,0-1 0,-2-1 0,-1 0-1,0-1 1,-2 0 0,-1-1 0,-2 0 0,0 0 0,-2-1-1,0 0 1,-3 0 0,0-1 0,-1 1 0,-2-1 0,-4-31 0,3 49-165,-1 1 1,0-1-1,0 1 1,-1 0-1,-1 0 1,1 0-1,-2 0 1,-9-16 0,13 24-32,0-1 1,-1 1 0,1-1-1,-1 1 1,0 0-1,0 0 1,0 0 0,0 0-1,0 0 1,0 0 0,-1 1-1,1-1 1,0 1 0,-1-1-1,0 1 1,1 0 0,-1 0-1,1 0 1,-1 0 0,0 1-1,0-1 1,0 1-1,1-1 1,-1 1 0,0 0-1,0 0 1,0 1 0,0-1-1,1 0 1,-1 1 0,0 0-1,0-1 1,1 1 0,-1 0-1,0 1 1,1-1 0,-5 3-1,1 1-16,0 0-1,0 1 1,0-1 0,1 1-1,0 0 1,0 1-1,0-1 1,1 1 0,0 0-1,0 0 1,1 0 0,0 1-1,0-1 1,-2 13-1,0-2 10,1 0 0,1 1-1,1-1 1,1 1-1,0 23 1,2-40 5,-1 1 0,1 0 0,-1-1-1,1 1 1,0 0 0,0-1 0,0 1 0,0-1 0,0 0 0,0 1 0,1-1 0,-1 0 0,1 0 0,0 1 0,0-1 0,-1-1-1,1 1 1,0 0 0,1 0 0,-1-1 0,0 1 0,0-1 0,1 0 0,-1 0 0,6 2 0,6 2-63,0-1 0,1-1 1,26 3-1,12 3 14,-47-8 5,-1 1-1,0 0 1,1 0 0,-1 0-1,0 1 1,0 0 0,-1 0-1,1 0 1,0 0 0,-1 1-1,0 0 1,0 0-1,0 0 1,0 0 0,-1 1-1,0-1 1,5 9 0,-5-6-729,-1 0 0,1 0 0,-1 0 0,-1 0 0,1 0 0,-1 0 1,-1 1-1,1 9 0,-1 6-5721</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10.407"/>
    </inkml:context>
    <inkml:brush xml:id="br0">
      <inkml:brushProperty name="width" value="0.025" units="cm"/>
      <inkml:brushProperty name="height" value="0.025" units="cm"/>
    </inkml:brush>
  </inkml:definitions>
  <inkml:trace contextRef="#ctx0" brushRef="#br0">1 58 17200,'0'12'876,"2"4"-587,0 0 1,0 1-1,2-2 1,0 1-1,10 23 1,-11-33-216,0 1 0,0-1 0,1 0 0,-1 0 0,2 0 0,-1 0 0,10 9 0,-12-13-80,1 0 0,-1 0 0,1 0 0,0 0 0,0 0 0,0-1 0,0 0 0,0 1 0,0-1 0,0 0 0,0-1 0,0 1 0,0 0 0,1-1 0,-1 0 0,0 0 0,0 0 0,5 0 0,-4-1 65,-1 0 0,0-1-1,1 1 1,-1-1 0,0 0-1,0 0 1,0 0 0,0 0-1,0 0 1,-1-1 0,1 1 0,-1-1-1,0 0 1,1 1 0,-1-1-1,0 0 1,0-1 0,-1 1-1,1 0 1,-1 0 0,0-1-1,2-3 1,3-12 954,-1 0 0,6-32-1,-8 20-757,0-53 1,-3 81-292,0 15-307,-1 8 299,2 0 0,0 0 0,7 31 1,-8-47-34,1 0 1,0 0 0,0 0 0,0 0 0,1 0-1,0 0 1,-1-1 0,1 1 0,1 0 0,-1-1-1,0 1 1,1-1 0,0 0 0,0 0 0,0 0 0,0 0-1,0-1 1,0 1 0,1-1 0,-1 0 0,1 0-1,0 0 1,0 0 0,5 1 0,14-3-3293,3-11-2636</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10.858"/>
    </inkml:context>
    <inkml:brush xml:id="br0">
      <inkml:brushProperty name="width" value="0.025" units="cm"/>
      <inkml:brushProperty name="height" value="0.025" units="cm"/>
    </inkml:brush>
  </inkml:definitions>
  <inkml:trace contextRef="#ctx0" brushRef="#br0">2 292 19474,'0'0'2018,"0"9"235,0 34-203,-1-42-1997,1 1 1,0 0-1,0-1 0,0 1 0,0-1 1,0 1-1,0-1 0,0 1 0,0-1 1,1 1-1,-1-1 0,1 1 1,-1-1-1,1 0 0,-1 1 0,1-1 1,0 0-1,0 1 0,0-1 0,0 0 1,0 0-1,0 0 0,0 1 1,0-1-1,0 0 0,0-1 0,1 1 1,-1 0-1,0 0 0,1 0 0,-1-1 1,0 1-1,1-1 0,-1 1 0,1-1 1,-1 0-1,1 1 0,-1-1 1,1 0-1,-1 0 0,1 0 0,-1 0 1,1 0-1,2-1 0,3-1-41,-1 1 1,0-1-1,0 0 0,0-1 0,0 0 1,0 0-1,0 0 0,-1 0 1,6-5-1,9-9-241,-1-1 0,-1-1-1,0 0 1,-1-2 0,15-24 0,-23 31 16,0-1 1,-1 0-1,-1 0 0,0 0 0,-1-1 1,-1 0-1,0 0 0,-1-1 1,1-18-1,-4 33 216,-1-1-1,0 1 1,1 0 0,-1-1 0,0 1-1,0-1 1,-1 1 0,1 0 0,0-1-1,-1 1 1,0 0 0,1 0-1,-1-1 1,0 1 0,-2-3 0,3 5-1,-1-1 0,0 1-1,1 0 1,-1-1 0,0 1 0,1 0 0,-1 0 0,0 0 0,1-1 0,-1 1 0,0 0 0,0 0-1,1 0 1,-1 0 0,0 0 0,1 0 0,-1 1 0,0-1 0,1 0 0,-1 0 0,0 0 0,1 1 0,-1-1-1,0 0 1,1 1 0,-1-1 0,0 0 0,1 1 0,-1-1 0,0 2 0,-5 2 5,1 1 0,0 0 0,0 0 0,1 1-1,-1 0 1,1-1 0,0 2 0,-3 7 0,1-1-17,1 1 0,1 0-1,0 0 1,1 0 0,0 1 0,2-1-1,-1 19 1,5 24-2470,6-31-4225,8-11-7340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17.667"/>
    </inkml:context>
    <inkml:brush xml:id="br0">
      <inkml:brushProperty name="width" value="0.025" units="cm"/>
      <inkml:brushProperty name="height" value="0.025" units="cm"/>
    </inkml:brush>
  </inkml:definitions>
  <inkml:trace contextRef="#ctx0" brushRef="#br0">17 334 7303,'0'0'6737,"-3"10"-4943,-9 33-17,12-42-1687,-1 0 0,1 0 0,0 1 1,0-1-1,-1 0 0,1 0 0,0 1 0,0-1 0,0 0 0,1 1 0,-1-1 0,0 0 0,0 1 0,1-1 0,-1 0 0,1 0 0,-1 0 0,1 1 0,-1-1 0,1 0 0,0 0 0,-1 0 0,1 0 1,0 0-1,0 0 0,0 0 0,0 0 0,0 0 0,0-1 0,0 1 0,0 0 0,0-1 0,0 1 0,1 0 0,-1-1 0,0 0 0,0 1 0,1-1 0,-1 0 0,0 1 0,3-1 0,1 0 114,0 1 0,-1-1-1,1 0 1,0 0 0,0-1-1,0 0 1,0 1 0,-1-2 0,6 0-1,-2-3-17,1 0-1,-1 0 0,-1 0 1,1-1-1,-1 0 0,0 0 1,-1-1-1,1 0 1,-1 0-1,-1-1 0,1 1 1,6-14-1,-5 8-99,0 0 0,-2 0 0,1 0-1,-2-1 1,1 0 0,-2 0 0,3-22-1,-5 31-44,-1 0 1,0 1-1,0-1 0,0 0 0,0 0 0,-1 1 0,0-1 0,0 0 0,0 1 0,-1-1 0,1 1 0,-1 0 0,0-1 0,-1 1 0,1 0 0,-1 0 0,-4-5 0,4 6-29,0 1 0,0 0 0,0-1 0,0 1 0,-1 1 0,1-1 0,-1 0 0,1 1 0,-1 0 0,1 0 0,-1 0 0,0 0 0,1 0 0,-1 1 0,0 0 0,0 0 0,0 0 0,1 0 0,-1 0 0,0 1 0,0 0 0,-5 1 0,4 0-20,1 0 1,-1 0-1,1 0 0,-1 0 1,1 1-1,0 0 1,0 0-1,0 0 0,0 0 1,1 1-1,-1-1 1,1 1-1,0 0 0,0 0 1,1 0-1,-1 1 1,1-1-1,0 1 0,0-1 1,0 1-1,0 0 1,-1 9-1,-1 6-8,0 0-1,1 0 1,2 0 0,0 25-1,1-41 13,0 1 0,0-1 0,0 0 0,1 1-1,0-1 1,0 0 0,0 0 0,0 1-1,1-1 1,0 0 0,-1 0 0,1 0-1,1-1 1,2 5 0,-3-6-2,1 0 1,-1 0 0,0 0-1,1 0 1,-1-1 0,1 1-1,0-1 1,-1 0 0,1 0-1,0 0 1,0 0 0,0 0-1,0-1 1,0 1-1,0-1 1,0 0 0,0 0-1,0 0 1,0 0 0,0 0-1,5-2 1,3-1 15,0-1-1,0 0 1,-1 0 0,0-1 0,0 0-1,0-1 1,0-1 0,-1 1 0,0-1-1,-1-1 1,1 1 0,-1-2-1,10-13 1,-3 4 20,-1-1 0,0-1 0,-2 0-1,0-1 1,13-34 0,-21 45-7,-1 0 0,0 0 0,-1-1-1,0 1 1,-1-1 0,1-17 0,-9 136-28,6-97 11,2-1 1,-1 1 0,2-1-1,-1 1 1,1-1 0,5 14-1,-6-22-4,-1 0-1,1 0 1,0-1-1,0 1 1,0 0-1,0-1 1,0 1-1,1-1 1,-1 1-1,0-1 1,1 0-1,-1 1 1,1-1-1,-1 0 1,1 0-1,0 0 1,2 1-1,-1-1 4,-1-1 1,1 0-1,-1 0 0,1 0 0,-1 0 0,1 0 0,-1 0 0,0-1 0,1 1 0,-1-1 0,1 0 1,-1 1-1,0-1 0,1 0 0,-1-1 0,0 1 0,4-3 0,6-6 23,0 0 0,-1-1 0,0 0 0,-1-1 0,0 0 0,-1-1 0,0 0 0,13-28 0,17-22 41,-39 62-75,1 1 1,-1-1-1,1 0 1,-1 0-1,1 0 1,0 0-1,-1 1 1,1-1-1,0 0 1,0 0-1,-1 1 1,1-1-1,0 1 1,0-1-1,0 1 1,0-1-1,0 1 1,0-1-1,0 1 1,0 0-1,2-1 1,-3 2 6,1-1 0,0 0 0,0 1 1,-1-1-1,1 1 0,0-1 1,-1 1-1,1-1 0,-1 1 0,1-1 1,-1 1-1,1 0 0,-1-1 1,1 1-1,-1 0 0,1-1 1,-1 1-1,0 0 0,0 0 0,1-1 1,-1 2-1,9 55 315,-7-44-182,-2-7-116,1-1-1,0 1 1,1-1 0,-1 1-1,1-1 1,0 0 0,1 1-1,-1-1 1,1 0 0,4 6-1,-6-10-13,0 0-1,0 0 1,0-1-1,0 1 1,0 0-1,0 0 1,0-1-1,0 1 1,0 0-1,1-1 0,-1 1 1,0-1-1,0 0 1,1 1-1,-1-1 1,0 0-1,0 0 1,1 0-1,1 0 1,-1 0 9,1-1 0,-1 1 0,1-1 1,-1 0-1,1 0 0,-1 0 0,0-1 0,1 1 1,-1 0-1,0-1 0,0 1 0,0-1 0,2-2 1,9-10 77,-1-1 1,0 0 0,18-31 0,-21 30-72,1 1 1,1 0-1,0 0 1,18-16-1,-29 30-21,1 0-1,-1 0 0,1 1 0,0-1 0,-1 0 0,1 1 0,0-1 0,0 0 1,-1 1-1,1-1 0,0 1 0,0-1 0,0 1 0,0 0 0,0-1 1,0 1-1,0 0 0,-1 0 0,1-1 0,0 1 0,0 0 0,0 0 0,0 0 1,0 0-1,0 0 0,0 0 0,0 1 0,0-1 0,0 0 0,0 0 0,0 1 1,0-1-1,0 1 0,0-1 0,-1 0 0,1 1 0,0 0 0,0-1 1,0 1-1,-1-1 0,1 1 0,0 0 0,-1 0 0,1-1 0,-1 1 0,1 0 1,-1 0-1,1 0 0,-1 0 0,1 0 0,-1-1 0,0 1 0,0 0 0,1 0 1,-1 0-1,0 0 0,0 2 0,3 10-11,0 1 1,-2-1-1,1 19 0,-1-19-228,0-4-625,-1-26-18266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28:01.404"/>
    </inkml:context>
    <inkml:brush xml:id="br0">
      <inkml:brushProperty name="width" value="0.025" units="cm"/>
      <inkml:brushProperty name="height" value="0.025" units="cm"/>
    </inkml:brush>
  </inkml:definitions>
  <inkml:trace contextRef="#ctx0" brushRef="#br0">2360 111 11403,'-413'-84'2835,"313"71"-2937,-1 4 1,-117 4-1,169 9 95,0 2 0,0 2 0,-93 29 0,-136 65 25,163-55 169,2 6 1,-143 89 0,199-104-40,2 1 0,2 3 0,2 3 0,1 1 0,-84 105 1,122-136-112,1 0 1,1 1 0,0 0 0,-12 26 0,20-35-32,0-1 0,0 1-1,0 0 1,1-1 0,0 1 0,0 0 0,1 0-1,0-1 1,0 1 0,1 0 0,-1 0 0,1 0 0,1-1-1,0 1 1,-1-1 0,4 7 0,130 268 119,-63-140-122,-47-90 8,336 649-1405,-346-672 1356,2-1-1,0 0 1,2-2-1,1 0 1,1-1-1,1-1 1,1-1-1,1-1 1,1-1-1,1-1 1,0-2-1,1 0 1,48 20-1,316 98 522,-238-88-480,-33-9 4,2-6 1,1-6-1,1-4 1,180 6-1,-31-26-30,388-47 0,266-95-32,683-208 87,-565 122 16,-584 133-37,97-36 63,-15-49 1,-507 164-100,-1-3 0,-1 0 0,0-2 0,-1-2-1,-2-1 1,38-33 0,-59 45 51,0 0 0,0-1 1,-1-1-1,-1 1 0,1-1 0,-2-1 0,0 0 0,9-22 0,-13 25 58,0 0 0,-1 0 0,0 0 0,-1 0-1,0 0 1,0 0 0,-1-1 0,-1 1 0,1 0 0,-2 0 0,1-1-1,-1 1 1,-6-15 0,2 12-19,0-1 0,-1 1 0,-1 0 0,0 1-1,-1 0 1,0 0 0,-1 1 0,0 0 0,-1 1 0,0 0 0,-16-11-1,-16-9 65,-84-45 0,-22 1 513,-216-75-1,-173-15 206,-724-85-740,302 129-910,-5 39 986,-580 44 68,1343 47-604,2 8-1,0 9 0,-253 68 1,253-39-2130,5-2-1494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19.499"/>
    </inkml:context>
    <inkml:brush xml:id="br0">
      <inkml:brushProperty name="width" value="0.025" units="cm"/>
      <inkml:brushProperty name="height" value="0.025" units="cm"/>
    </inkml:brush>
  </inkml:definitions>
  <inkml:trace contextRef="#ctx0" brushRef="#br0">14 0 12011,'0'0'11739,"-1"9"-11162,-2 24-335,-7 133 749,10-147-841,1 1 0,1-1 1,0 0-1,2 0 0,0 0 1,10 29-1,0-27 101,-14-21-227,1 0 0,-1 0 0,1 0 0,-1-1 0,0 1 0,1 0 0,-1 0 0,1 0 0,-1 0 0,0-1 0,1 1 0,-1 0 0,0 0 0,1 0 0,-1-1 0,0 1 0,0 0 0,1-1 0,-1 1 0,0 0 0,0-1 0,1 1 0,-1 0 0,0-1 0,0 1 0,0 0 0,0-1 0,1 1 0,-1-1 0,0 1 0,0 0 0,0-1 0,0 0 0,8-53 1297,-7 42-1483,5-63 256,-4 39-223,2-1 0,11-51-1,-14 86 125,0 0 0,1-1 0,-1 1 0,0 0 0,1 0 0,-1 0 0,1 0 0,0 0-1,0 0 1,0 1 0,0-1 0,0 0 0,0 1 0,0-1 0,0 1 0,1 0 0,-1 0 0,0 0 0,1 0-1,-1 0 1,1 1 0,-1-1 0,1 1 0,0-1 0,-1 1 0,1 0 0,-1 0 0,1 0 0,0 1-1,-1-1 1,1 0 0,-1 1 0,1 0 0,-1 0 0,1-1 0,-1 1 0,0 1 0,1-1 0,-1 0 0,0 1-1,0-1 1,0 1 0,3 3 0,-4-4 23,0 0-1,0 1 1,0-1-1,-1 1 0,1-1 1,0 1-1,-1-1 1,0 1-1,1-1 1,-1 1-1,0-1 1,0 1-1,0 0 1,0-1-1,0 1 0,0-1 1,0 1-1,0 0 1,-1-1-1,1 1 1,-1-1-1,1 1 1,-1-1-1,1 1 1,-1-1-1,0 1 1,0-1-1,0 0 0,0 0 1,0 1-1,0-1 1,0 0-1,0 0 1,0 0-1,-3 1 1,-48 40 1346,47-39-1286,2-1-23,-3 3 40,0-1 0,-1 1 0,1-1 0,-1-1 0,0 1 0,0-1 0,0 0 0,-1-1 0,1 0 0,-10 2 0,17-4-154,-1-1 1,1 1-1,0 0 0,-1 0 0,1-1 1,0 1-1,0 0 0,-1 0 0,1-1 1,0 1-1,0 0 0,-1-1 0,1 1 1,0 0-1,0-1 0,0 1 1,-1 0-1,1-1 0,0 1 0,0 0 1,0-1-1,0 1 0,0-1 0,0 1 1,0 0-1,0-1 0,0 1 0,0-1 1,0 1-1,0 0 0,0-1 0,0 1 1,0 0-1,0-1 0,1 1 0,-1 0 1,0-1-1,0 1 0,0-1 0,1 1 1,-1-1-1,8-17-2497,35-31-8852,-15 19 992</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18.012"/>
    </inkml:context>
    <inkml:brush xml:id="br0">
      <inkml:brushProperty name="width" value="0.025" units="cm"/>
      <inkml:brushProperty name="height" value="0.025" units="cm"/>
    </inkml:brush>
  </inkml:definitions>
  <inkml:trace contextRef="#ctx0" brushRef="#br0">1 1 22677,'0'0'3908</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18.540"/>
    </inkml:context>
    <inkml:brush xml:id="br0">
      <inkml:brushProperty name="width" value="0.025" units="cm"/>
      <inkml:brushProperty name="height" value="0.025" units="cm"/>
    </inkml:brush>
  </inkml:definitions>
  <inkml:trace contextRef="#ctx0" brushRef="#br0">31 157 7655,'0'0'7383,"-6"-8"-4351,4 5-2785,-17-28 1423,19 30-1508,-1-1 0,0 1 0,1-1-1,0 0 1,-1 1 0,1-1 0,0 0-1,-1 1 1,1-1 0,0 0 0,0 1-1,1-1 1,-1 0 0,0 1 0,0-1-1,1 0 1,-1 1 0,1-1 0,-1 1-1,1-1 1,0 1 0,1-3 0,5-3 143,1-1 0,0 2 0,0-1 0,1 1 1,0 0-1,0 1 0,0 0 0,0 0 0,1 1 1,0 1-1,0-1 0,0 2 0,0-1 0,0 1 0,1 1 1,-1 0-1,16 0 0,-25 1-302,1 1 0,-1-1 0,0 0 0,1 1-1,-1-1 1,0 1 0,1-1 0,-1 1 0,0 0 0,0-1 0,0 1 0,0 0 0,0 0-1,0 0 1,0 0 0,0 0 0,0 0 0,0 0 0,0 0 0,0 0 0,-1 1 0,1-1-1,0 0 1,0 2 0,0 2 3,0 0 0,0-1 1,0 1-1,0 0 0,-1 0 0,0 0 0,0 6 0,-1 3 29,-1-1-1,0 1 1,-1-1-1,-6 18 1,1-13 6,0-1 0,-2-1 1,-13 19-1,-15 29 93,65-68-1085,-24 3 879,21-5-254,0 1 1,47-2-1,-67 6 300,0 1 0,0 0 0,0 0 0,1 0 0,-1 0 0,0 1 0,0-1 0,0 1 0,0 0 1,0 0-1,0 1 0,0-1 0,0 1 0,0 0 0,0 0 0,-1 0 0,1 1 0,-1-1 0,0 1 0,0 0 0,0 0 0,0 0 1,0 0-1,4 8 0,-5-9 66,-1 1 1,0 0-1,0 1 1,0-1 0,-1 0-1,1 0 1,-1 0-1,1 0 1,-1 1 0,0-1-1,0 0 1,-1 0-1,1 0 1,-1 1 0,1-1-1,-1 0 1,0 0-1,0 0 1,-2 4 0,-1-2 158,1 1 0,-1-1 1,0 0-1,0 0 1,-1 0-1,1-1 0,-1 0 1,0 1-1,-7 3 1,-2 1 197,0-1 1,-1 0-1,0-1 1,0-1 0,-1-1-1,-29 7 1,-35-8-580,88-6-5129,17-13-1531,-20 12 3856,16-12-8342</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19.365"/>
    </inkml:context>
    <inkml:brush xml:id="br0">
      <inkml:brushProperty name="width" value="0.025" units="cm"/>
      <inkml:brushProperty name="height" value="0.025" units="cm"/>
    </inkml:brush>
  </inkml:definitions>
  <inkml:trace contextRef="#ctx0" brushRef="#br0">17 140 19218,'-11'1'2114,"6"-1"1922,16 0-3075,17 0 288,5-9-544,7-6-385,4-4-192,1-3-96,-5-4-1697,-4 3-2756,-10-3-3202</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19.834"/>
    </inkml:context>
    <inkml:brush xml:id="br0">
      <inkml:brushProperty name="width" value="0.025" units="cm"/>
      <inkml:brushProperty name="height" value="0.025" units="cm"/>
    </inkml:brush>
  </inkml:definitions>
  <inkml:trace contextRef="#ctx0" brushRef="#br0">211 0 20115,'-10'0'1393,"-1"0"-930,0 1-1,0-1 1,0 2-1,0-1 1,0 2-1,0-1 1,1 1-1,-1 1 1,1 0-1,-19 11 1,18-8-422,1 1 1,0 1 0,1 0-1,-14 16 1,76-24-570,-20-2 544,74 2-311,-99 0 192,1 0 0,0 1 0,-1-1 0,1 2 0,-1-1 0,1 1 0,-1 0 1,0 1-1,12 7 0,-18-9 110,0-1 1,-1 1 0,1 0-1,-1-1 1,1 1 0,-1 0-1,1 0 1,-1 0 0,0 0-1,0 0 1,0 0 0,0 1-1,0-1 1,0 0 0,-1 0-1,1 1 1,-1-1 0,0 0-1,0 1 1,1-1 0,-1 1 0,-1-1-1,1 0 1,0 1 0,-1-1-1,1 0 1,-1 1 0,0-1-1,1 0 1,-1 0 0,0 0-1,-2 3 1,-3 7 312,-1 0 0,-1 0 0,0-1 0,-9 11 0,15-19-257,1-3-48,-63 72 923,60-67-897,-1-1 1,1 0-1,-1 0 0,0 0 1,0-1-1,0 1 1,-1-1-1,1-1 0,-1 1 1,0-1-1,1 0 0,-1 0 1,-7 1-1,12-3-83,1 0 0,-1 0-1,1-1 1,-1 1 0,1 0-1,-1 0 1,1-1 0,-1 1-1,1 0 1,0 0 0,-1-1-1,1 1 1,-1-1 0,1 1-1,0 0 1,-1-1 0,1 1-1,0-1 1,-1 1 0,1-1-1,0 1 1,0-1 0,0 1-1,-1-1 1,1 1 0,0-1-1,0 1 1,0-1 0,0 1-1,0-1 1,0 1 0,0-1-1,0 0 1,0 1 0,0-2 0,2-23-2383,-1 23 2209,2-12-2121,1-1 1,0 1-1,12-24 0,7-14-5233</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20.550"/>
    </inkml:context>
    <inkml:brush xml:id="br0">
      <inkml:brushProperty name="width" value="0.025" units="cm"/>
      <inkml:brushProperty name="height" value="0.025" units="cm"/>
    </inkml:brush>
  </inkml:definitions>
  <inkml:trace contextRef="#ctx0" brushRef="#br0">19 1 16784,'0'0'5322,"0"10"-3875,-8 107 1753,1-39-2581,4 0-1,7 81 0,-4-157-599,0-1-1,0 0 0,0 0 1,0 0-1,0 0 0,0 0 1,1 1-1,-1-1 0,0 0 1,1 0-1,-1 0 0,1 0 1,-1 0-1,1 0 0,-1 0 1,1 0-1,0 0 0,0 0 1,-1-1-1,1 1 0,0 0 1,0 0-1,0-1 0,0 1 1,2 1-1,-2-3 20,-1 1 0,1 0 0,0 0 0,0 0-1,0-1 1,0 1 0,0 0 0,0-1 0,0 1 0,0-1 0,-1 1-1,1-1 1,0 1 0,0-1 0,0 0 0,-1 1 0,1-1-1,-1 0 1,1 1 0,0-1 0,-1 0 0,1 0 0,-1 0 0,1 0-1,-1 0 1,0 1 0,1-1 0,-1 0 0,0-2 0,6-11 20,-2-1 1,0 0 0,-1 0-1,0-1 1,-1 1 0,-1-1 0,0 1-1,-1-1 1,-4-28 0,4 42-62,-1 0 0,1 1 1,-1-1-1,0 1 0,1-1 1,-1 1-1,0-1 0,0 1 0,0 0 1,0-1-1,0 1 0,0 0 1,0 0-1,-1 0 0,1 0 0,0 0 1,-1 0-1,1 0 0,-1 0 1,-1-1-1,2 2-4,1 0 0,-1 0 1,0 0-1,1 0 0,-1 0 0,0 0 1,1 0-1,-1 0 0,0 0 0,0 0 1,1 0-1,-1 0 0,0 0 1,1 1-1,-1-1 0,0 0 0,1 0 1,-1 1-1,0-1 0,1 0 0,-1 1 1,1-1-1,-1 1 0,1-1 0,-1 1 1,1-1-1,-1 1 0,1-1 0,-1 1 1,1 0-1,0-1 0,-1 1 0,1 0 1,0-1-1,-1 1 0,1 0 1,0-1-1,0 1 0,0 0 0,0-1 1,0 1-1,0 0 0,0-1 0,0 1 1,0 0-1,0 1 0,-1 2-1,1 0 0,0 0 0,0 0-1,0 0 1,0 1 0,1-1 0,0 0-1,0 0 1,0 0 0,0 0 0,0 0 0,1 0-1,0 0 1,2 3 0,-3-5 10,1 0 1,0 0-1,0-1 1,0 1-1,0-1 1,0 0-1,0 1 1,0-1-1,0 0 1,0 0-1,1 0 1,-1-1-1,0 1 1,1 0-1,-1-1 1,1 0-1,-1 1 1,0-1-1,1 0 1,-1 0-1,1-1 0,-1 1 1,1 0-1,-1-1 1,4-1-1,0 0 15,0 0 0,-1-1 0,0 0 0,1 0 0,-1 0 0,0-1 0,-1 0 0,1 0 0,-1 0 0,0 0 0,0-1 0,0 1 0,0-1 0,-1 0 0,5-8 0,-2 2 6,0-1 0,0 0 0,-1 0 0,0 0 0,-1 0 0,3-16 0,-7 27-18,0 0 0,0 1 1,0-1-1,0 0 1,0 0-1,0 0 0,0 0 1,0 0-1,-1 0 0,1 0 1,0 0-1,-1 0 0,1 0 1,0 0-1,-1 0 0,1 1 1,-1-1-1,0 0 0,1 0 1,-1 1-1,1-1 0,-1 0 1,0 1-1,0-1 0,1 0 1,-1 1-1,0-1 0,0 1 1,0 0-1,0-1 0,0 1 1,0 0-1,1-1 0,-1 1 1,0 0-1,0 0 0,0 0 1,0 0-1,0 0 0,0 0 1,0 0-1,0 0 0,0 0 1,0 0-1,0 0 0,0 1 1,0-1-1,0 0 0,0 1 1,1-1-1,-1 1 0,0-1 1,0 1-1,0-1 0,1 1 1,-1 0-1,0-1 0,0 1 1,0 1-1,-3 2-4,0 0-1,1 0 0,-1 1 1,1 0-1,0 0 0,0 0 1,1 0-1,-1 0 1,1 0-1,1 1 0,-1-1 1,0 1-1,1-1 1,0 8-1,-2 14 77,1 45-1,2-57-69,0-13 1,0 0 1,0-1 0,0 1 0,0-1-1,1 1 1,-1 0 0,0-1 0,1 1 0,-1-1-1,1 1 1,0-1 0,-1 1 0,1-1-1,0 0 1,0 1 0,0-1 0,0 0-1,0 0 1,0 0 0,0 0 0,0 1-1,1-1 1,-1-1 0,0 1 0,1 0 0,-1 0-1,1 0 1,-1-1 0,0 1 0,1-1-1,0 1 1,2-1 0,5 2-120,-1-2 1,1 1-1,0-1 0,16-2 1,-16 1-331,-5 0 37,-1 0 0,0-1 0,0 1 0,1-1 0,-1 1 0,0-1 0,0 0 0,-1 0 0,1 0 1,0-1-1,-1 1 0,1-1 0,-1 1 0,0-1 0,0 0 0,0 0 0,3-5 0,25-56-7684,-19 29 2755,-2-4-2194</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21.147"/>
    </inkml:context>
    <inkml:brush xml:id="br0">
      <inkml:brushProperty name="width" value="0.025" units="cm"/>
      <inkml:brushProperty name="height" value="0.025" units="cm"/>
    </inkml:brush>
  </inkml:definitions>
  <inkml:trace contextRef="#ctx0" brushRef="#br0">22 81 8040,'1'-9'3026,"-1"8"-2400,1-38 1910,1 27 246,-2 26 2213,-12 168-1619,-1 1-1019,13-182-2348,0 1 1,0-1-1,0 1 0,-1 0 0,1-1 0,1 1 0,-1-1 0,0 1 1,0-1-1,1 1 0,-1 0 0,0-1 0,1 1 0,0-1 0,-1 0 1,1 1-1,0-1 0,0 1 0,0-1 0,0 0 0,0 0 0,0 1 1,0-1-1,0 0 0,0 0 0,0 0 0,1 0 0,-1 0 0,0-1 1,1 1-1,-1 0 0,1-1 0,-1 1 0,1-1 0,1 1 0,0-1 16,0 0-1,0-1 1,0 1-1,0-1 1,0 0-1,0 0 0,0 0 1,0 0-1,-1 0 1,1-1-1,0 1 0,-1-1 1,1 0-1,-1 1 1,0-1-1,0 0 1,4-5-1,9-11-36,0-1 0,-2-1 0,-1 0 0,0-1-1,-1 0 1,-1 0 0,10-34 0,-11 24-13,-1 0-1,-2 0 0,-1 0 0,-1-1 1,-1-34-1,-4 83-51,-1 0 0,-1-1 1,-6 21-1,-3 20 299,6-5 466,2 61 1,4-111-675,0-1 1,0 1-1,-1 0 1,2-1-1,-1 1 0,0-1 1,0 1-1,0-1 1,1 1-1,-1 0 0,1-1 1,-1 0-1,1 1 1,0-1-1,-1 1 0,1-1 1,0 0-1,0 1 1,0-1-1,0 0 0,2 2 1,-2-3-1,0 0 0,0 1-1,0-1 1,1 0 0,-1 1 0,0-1 0,0 0-1,1 0 1,-1 0 0,0 0 0,0 0 0,1-1-1,-1 1 1,0 0 0,0 0 0,1-1 0,-1 1-1,0-1 1,0 1 0,1-2 0,5-1 17,0-2 0,-1 1 0,0-1-1,0 1 1,0-2 0,-1 1 0,5-7 0,5-9-96,-1-1-1,-1 0 1,17-43 0,-31 138-261,1-67 321,-2 1 43,2-1-1,-1 1 1,1 0 0,0 0 0,1 12-1,0-18-23,-1 0 0,0 0 0,1 0 0,-1 0 0,0 0-1,1 0 1,0 0 0,-1 0 0,1 0 0,-1 0 0,1 0 0,0 0 0,0-1-1,-1 1 1,1 0 0,0-1 0,0 1 0,0 0 0,0-1 0,0 1 0,0-1-1,0 1 1,0-1 0,0 0 0,0 0 0,0 1 0,0-1 0,0 0 0,0 0-1,0 0 1,0 0 0,0 0 0,0 0 0,0 0 0,1 0 0,-1-1-1,0 1 1,0 0 0,0 0 0,0-1 0,0 1 0,0-1 0,0 1 0,-1-1-1,2 0 1,7-4 39,0 0-1,0 0 0,-1-1 0,0 0 0,0-1 0,0 1 1,11-15-1,43-59-1212,-49 56-174,-13 18 140,-10 15 327,-13 26-380,-3 3-1404,6-20-3610,13-17-1405</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21.505"/>
    </inkml:context>
    <inkml:brush xml:id="br0">
      <inkml:brushProperty name="width" value="0.025" units="cm"/>
      <inkml:brushProperty name="height" value="0.025" units="cm"/>
    </inkml:brush>
  </inkml:definitions>
  <inkml:trace contextRef="#ctx0" brushRef="#br0">1 1 19987,'0'0'7719,"34"56"-13484,-15-50 1281,0-5-2179</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21.928"/>
    </inkml:context>
    <inkml:brush xml:id="br0">
      <inkml:brushProperty name="width" value="0.025" units="cm"/>
      <inkml:brushProperty name="height" value="0.025" units="cm"/>
    </inkml:brush>
  </inkml:definitions>
  <inkml:trace contextRef="#ctx0" brushRef="#br0">41 25 12492,'0'0'3214,"2"10"-492,24 201 6161,-18 14-7650,-9-208-1213,0-1-1,-7 30 1,7-39-11,-1-1 0,0 0 0,0 0 1,0 0-1,-1-1 0,0 1 0,0 0 1,-1-1-1,1 0 0,-7 7 0,10-11-9,-1-1-1,1 1 1,0 0-1,-1-1 1,1 1-1,-1-1 1,1 0-1,-1 1 1,1-1-1,-1 1 1,0-1-1,1 0 1,-1 0-1,1 1 1,-1-1-1,0 0 1,1 0-1,-1 0 1,0 1-1,1-1 1,-1 0-1,0 0 1,1 0-1,-1 0 0,0 0 1,1 0-1,-1-1 1,0 1-1,1 0 1,-2 0-1,-7-20-256,6-38-576,3 52 669,1-23 13,1 0 1,2 0-1,0 0 0,2 1 1,1 0-1,2 0 1,1 1-1,17-35 0,3 4 423,3 2 1,65-83-1,-145 208 1126,43-62-1287,1-1 0,-1 1 0,2 0 0,-1 0 0,1 0 1,0 0-1,0 1 0,1-1 0,-1 10 0,2-16-98,0-1 0,0 1 0,0 0-1,0-1 1,0 1 0,1 0 0,-1 0 0,0-1 0,0 1 0,1 0 0,-1-1 0,0 1 0,1 0 0,-1-1-1,0 1 1,1-1 0,-1 1 0,1-1 0,-1 1 0,1-1 0,-1 1 0,1-1 0,0 1 0,-1-1 0,1 1-1,-1-1 1,1 0 0,0 0 0,0 1 0,0-1 0,29 0 240,28-19-20,58-53-97,-31 18 118,-68 47-81,-11 12 160,-14 25 526,7-28-817,0 1 1,0-1-1,0 0 1,0 0-1,1 1 1,-1-1-1,1 1 1,-1-1-1,1 0 1,0 1-1,0-1 1,0 1-1,0-1 1,0 1-1,0-1 1,1 3-1,1-4-42,-1 0 0,0-1 0,1 1 0,-1-1 0,1 1 0,-1-1 0,1 0 0,-1 0 0,1 0 0,-1 1 0,1-1 0,0 0 0,-1-1 0,1 1 0,-1 0 0,1 0 0,-1-1 0,1 1 0,-1-1 0,0 1 0,3-2 0,29-14 0,4-8-486,-29 18 167,0 0 1,0 1-1,0 0 0,1 0 1,-1 1-1,1 0 0,1 0 1,-1 1-1,18-4 0,-27 7 134,1 0 0,-1 0-1,1 1 1,0-1 0,-1 0 0,1 0-1,0 0 1,-1 1 0,1-1 0,-1 0-1,1 1 1,-1-1 0,1 0 0,-1 1-1,1-1 1,-1 1 0,1-1 0,-1 1-1,1-1 1,-1 1 0,0-1-1,1 1 1,-1-1 0,0 1 0,1 0-1,-1-1 1,0 1 0,0-1 0,0 1-1,1 0 1,-1-1 0,0 1 0,0 0-1,0-1 1,0 1 0,0 0 0,0-1-1,-1 1 1,1 0 0,0-1 0,0 1-1,0-1 1,0 1 0,-1 0-1,1 6-1844,0 2-4493</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22.553"/>
    </inkml:context>
    <inkml:brush xml:id="br0">
      <inkml:brushProperty name="width" value="0.025" units="cm"/>
      <inkml:brushProperty name="height" value="0.025" units="cm"/>
    </inkml:brush>
  </inkml:definitions>
  <inkml:trace contextRef="#ctx0" brushRef="#br0">88 0 16464,'0'0'5765,"-21"72"-4035,3-20-609,-3 7 160,5 4-480,6-5-449,8-6-64,2-14 65,5-8-225,16-15-128,10-10 0,0-5-897,6-14-2723,5-15-2657</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23.256"/>
    </inkml:context>
    <inkml:brush xml:id="br0">
      <inkml:brushProperty name="width" value="0.025" units="cm"/>
      <inkml:brushProperty name="height" value="0.025" units="cm"/>
    </inkml:brush>
  </inkml:definitions>
  <inkml:trace contextRef="#ctx0" brushRef="#br0">119 78 22197,'-7'12'667,"-16"29"925,-30 73 0,46-96-1526,1 1 0,0-1 0,1 1-1,1 0 1,1 0 0,1 0 0,0 35-1,2-53-81,0 0 0,0 0 0,0-1 0,0 1-1,0 0 1,0 0 0,0 0 0,0-1-1,1 1 1,-1 0 0,0 0 0,0-1-1,1 1 1,-1 0 0,1-1 0,-1 1 0,1 0-1,-1-1 1,1 1 0,-1 0 0,1-1-1,-1 1 1,1-1 0,0 1 0,-1-1-1,1 1 1,0-1 0,-1 0 0,1 1-1,0-1 1,-1 0 0,1 0 0,0 1 0,0-1-1,0 0 1,-1 0 0,1 0 0,0 0-1,0 0 1,0 0 0,1 0 0,0-1 25,0 1 1,0-1-1,0 0 1,0 0 0,0 0-1,-1 0 1,1 0-1,0 0 1,0 0-1,-1 0 1,1-1 0,0 1-1,-1-1 1,0 0-1,3-2 1,4-10 42,-1 0-1,0-1 1,-1 0-1,-1 0 1,0 0 0,-1-1-1,-1 0 1,3-24-1,1-135 813,-7 151-612,-1-8-140,1 47-250,-1 50 164,1-61-2,0 0-1,0 1 1,0-1-1,1 0 1,-1 0 0,1 1-1,0-1 1,0 0-1,1 0 1,0 0-1,-1 0 1,1-1 0,4 7-1,-4-9 18,-1 1-1,1-1 1,0 0-1,0 0 1,0 0-1,-1 0 1,1 0-1,0 0 1,0 0-1,0-1 1,0 1-1,1-1 1,-1 1-1,0-1 1,0 0-1,0 0 1,0 0-1,0 0 1,0 0-1,1 0 1,-1-1-1,0 1 1,0-1-1,0 1 1,0-1-1,0 0 1,0 0-1,0 0 1,-1 0-1,3-2 1,5-2 11,-1-1 1,1-1-1,-2 1 1,1-1 0,-1-1-1,0 1 1,0-1-1,-1 0 1,0-1-1,-1 0 1,0 0 0,0 0-1,-1 0 1,0-1-1,0 1 1,-1-1 0,-1 0-1,0 0 1,2-19-1,-15 36-425,-1 18 336,0 0 1,2 0-1,0 1 1,2 1-1,-8 44 1,13-61 36,1 0 0,0 1 0,1-1 0,0 1 0,0-1 0,3 21 0,-2-30 2,0 0 0,1 0 0,0 0 0,-1 0 0,1 0 0,0 0 0,-1 0 0,1-1 0,0 1 0,0 0 0,0 0 0,0-1 0,0 1 0,0 0 0,0-1 0,0 1 0,0-1 0,0 0 1,0 1-1,0-1 0,0 0 0,0 1 0,0-1 0,0 0 0,0 0 0,1 0 0,-1 0 0,0 0 0,0 0 0,0 0 0,0-1 0,0 1 0,0 0 0,0-1 0,0 1 0,2-1 0,40-17 147,2-19-371,-35 28 99,1 0-1,0 0 1,15-9 0,-26 18 119,1 0 0,-1 0 0,0 0 0,1 0 1,-1 0-1,0 0 0,1 0 0,-1 0 0,0 0 1,1 0-1,-1 0 0,0 0 0,0 0 0,1 0 1,-1 0-1,0 0 0,1 1 0,-1-1 0,0 0 0,0 0 1,1 0-1,-1 0 0,0 1 0,0-1 0,1 0 1,-1 0-1,0 0 0,0 1 0,1-1 0,-1 0 1,0 0-1,0 1 0,0-1 0,0 0 0,0 1 1,1-1-1,-1 0 0,0 0 0,0 1 0,0-1 1,0 0-1,0 1 0,0-1 0,0 0 0,0 1 1,0-1-1,1 24-257,-3-8 691,1-31 1459,0-13-1240,0 18-558,0 1 1,1-1-1,1 0 1,-1 0 0,2 0-1,-1 0 1,1 0 0,6-16-1,-7 25-148,-1 0 0,1 0 0,0 0 0,0 0 0,-1 0 0,1 1 0,0-1 0,0 0 0,0 1 0,0-1 0,0 0 0,0 1 0,0-1 0,0 1 0,0 0 0,0-1 0,1 1 0,-1 0 0,0 0 0,0-1 0,0 1 0,0 0 0,0 0 0,1 0 0,-1 0 0,1 1 0,37 8-4591,-16-4 265,43-3-6342,-28-2 545</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19.840"/>
    </inkml:context>
    <inkml:brush xml:id="br0">
      <inkml:brushProperty name="width" value="0.025" units="cm"/>
      <inkml:brushProperty name="height" value="0.025" units="cm"/>
    </inkml:brush>
  </inkml:definitions>
  <inkml:trace contextRef="#ctx0" brushRef="#br0">132 1 19282,'0'0'7789,"-9"6"-7138,3 0-542,0 0-1,0 0 0,1 0 1,-1 1-1,2 0 0,-1 0 1,1 0-1,0 1 0,0-1 1,1 1-1,0 0 0,0 0 1,1 0-1,0 1 0,0-1 1,0 17-1,1-12-84,0 1 0,0-1 0,2 0-1,0 1 1,0-1 0,1 0 0,1 1 0,0-1 0,1 0 0,0-1 0,1 1 0,1-1-1,0 0 1,0 0 0,1-1 0,1 0 0,0 0 0,12 13 0,37 34-30,-56-58-186,-23-18-673,-31-24 815,34 29 379,0-2 1,1 0-1,1-2 0,-16-17 1,31 32-284,1 0 0,0 1 1,-1-1-1,1 0 0,0 0 1,0 0-1,0 0 0,0 0 1,0 0-1,0-1 0,1 1 1,-1 0-1,1 0 0,-1 0 1,1-1-1,0 1 0,0 0 1,0 0-1,0-1 0,1 1 1,-1 0-1,0 0 0,1-1 1,0 1-1,-1 0 0,1 0 1,0 0-1,0 0 0,0 0 1,0 0-1,1 0 0,-1 0 1,1 0-1,-1 1 0,1-1 1,-1 1-1,1-1 0,0 1 1,0-1-1,0 1 0,3-2 1,9-5-409,1 0 1,-1 1 0,2 1-1,24-8 1,-32 12-56,81-28-9181,-40 11-988</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23.614"/>
    </inkml:context>
    <inkml:brush xml:id="br0">
      <inkml:brushProperty name="width" value="0.025" units="cm"/>
      <inkml:brushProperty name="height" value="0.025" units="cm"/>
    </inkml:brush>
  </inkml:definitions>
  <inkml:trace contextRef="#ctx0" brushRef="#br0">139 279 16015,'0'0'4388,"-11"3"-2674,4-2-1457,0 1 1,0 1-1,1-1 0,0 1 0,-1 0 1,1 0-1,0 1 0,0 0 1,1 0-1,-1 0 0,1 1 1,0 0-1,0 0 0,1 0 1,-1 1-1,1-1 0,0 1 1,1 0-1,-4 7 0,4-8-41,1 0 1,-1 1-1,1-1 1,1 1-1,-1-1 0,1 1 1,-1 8-1,2-14-198,-1 1 0,1 0-1,1 0 1,-1 0 0,0 0 0,0 0-1,0 0 1,0 0 0,1-1 0,-1 1 0,0 0-1,1 0 1,-1 0 0,0 0 0,1-1 0,-1 1-1,1 0 1,0 0 0,-1-1 0,2 2-1,-1-1-8,1-1 0,-1 1 0,1-1 0,-1 1 0,1-1-1,-1 0 1,0 0 0,1 1 0,-1-1 0,1 0 0,-1 0 0,1-1-1,-1 1 1,1 0 0,-1 0 0,1-1 0,1 0 0,2-1 18,0 0 1,0 0 0,0-1 0,0 0-1,-1 0 1,1 0 0,-1 0 0,1-1-1,-1 0 1,-1 0 0,1 0 0,0 0-1,-1-1 1,4-6 0,6-10 55,18-41-1,-18 31-52,-2 0-1,-1-1 1,-2 0-1,-1 0 0,-1-1 1,-2 0-1,0-44 0,-17 85 286,6 3-315,1 0 0,0 1-1,0 0 1,1 0 0,1 0-1,0 1 1,-4 24 0,3-7 8,1 0 0,1 41 0,2-66-78,2 0-1,-1-1 1,1 1 0,-1 0 0,1 0 0,1-1 0,-1 1-1,1 0 1,-1-1 0,1 1 0,1-1 0,3 6 0,-5-9-150,0 0-1,0 0 1,1 1 0,-1-1 0,0 0 0,1 0 0,-1-1 0,1 1 0,-1 0-1,1 0 1,-1-1 0,1 1 0,0-1 0,-1 1 0,1-1 0,0 0 0,0 1-1,-1-1 1,1 0 0,0 0 0,-1-1 0,1 1 0,0 0 0,0 0 0,-1-1-1,1 1 1,0-1 0,-1 1 0,1-1 0,-1 0 0,1 0 0,-1 0-1,1 0 1,-1 0 0,0 0 0,1 0 0,-1 0 0,2-2 0,19-21-6090,2-6-3919</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23.943"/>
    </inkml:context>
    <inkml:brush xml:id="br0">
      <inkml:brushProperty name="width" value="0.025" units="cm"/>
      <inkml:brushProperty name="height" value="0.025" units="cm"/>
    </inkml:brush>
  </inkml:definitions>
  <inkml:trace contextRef="#ctx0" brushRef="#br0">143 1 17457,'0'0'7302,"5"10"-6624,10 25-130,-2 2 0,-1 0 0,-2 0-1,-2 1 1,-1 0 0,-2 0-1,-1 1 1,-3 0 0,-5 71 0,0-83-496,-1-1 1,-1 0 0,-2 0 0,-1 0 0,0-1 0,-2-1 0,-1 0-1,-16 25 1,15-28-930,-2-1-1,-24 27 1,9-22-4915,1-15-6284</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26.846"/>
    </inkml:context>
    <inkml:brush xml:id="br0">
      <inkml:brushProperty name="width" value="0.025" units="cm"/>
      <inkml:brushProperty name="height" value="0.025" units="cm"/>
    </inkml:brush>
  </inkml:definitions>
  <inkml:trace contextRef="#ctx0" brushRef="#br0">97 91 12620,'-1'18'9502,"-14"99"-7302,-3-32-340,-45 128 1,124-326-7221,-47 78 3042,-1-2-1,-2 0 1,-2 0 0,-1-1 0,3-43 0,-10 56 2406,0 1 0,-6-43 0,-2 43 1628,7 24-1584,0-1 1,-1 1-1,1 0 0,0-1 1,0 1-1,-1 0 0,1-1 0,0 1 1,0 0-1,-1 0 0,1-1 0,-1 1 1,1 0-1,0 0 0,-1-1 1,1 1-1,0 0 0,-1 0 0,1 0 1,-1 0-1,1 0 0,0 0 0,-1 0 1,1 0-1,-1 0 0,1 0 0,-1 0 1,0 0-1,0 1 110,-1 0 0,1 0-1,0 0 1,0 0 0,-1 1 0,1-1 0,0 0 0,0 1-1,0-1 1,0 1 0,0-1 0,1 1 0,-1 0-1,0-1 1,1 1 0,-1 0 0,1-1 0,0 1 0,-1 3-1,-6 54 1568,3-1 0,4 91 1,1-62 97,-1-79-1688,2 37 404,-2-43-623,0-1 1,0 0-1,0 0 0,0 1 0,1-1 1,-1 0-1,0 0 0,1 1 0,-1-1 1,1 0-1,-1 0 0,1 0 0,-1 0 1,1 0-1,0 0 0,0 0 0,0 0 1,-1 0-1,1 0 0,0 0 0,0 0 1,0-1-1,0 1 0,0 0 0,1-1 1,-1 1-1,2 0 0,-3-1-55,1 0-1,0 0 1,0-1-1,-1 1 1,1 0-1,0-1 1,-1 1 0,1 0-1,0-1 1,-1 1-1,1-1 1,-1 1-1,1-1 1,0 1 0,-1-1-1,1 1 1,-1-1-1,0 0 1,1 1-1,-1-1 1,1 0-1,-1 1 1,0-1 0,0 0-1,1 0 1,-1 1-1,0-1 1,0 0-1,0 0 1,0 1-1,0-1 1,0 0 0,0 0-1,0 0 1,0-36-1502,-1 31 1232,1 1 191,-1 0-1,1 1 1,-1-1 0,-1 0 0,1 0 0,-1 1-1,1-1 1,-1 1 0,-4-6 0,5 8 148,0 0 1,-1 0 0,1 0-1,-1 0 1,1 0 0,-1 1-1,1-1 1,-1 1 0,0-1-1,0 1 1,0-1 0,0 1-1,0 0 1,0 0 0,0 0-1,0 0 1,-1 1 0,1-1-1,0 0 1,0 1 0,-4-1-1,5 2 41,0 1 0,0-1-1,0 0 1,0 1 0,0-1 0,1 1-1,-1-1 1,0 1 0,1-1 0,-1 1-1,1-1 1,0 1 0,-1-1 0,1 1-1,0 0 1,0-1 0,0 1 0,0-1-1,1 3 1,-2 1 4,1-1-1,0 0 1,0 0 0,1 0-1,-1 0 1,1 1 0,2 5-1,-2-9-34,0 0 0,0 0 0,0 0 0,0 0 0,0-1 0,0 1-1,0 0 1,0-1 0,0 1 0,0-1 0,0 1 0,0-1 0,0 1-1,0-1 1,0 0 0,1 0 0,-1 0 0,0 1 0,0-1 0,0 0 0,1-1-1,-1 1 1,0 0 0,0 0 0,0 0 0,1-1 0,-1 1 0,0 0-1,0-1 1,0 1 0,0-1 0,0 0 0,0 1 0,0-1 0,0 0 0,0 1-1,1-2 1,34-32 372,-28 23-351,-1 1 0,0-2 0,0 1 0,-1-1 0,-1 0 0,0 0 0,0 0 0,-2-1 0,1 1 0,-1-1 0,-1 0 0,-1 0 0,1-14 0,-7 82 787,3-46-803,0 0 0,1 0-1,1 1 1,-1-1 0,1 1-1,1-1 1,0 0 0,0 0-1,0 1 1,7 16 0,-8-25-25,0 0 0,1 1 0,-1-1 0,1 0 0,0 1 0,-1-1 0,1 0 0,0 0 0,0 0 1,0 0-1,0 0 0,0 0 0,0 0 0,0 0 0,0 0 0,0 0 0,1 0 0,-1-1 0,0 1 1,0-1-1,1 1 0,-1-1 0,0 1 0,1-1 0,-1 0 0,1 1 0,1-1 0,0-1 20,-1 1-1,0-1 1,1 0-1,-1 0 1,0-1-1,0 1 1,0 0-1,0-1 0,0 1 1,0-1-1,0 1 1,0-1-1,-1 0 1,3-3-1,3-5 70,1-1-1,-2 0 1,1 0-1,8-23 0,8-69-177,-23 128 20,1 57 60,0-76 27,-1-1 1,1 1 0,0-1 0,1 1-1,-1-1 1,1 0 0,0 0 0,0 1 0,1-2-1,0 1 1,5 8 0,-7-12-7,0 0 0,0 0 0,0 0 0,0 0 0,0 0 0,0 0 0,0-1 0,0 1 0,0 0 0,1-1 0,-1 1 0,0-1 0,0 1 0,1-1 0,-1 0 0,0 1 0,1-1 0,-1 0 0,0 0 0,1 0 0,-1 0 0,0 0 0,1 0 0,-1 0 0,0-1 0,1 1 0,-1 0 0,0-1 0,0 1 0,1-1 0,-1 1 0,0-1 0,0 0 0,0 1 0,0-1 0,0 0 0,0 0 0,0 0 1,0 0-1,0 0 0,0 0 0,0 0 0,0 0 0,-1 0 0,1 0 0,0-3 0,5-5 12,-1 0 1,0 0 0,-1 0 0,6-16 0,2-38-1297,-16 23-4094,4 40 5223,0 0 1,0 0 0,0 0-1,0 0 1,0 0 0,0 0-1,0-1 1,-1 1 0,1 0-1,0 0 1,0 0 0,0 0 0,0 0-1,0 0 1,-1 0 0,1 0-1,0 0 1,0 0 0,0 0-1,0 0 1,0 0 0,-1 0 0,1 0-1,0 0 1,0 0 0,0 0-1,0 0 1,-1 0 0,1 0-1,0 0 1,0 0 0,0 0-1,0 0 1,0 0 0,-1 0 0,1 0-1,0 0 1,0 0 0,0 0-1,0 1 1,0-1 0,0 0-1,-1 0 1,1 0 0,0 0-1,0 0 1,0 0 0,0 1 0,0-1-1,0 0 1,0 0 0,0 0-1,0 0 1,0 0 0,0 1-1,0-1 1,0 0 0,0 0 0,0 0-1,0 0 1,0 1 0,-5 9-4233,-1 8-3583</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27.435"/>
    </inkml:context>
    <inkml:brush xml:id="br0">
      <inkml:brushProperty name="width" value="0.025" units="cm"/>
      <inkml:brushProperty name="height" value="0.025" units="cm"/>
    </inkml:brush>
  </inkml:definitions>
  <inkml:trace contextRef="#ctx0" brushRef="#br0">1 238 16015,'0'9'806,"10"200"6317,2 17-2336,-12-136-4222,0-67-326,0-65-2,11-543-2965,-10 564 2627,-2 11 93,1 0 1,1 0-1,-1 0 0,2 0 1,-1 1-1,1-1 1,1 0-1,0 1 1,0-1-1,1 1 1,7-14-1,-10 22 6,-1-1 0,1 1-1,0 0 1,0 0 0,-1 0-1,1 1 1,0-1 0,0 0 0,0 0-1,0 0 1,0 1 0,0-1 0,0 0-1,0 1 1,1-1 0,-1 1 0,0-1-1,0 1 1,0 0 0,1-1 0,-1 1-1,0 0 1,0 0 0,1 0-1,-1 0 1,0 0 0,0 0 0,1 0-1,-1 1 1,0-1 0,0 0 0,1 1-1,-1-1 1,0 1 0,0-1 0,0 1-1,0-1 1,0 1 0,0 0-1,0 0 1,0-1 0,2 3 0,0 0-6,0 1-1,0 0 1,-1-1 0,1 1 0,-1 0 0,0 0 0,0 1 0,0-1 0,0 0-1,0 6 1,1 7 36,-1 0 0,-2 0 0,1 0 0,-2 0 0,0 0 1,-1 0-1,-6 24 0,-2 16 826,10-56-857,0-1 1,0 1 0,-1-1-1,1 0 1,0 1 0,0-1-1,0 1 1,0-1 0,0 0-1,0 1 1,0-1 0,0 1-1,0-1 1,0 1 0,0-1-1,0 0 1,0 1 0,0-1-1,0 1 1,0-1-1,1 0 1,-1 1 0,0-1-1,0 1 1,0-1 0,1 0-1,-1 1 1,0-1 0,0 0-1,1 1 1,-1-1 0,0 0-1,1 0 1,-1 1 0,0-1-1,1 0 1,-1 0 0,0 0-1,1 1 1,-1-1 0,1 0-1,-1 0 1,0 0 0,1 0-1,-1 0 1,1 0 0,-1 0-1,1 0 1,-1 0 0,0 0-1,1 0 1,0 0 0,11-5-419,-7 2 202,-1 1 0,0 0 1,1 0-1,-1 1 0,1-1 0,-1 1 0,1 0 0,0 0 1,0 1-1,-1-1 0,1 1 0,0 0 0,8 1 1,-10 0 210,-1 1 0,0-1 0,1 1 1,-1-1-1,0 1 0,0-1 0,0 1 1,0 0-1,0 0 0,-1 0 0,1 0 1,-1 1-1,1-1 0,-1 0 0,0 1 1,1-1-1,-1 1 0,-1-1 1,1 1-1,0-1 0,-1 1 0,1 0 1,-1-1-1,0 1 0,1 0 0,-2 3 1,2 4 315,-1-1 1,0 0-1,-1 1 1,0-1-1,-1 0 0,0 0 1,0 0-1,-1 0 1,0 0-1,-1 0 1,1-1-1,-7 10 1,8-14-213,0-1 1,0 1 0,-1-1-1,1 1 1,-1-1-1,0 0 1,0 0 0,0 0-1,-1-1 1,1 1-1,0-1 1,-1 1 0,0-1-1,1 0 1,-1-1-1,0 1 1,0-1 0,0 1-1,0-1 1,-1 0 0,1-1-1,0 1 1,0-1-1,0 0 1,-1 0 0,1 0-1,0 0 1,-8-3-1,10 3-251,0-1 0,0 0-1,0-1 1,0 1 0,0 0-1,0 0 1,1-1-1,-1 1 1,1-1 0,-1 1-1,1-1 1,-1 0 0,1 0-1,0 0 1,0 0 0,0 0-1,0 0 1,0 0-1,0 0 1,1 0 0,-1 0-1,0-3 1,-6-51-11353,6 23-1234</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27.919"/>
    </inkml:context>
    <inkml:brush xml:id="br0">
      <inkml:brushProperty name="width" value="0.025" units="cm"/>
      <inkml:brushProperty name="height" value="0.025" units="cm"/>
    </inkml:brush>
  </inkml:definitions>
  <inkml:trace contextRef="#ctx0" brushRef="#br0">0 227 10698,'0'0'6006,"6"-11"-2050,3-4-3125,-1-1 0,-1 0 0,0-1 0,-1 0 0,-1 0 0,-1 0 0,0-1 0,1-24 0,-5 43-828,0-1 1,0 0-1,0 1 1,0-1-1,0 0 1,0 0-1,-1 1 1,1-1 0,0 0-1,0 1 1,0-1-1,-1 0 1,1 0-1,0 1 1,0-1-1,-1 0 1,1 0 0,0 0-1,0 0 1,-1 1-1,1-1 1,0 0-1,-1 0 1,1 0-1,0 0 1,-1 0-1,1 0 1,0 0 0,-1 0-1,1 0 1,0 0-1,-1 0 1,1 0-1,0 0 1,-1 0-1,1 0 1,0 0 0,-1 0-1,1 0 1,0 0-1,-1 0 1,1 0-1,0-1 1,0 1-1,-1 0 1,1 0 0,0 0-1,0-1 1,-1 1-1,1 0 1,0 0-1,0-1 1,-1 1-1,1 0 1,0-1-1,0 1 1,0 0 0,0 0-1,0-1 1,-1 1-1,1 0 1,0-1-1,0 1 1,0 0-1,0-1 1,0 1 0,0 0-1,0-1 1,0 1-1,-18 23-32,14-11 36,1 0 0,0 1 0,1 0 0,0-1 0,1 25 0,1-34-13,0 1 0,0-1-1,1 1 1,-1-1 0,1 1 0,0-1-1,0 1 1,0-1 0,1 0 0,-1 1-1,4 4 1,-4-7-3,0 0-1,0 0 0,0 0 1,1 0-1,-1 0 0,0 0 1,1 0-1,-1 0 0,1 0 1,-1 0-1,1-1 1,-1 1-1,1-1 0,0 1 1,-1-1-1,1 0 0,0 1 1,-1-1-1,1 0 0,0 0 1,-1 0-1,1 0 0,0-1 1,-1 1-1,3-1 1,0 0-2,0-1 0,-1 1 0,1-1 0,-1 0 0,0 0 0,1 0 0,-1 0 0,0-1 0,0 1 0,-1-1 0,1 0 0,0 0 0,3-5 0,31-52 54,-23 38-45,-8 11-3,-4 7 2,0 0 0,0-1-1,1 1 1,0 0 0,-1 0-1,1 0 1,1 1 0,-1-1-1,1 1 1,-1-1-1,1 1 1,0 0 0,0 1-1,0-1 1,6-2 0,-9 5-23,0 0 1,0 1 0,0-1-1,-1 1 1,1-1-1,0 1 1,0-1 0,-1 1-1,1-1 1,0 1-1,-1 0 1,1-1 0,-1 1-1,1 0 1,0 0 0,-1 0-1,0-1 1,1 1-1,-1 0 1,0 0 0,1 0-1,-1 0 1,0-1-1,0 1 1,0 0 0,0 0-1,1 2 1,4 36 36,-3-27 112,-1-5 68,0 0 1,1 1-1,0-1 0,0 0 1,1 0-1,5 9 0,-7-14-140,-1-1-1,1 0 1,0 0-1,0 0 1,0 1-1,0-1 1,1-1-1,-1 1 1,0 0-1,0 0 0,1 0 1,-1 0-1,0-1 1,1 1-1,-1-1 1,1 1-1,-1-1 1,0 0-1,1 1 1,-1-1-1,1 0 1,-1 0-1,1 0 1,-1 0-1,1 0 0,-1 0 1,1-1-1,-1 1 1,1 0-1,-1-1 1,1 1-1,-1-1 1,0 1-1,1-1 1,-1 0-1,0 0 1,1 0-1,-1 1 1,2-3-1,6-4 72,0-1 0,0-1 0,0 1 0,-1-1 0,0-1 0,-1 1 0,9-16 0,-9 13-150,0 2 1,1-1 0,0 1 0,1 0-1,0 1 1,12-10 0,-21 18 15,1 1 0,-1 0 0,0 0 0,0 0 0,1-1 0,-1 1 0,0 0 0,0 0 0,1 0 0,-1 0 0,0 0 0,1 0 0,-1-1 0,0 1 0,0 0 0,1 0 0,-1 0 0,0 0 0,1 0 0,-1 0 0,0 0 1,1 0-1,-1 0 0,0 1 0,1-1 0,-1 0 0,0 0 0,0 0 0,1 0 0,-1 0 0,0 0 0,1 1 0,-1-1 0,0 0 0,0 0 0,1 0 0,-1 1 0,0-1 0,0 0 0,6 18-121,-6 31 258,-1-37-145,1-6-353,1 26 1070,-1-30-976,0-1-1,1 0 1,-1 0-1,0 1 0,0-1 1,0 0-1,1 0 1,-1 1-1,1-1 0,-1 0 1,1 0-1,0 0 1,-1 0-1,1 0 1,0 0-1,0 0 0,-1 0 1,1 0-1,0 0 1,1 1-1,5-2-6590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29.014"/>
    </inkml:context>
    <inkml:brush xml:id="br0">
      <inkml:brushProperty name="width" value="0.025" units="cm"/>
      <inkml:brushProperty name="height" value="0.025" units="cm"/>
    </inkml:brush>
  </inkml:definitions>
  <inkml:trace contextRef="#ctx0" brushRef="#br0">55 1 11659,'0'0'10698,"-9"9"-9112,7-7-1507,-2 2 29,0 0 0,0-1 0,0 2 0,1-1 0,0 0 0,0 1 0,0-1 0,1 1 0,-1 0 0,1 0 0,0 0 0,1 0 0,-1 0 0,1 1 0,0-1 0,0 0 0,0 7 0,1 25 221,5 43 1,-4-68-320,1 0 1,1 0-1,0 0 0,0 0 1,2-1-1,-1 0 1,10 18-1,-13-27-10,0 0 1,0 0-1,0-1 1,0 1-1,0 0 1,1 0-1,-1-1 1,1 1-1,-1-1 1,1 1-1,-1-1 1,1 0-1,0 1 0,0-1 1,-1 0-1,1 0 1,0 0-1,0-1 1,0 1-1,0 0 1,0-1-1,0 1 1,4-1-1,-3 0 23,-1-1-1,1 1 0,-1-1 1,0 0-1,1 0 1,-1-1-1,0 1 0,1 0 1,-1-1-1,0 1 1,0-1-1,0 0 0,0 0 1,-1 1-1,1-1 1,2-3-1,5-9 129,0-1 0,0 0 0,-1 0 1,7-22-1,-7 14-77,-8 18-59,2 1 0,-1-1 0,0 1 0,1 0 0,0-1 0,0 1 0,0 0 0,0 0 0,6-6 0,-8 10-17,0 0 1,1 0 0,-1 0-1,0-1 1,0 1-1,1 0 1,-1 0-1,1 0 1,-1 0-1,0 0 1,1 0 0,-1 0-1,0 0 1,1 0-1,-1 0 1,0 0-1,1 0 1,-1 0-1,0 0 1,1 0 0,-1 0-1,0 1 1,1-1-1,-1 0 1,0 0-1,1 0 1,-1 1-1,0-1 1,1 0 0,-1 0-1,0 0 1,0 1-1,1-1 1,-1 0-1,0 1 1,0-1-1,0 0 1,0 1 0,1-1-1,-1 0 1,0 1-1,0-1 1,0 0-1,0 1 1,0-1 0,0 0-1,0 1 1,0-1-1,0 0 1,0 1-1,0 0 1,5 22 67,-5-21-41,3 17 122,0 4-146,1 0 1,1 0-1,0-1 0,2 0 0,13 31 1,-19-51-98,0-1 0,-1 1 0,1-1 1,0 1-1,0-1 0,0 1 0,0-1 0,0 1 1,0-1-1,0 0 0,0 0 0,1 1 0,-1-1 1,1 0-1,-1 0 0,0 0 0,1-1 1,0 1-1,-1 0 0,1-1 0,-1 1 0,1-1 1,0 1-1,-1-1 0,1 1 0,0-1 0,0 0 1,-1 0-1,1 0 0,0 0 0,-1 0 1,1-1-1,0 1 0,0-1 0,-1 1 0,1-1 1,0 1-1,-1-1 0,1 0 0,-1 1 0,1-1 1,-1 0-1,0 0 0,1 0 0,-1-1 0,0 1 1,1 0-1,1-3 0,6-6-947,1-1-1,-2 0 1,1 0 0,9-18-1,-18 29 999,71-138-12543,-52 90 13390,-4 0 7455,-20 68-1101,-1 2-4236,-18 69-3302,29-105 104,1 1-1,0 0 0,9-14 0,-14 23 177,1 0-1,1 0 0,-1 1 0,0-1 1,1 1-1,0 0 0,0 0 1,0 0-1,0 0 0,0 1 0,1-1 1,-1 1-1,1-1 0,0 1 1,-1 1-1,6-3 0,-8 4 78,1 0-1,-1 0 1,1 0 0,-1 0-1,0 0 1,1 0 0,-1 0-1,1 1 1,-1-1 0,0 0-1,1 1 1,-1 0 0,0-1-1,1 1 1,-1-1 0,0 1-1,0 0 1,0 0 0,0 0-1,0 0 1,0 0-1,0 0 1,0 0 0,0 0-1,1 2 1,17 39-87,-1-2-700,-17-38 676,0-1 1,0 1-1,0-1 1,0 0-1,0 1 1,0-1-1,0 0 1,1 1-1,-1-1 0,1 0 1,-1 0-1,1 0 1,-1-1-1,1 1 1,-1 0-1,1 0 1,0-1-1,2 1 0,-3 0-180,1-1 0,0 0 0,0 0 0,-1-1 0,1 1-1,0 0 1,-1 0 0,1-1 0,0 1 0,-1-1 0,1 0-1,-1 1 1,1-1 0,-1 0 0,1 0 0,-1 0-1,1 0 1,-1 0 0,0 0 0,0 0 0,2-2 0,15-22-4147</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29.588"/>
    </inkml:context>
    <inkml:brush xml:id="br0">
      <inkml:brushProperty name="width" value="0.025" units="cm"/>
      <inkml:brushProperty name="height" value="0.025" units="cm"/>
    </inkml:brush>
  </inkml:definitions>
  <inkml:trace contextRef="#ctx0" brushRef="#br0">104 267 12043,'0'0'3006,"-10"10"-369,9-9-2572,-14 15 894,0 0 0,-16 24-1,27-35-847,0 1 0,1-1 0,0 1 0,0-1-1,0 1 1,1 0 0,0 0 0,0 0-1,1 0 1,-1 1 0,1-1 0,0 0 0,1 0-1,0 1 1,0 7 0,0-14-111,0 1 0,0-1 0,1 1 1,-1-1-1,0 1 0,0-1 0,0 1 0,0-1 0,0 1 1,1-1-1,-1 1 0,0-1 0,1 0 0,-1 1 1,0-1-1,1 1 0,-1-1 0,0 0 0,1 1 0,-1-1 1,0 0-1,1 0 0,-1 1 0,1-1 0,-1 0 0,1 0 1,-1 1-1,1-1 0,-1 0 0,1 0 0,-1 0 0,1 0 1,-1 0-1,1 0 0,0 0 0,21-8 21,14-22 69,-16 6 87,-1 0-1,-2-2 1,0 1-1,-2-2 1,-1 0 0,-1-1-1,-1-1 1,-1 0-1,-2 0 1,-1-1-1,-2 0 1,0 0-1,1-38 1,-28 130-60,11-12 652,2 1 0,-2 90 0,10-138-751,0 0 1,0-1 0,0 1 0,1-1-1,-1 1 1,0 0 0,1-1 0,0 1 0,0-1-1,0 1 1,0-1 0,0 0 0,0 1-1,0-1 1,1 0 0,-1 0 0,1 0 0,0 0-1,-1 0 1,1 0 0,0 0 0,0-1-1,3 3 1,-3-3-8,1 0-1,0-1 0,0 1 1,-1 0-1,1-1 0,0 1 1,0-1-1,0 0 0,0 0 1,0 0-1,0-1 0,-1 1 1,1 0-1,0-1 0,0 0 1,0 0-1,-1 0 0,1 0 1,0 0-1,-1 0 0,5-4 1,4-3-40,0 0 0,0 0 1,-1-1-1,-1-1 1,0 0-1,0 0 1,0-1-1,-2 0 1,1 0-1,-1-1 0,-1 1 1,0-2-1,-1 1 1,0-1-1,-1 0 1,0 0-1,-1 0 0,-1 0 1,2-23-1,-4 36 30,1-1 0,-1 1-1,0-1 1,0 0-1,0 1 1,0-1 0,1 1-1,-1-1 1,0 0-1,0 1 1,0-1 0,-1 0-1,1 1 1,0-1-1,0 1 1,0-1 0,0 0-1,-1 1 1,1-1-1,0 1 1,0-1 0,-1 0-1,1 1 1,0-1-1,-1 1 1,1-1 0,-1 1-1,1 0 1,-1-1-1,1 1 1,-1-1 0,1 1-1,-1 0 1,1-1-1,-1 1 1,1 0 0,-1 0-1,0-1 1,1 1-1,-1 0 1,1 0 0,-1 0-1,0 0 1,1 0-1,-1 0 1,0 0 0,1 0-1,-1 0 1,0 0-1,1 0 1,-1 0 0,1 0-1,-1 1 1,0-1-1,1 0 1,-1 0 0,1 1-1,-1-1 1,1 0-1,-1 1 1,0 0 0,-2 1 4,0 0 1,0 0 0,0 0 0,0 1 0,1 0 0,-1-1 0,1 1 0,-1 0 0,-2 6-1,-2 7 202,1 1 0,1 0 0,1 0 1,0 0-1,1 0 0,1 1 0,0-1 0,2 22 0,0-37-200,0 0 0,0 0 1,0 0-1,0 0 1,0 0-1,0 1 1,1-1-1,-1 0 1,1 0-1,0 0 0,0 0 1,-1 0-1,1 0 1,0-1-1,1 1 1,-1 0-1,0 0 0,0-1 1,1 1-1,-1-1 1,1 1-1,0-1 1,-1 1-1,1-1 1,0 0-1,0 0 0,0 0 1,-1 0-1,1 0 1,0-1-1,0 1 1,0 0-1,1-1 0,-1 1 1,0-1-1,0 0 1,0 0-1,0 0 1,0 0-1,0 0 1,1 0-1,-1-1 0,0 1 1,2-2-1,7 0-588,-1-1-1,1 0 0,-1-1 1,0 0-1,0-1 0,-1 0 1,14-9-1,11-12-4564,-3-2-3786</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30.011"/>
    </inkml:context>
    <inkml:brush xml:id="br0">
      <inkml:brushProperty name="width" value="0.025" units="cm"/>
      <inkml:brushProperty name="height" value="0.025" units="cm"/>
    </inkml:brush>
  </inkml:definitions>
  <inkml:trace contextRef="#ctx0" brushRef="#br0">125 0 18161,'0'0'7725,"-9"1"-6311,3-1-1354,0 1 0,1 0-1,-1 1 1,0 0 0,0 0-1,1 0 1,-1 0 0,1 1-1,-1 0 1,1 0 0,0 0-1,0 1 1,1 0 0,-1 0-1,1 0 1,-1 0 0,1 1-1,1-1 1,-1 1 0,1 0-1,0 0 1,-5 11-1,8-16-63,0 0-1,0 0 1,0 1-1,0-1 1,0 0-1,0 0 1,0 1-1,0-1 0,0 0 1,0 0-1,0 0 1,0 1-1,0-1 1,0 0-1,0 0 1,0 0-1,0 1 0,0-1 1,0 0-1,1 0 1,-1 0-1,0 1 1,0-1-1,0 0 1,0 0-1,0 0 0,1 0 1,-1 1-1,0-1 1,0 0-1,0 0 1,1 0-1,-1 0 1,0 0-1,0 0 0,0 0 1,1 0-1,-1 0 1,0 0-1,0 0 1,0 0-1,1 0 1,16 0-205,14-8-385,-16 3 203,0 0 0,0 1-1,1 0 1,-1 1 0,1 1 0,24-1 0,-40 3 401,1 0 1,-1 0-1,1 0 1,-1 0-1,1 0 1,-1 0 0,1 1-1,-1-1 1,1 0-1,-1 0 1,1 0 0,-1 0-1,1 1 1,-1-1-1,1 0 1,-1 1-1,1-1 1,-1 0 0,0 1-1,1-1 1,-1 0-1,1 1 1,-1-1-1,0 1 1,0-1 0,1 1-1,-1-1 1,0 1-1,0-1 1,1 1 0,-1 0-1,-1 21 874,-16 21 862,-25 18 866,40-58-2480,0 0 0,-1 0 1,0-1-1,1 1 1,-1 0-1,0-1 1,0 0-1,0 0 0,-1 0 1,1 0-1,-1 0 1,1 0-1,-1-1 1,1 0-1,-1 0 1,-6 1-1,10-2-268,-1 0 0,1 0 1,0 0-1,-1-1 0,1 1 0,0 0 0,0 0 0,-1-1 1,1 1-1,0 0 0,0 0 0,0-1 0,-1 1 0,1 0 1,0-1-1,0 1 0,0 0 0,0-1 0,0 1 0,0 0 1,0-1-1,0 1 0,-1 0 0,1-1 0,0 1 0,0 0 1,1-1-1,-1 1 0,0 0 0,0-1 0,0 1 1,0-1-1,0 1 0,0 0 0,0 0 0,1-1 0,-1 1 1,0 0-1,0-1 0,6-13-8412</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30.384"/>
    </inkml:context>
    <inkml:brush xml:id="br0">
      <inkml:brushProperty name="width" value="0.025" units="cm"/>
      <inkml:brushProperty name="height" value="0.025" units="cm"/>
    </inkml:brush>
  </inkml:definitions>
  <inkml:trace contextRef="#ctx0" brushRef="#br0">44 0 17585,'0'0'10644,"0"15"-10104,-23 252 1207,5-95-1332,17-168-896,0 34 522,4-24-3637,-2-14 3348,-1 0 1,0 0-1,0 0 1,1 0 0,-1 0-1,0 1 1,0-1 0,1 0-1,-1 0 1,0 0-1,0 0 1,1 0 0,-1 0-1,0 0 1,1 0-1,-1 0 1,0 0 0,0 0-1,1 0 1,-1 0 0,0 0-1,0 0 1,1 0-1,-1-1 1,0 1 0,1 0-1,-1 0 1,0 0-1,0 0 1,0 0 0,1-1-1,-1 1 1,0 0 0,0 0-1,0 0 1,1-1-1,-1 1 1,0 0 0,0 0-1,0-1 1,9-13-8401</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31.130"/>
    </inkml:context>
    <inkml:brush xml:id="br0">
      <inkml:brushProperty name="width" value="0.025" units="cm"/>
      <inkml:brushProperty name="height" value="0.025" units="cm"/>
    </inkml:brush>
  </inkml:definitions>
  <inkml:trace contextRef="#ctx0" brushRef="#br0">53 126 12684,'0'0'13517,"-8"10"-12401,2 0-953,0-1 0,0 1 1,1 0-1,1 0 1,-7 20-1,9-26-152,1-1-1,0 0 0,0 0 1,1 1-1,-1-1 0,1 1 1,0-1-1,-1 0 1,2 1-1,-1-1 0,0 1 1,1-1-1,-1 0 0,1 1 1,0-1-1,0 0 0,0 1 1,1-1-1,-1 0 0,1 0 1,0 0-1,-1 0 1,1-1-1,1 1 0,-1 0 1,0-1-1,1 1 0,3 2 1,-3-4-2,-1 1 1,1-1 0,0 0-1,0 0 1,-1-1 0,1 1-1,0-1 1,0 1 0,0-1 0,0 0-1,0 0 1,0 0 0,-1-1-1,1 1 1,0-1 0,0 1-1,0-1 1,0 0 0,-1 0-1,1 0 1,0 0 0,-1-1-1,1 1 1,-1-1 0,0 1-1,1-1 1,-1 0 0,0 0-1,0 0 1,2-3 0,9-9 115,-1 0 1,-1 0 0,15-23-1,-23 32-105,11-17 39,-1 0-1,0-1 1,-2-1 0,-1 0-1,-1 0 1,11-43 0,-24 206-236,4-105 135,-1-3-65,1 43-600,0-70 530,1 0 0,-1 0 0,1 0 0,0 0-1,0 0 1,0 0 0,1 0 0,-1-1 0,1 1 0,0-1 0,0 1 0,0-1 0,0 0 0,4 4 0,-5-6 45,0 0-1,0 0 1,1 0-1,-1-1 1,0 1-1,1 0 1,-1-1-1,0 1 1,1-1-1,-1 0 1,1 1-1,-1-1 1,1 0-1,-1 0 1,0 0-1,1 0 1,-1 0-1,1 0 1,-1 0-1,1-1 1,-1 1-1,1 0 1,-1-1-1,0 1 1,1-1-1,-1 0 1,0 1-1,1-1 1,-1 0-1,0 0 1,0 0-1,0 0 1,0 0-1,0 0 1,0 0-1,0 0 0,0 0 1,0 0-1,1-3 1,5-6-1263,0-1-1,0 0 1,7-16 0,-12 23 708,22-52-7289</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23.404"/>
    </inkml:context>
    <inkml:brush xml:id="br0">
      <inkml:brushProperty name="width" value="0.025" units="cm"/>
      <inkml:brushProperty name="height" value="0.025" units="cm"/>
    </inkml:brush>
  </inkml:definitions>
  <inkml:trace contextRef="#ctx0" brushRef="#br0">1 176 14286,'0'0'6961,"3"-10"-6662,2-2-217,2-1 1,-1 0 0,2 1 0,0 1-1,0-1 1,1 1 0,0 1 0,1-1-1,0 2 1,1-1 0,0 1 0,0 1-1,23-13 1,-33 20-56,0 1 0,1-1 0,-1 1 0,0-1 0,0 1 0,0 0 0,0 0 0,1-1 0,-1 1 0,0 0 0,0 0 0,0 0 0,1 0 0,-1 0-1,0 0 1,0 1 0,0-1 0,1 0 0,-1 1 0,0-1 0,0 0 0,0 1 0,0-1 0,0 1 0,0 0 0,0-1 0,0 1 0,0 0 0,0 0 0,0 0 0,0 0 0,0 0 0,-1-1 0,1 1 0,0 1 0,-1-1 0,2 2-1,1 5 56,0 0 0,0 1 0,0-1-1,1 14 1,2 6 199,-4-24-202,0 1-1,0 0 1,0-1 0,0 0 0,1 1 0,-1-1 0,1 0 0,0 0 0,1-1-1,-1 1 1,1-1 0,-1 1 0,1-1 0,0 0 0,0-1 0,0 1-1,1-1 1,-1 0 0,0 1 0,1-2 0,6 3 0,-6-3 123,1-1 1,0 1-1,0-1 1,-1 0 0,1 0-1,0-1 1,0 1-1,-1-1 1,1-1-1,0 1 1,-1-1-1,1 0 1,-1 0 0,0 0-1,0-1 1,0 0-1,9-7 1,-9 7-79,0 0 0,0-1-1,0 0 1,-1 0 0,1 0 0,-1-1 0,0 1 0,0-1 0,-1 0-1,1 0 1,-1-1 0,0 1 0,-1-1 0,1 1 0,-1-1-1,0 0 1,-1 0 0,1 0 0,0-11 0,-2 16-120,0 0 0,-1 0 0,1 0 0,0 0 0,-1 0 0,1 1 0,-1-1 0,1 0 0,-1 0 0,1 0 0,-1 0 0,0 1 0,1-1 0,-1 0 1,0 1-1,0-1 0,1 0 0,-1 1 0,0-1 0,0 1 0,0-1 0,0 1 0,0-1 0,0 1 0,0 0 0,0 0 0,0-1 0,0 1 0,0 0 0,0 0 0,0 0 0,0 0 0,0 0 0,0 0 0,0 0 0,0 1 1,0-1-1,0 0 0,0 0 0,-1 1 0,-17 9-2752,18-9 2405,1-1 1,-1 1-1,1-1 1,-1 1-1,1-1 1,0 1-1,-1 0 1,1-1-1,0 1 1,-1-1-1,1 1 1,0 0-1,0-1 1,0 1-1,0 0 1,0-1-1,-1 1 1,1 0-1,0 0 1,1-1-1,-1 1 1,0 0-1,0-1 1,0 1-1,0 0 1,1 0-1</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31.473"/>
    </inkml:context>
    <inkml:brush xml:id="br0">
      <inkml:brushProperty name="width" value="0.025" units="cm"/>
      <inkml:brushProperty name="height" value="0.025" units="cm"/>
    </inkml:brush>
  </inkml:definitions>
  <inkml:trace contextRef="#ctx0" brushRef="#br0">51 44 11691,'-3'-9'2883,"-11"-25"-123,14 34-2721,0 1 1,-1-1-1,1 0 1,0 0-1,0 1 0,0-1 1,0 0-1,0 0 1,0 0-1,0 1 1,0-1-1,0 0 0,-1 0 1,1 0-1,0 1 1,0-1-1,0 0 1,0 0-1,-1 0 1,1 0-1,0 1 0,0-1 1,0 0-1,-1 0 1,1 0-1,0 0 1,0 0-1,0 0 1,-1 0-1,1 0 0,0 0 1,0 0-1,-1 0 1,1 1-1,0-1 1,0-1-1,-1 1 1,1 0-1,0 0 0,0 0 1,-1 0-1,1 0 1,0 0-1,0 0 1,0 0-1,-1 0 1,1 0-1,0 0 0,0-1 1,0 1-1,-1 0 1,1 0-1,0 0 1,0 0-1,0-1 0,0 1 1,-1 0-1,1 0 1,0 0-1,0-1 1,0 1-1,0 0 1,0 0-1,0 0 0,0-1 1,0 1-1,0 0 1,0 0-1,0-1 1,-5 20 524,4-17-371,-6 46 701,1 1 0,3 0 0,5 93 0,-3-140-872,1 0-1,0 0 0,0 0 0,0-1 0,1 1 0,-1 0 0,0 0 0,1 0 1,-1 0-1,1-1 0,0 1 0,0 0 0,-1-1 0,1 1 0,0 0 0,0-1 1,0 1-1,1-1 0,-1 1 0,0-1 0,1 0 0,-1 0 0,0 1 0,1-1 1,0 0-1,-1 0 0,1 0 0,-1-1 0,1 1 0,0 0 0,0-1 0,0 1 1,-1-1-1,1 1 0,0-1 0,0 0 0,0 0 0,0 0 0,0 0 0,-1 0 1,1 0-1,0-1 0,0 1 0,2-1 0,6-2 32,-1 0-1,0-1 1,1 0 0,-2-1-1,1 0 1,-1 0 0,9-7-1,-2 0-19,43-28 15,-54 38-67,-1 0 1,2 0 0,-1 1-1,0-1 1,0 1 0,0-1 0,1 1-1,-1 1 1,1-1 0,-1 1-1,0-1 1,1 1 0,4 1-1,-7 0 13,-1 0-1,1 0 1,0 0 0,-1 0-1,1 0 1,-1 0 0,1 0-1,-1 1 1,1-1-1,-1 0 1,0 1 0,0-1-1,0 1 1,0 0 0,0-1-1,0 1 1,0 0-1,-1 0 1,1-1 0,0 1-1,-1 0 1,0 0-1,1 0 1,-1 0 0,0 0-1,0 3 1,0 61 913,0-55-553,-1-1-47,0 0-1,-1-1 0,0 1 0,-1-1 1,0 1-1,0-1 0,-1 0 0,0 0 1,0 0-1,-8 11 0,9-16-204,0 0 0,0 1 1,0-2-1,-1 1 0,1 0 0,-1-1 0,0 1 0,0-1 0,0 0 1,0-1-1,0 1 0,-1-1 0,1 1 0,-1-1 0,0-1 0,0 1 1,1-1-1,-1 0 0,0 0 0,0 0 0,-9 0 0,13-1-231,-1 0-1,0-1 1,1 1-1,-1 0 1,1-1-1,-1 1 1,1-1-1,0 1 1,-1-1-1,1 0 0,0 0 1,-1 1-1,1-1 1,0 0-1,0 0 1,0 0-1,-1 0 1,1-1-1,0 1 1,1 0-1,-1 0 1,0-1-1,0 1 1,0 0-1,1-1 1,-1 1-1,0-3 1,0-1-1066,0 0 1,0 1-1,1-1 1,-1 0 0,1 1-1,0-1 1,0 0-1,2-6 1,2-6-5677</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31.894"/>
    </inkml:context>
    <inkml:brush xml:id="br0">
      <inkml:brushProperty name="width" value="0.025" units="cm"/>
      <inkml:brushProperty name="height" value="0.025" units="cm"/>
    </inkml:brush>
  </inkml:definitions>
  <inkml:trace contextRef="#ctx0" brushRef="#br0">78 367 15310,'0'0'7314,"9"-10"-4597,26-35-864,-34 43-1747,1 1 1,-1-1 0,0 0 0,0 1-1,0-1 1,0 0 0,0 0-1,0 0 1,0 0 0,-1 0-1,1 0 1,-1 0 0,1 0 0,-1 0-1,0 0 1,0 0 0,0 0-1,0-1 1,0-3 0,-1 5-56,0 0 1,0 0-1,1 0 0,-1 0 1,0 0-1,0 0 0,0 0 1,0 0-1,0 0 0,0 0 1,-1 1-1,1-1 0,0 0 1,0 1-1,-1-1 1,1 1-1,0-1 0,-1 1 1,1-1-1,0 1 0,-3 0 1,-1-1-11,0 1 1,0 0 0,0 0 0,0 0-1,0 0 1,0 1 0,0 0-1,0 0 1,0 0 0,0 1 0,1-1-1,-8 5 1,8-3-47,0 0 0,1 0 0,0 1-1,0-1 1,0 1 0,0-1 0,1 1 0,-1 0 0,1 0 0,-2 6 0,3-9 1,1 0 0,0 0 0,-1 0 0,1 0 1,0 0-1,0 0 0,0 0 0,0 1 0,0-1 1,0 0-1,0 0 0,0 0 0,0 0 1,1 0-1,-1 0 0,0 0 0,1 0 0,-1 0 1,0 0-1,1 0 0,-1-1 0,1 1 1,0 0-1,-1 0 0,1 0 0,0-1 0,-1 1 1,1 0-1,0 0 0,0-1 0,0 1 1,0-1-1,0 1 0,0-1 0,0 1 0,0-1 1,0 0-1,0 1 0,0-1 0,0 0 1,0 0-1,0 0 0,0 1 0,0-1 0,0 0 1,0-1-1,0 1 0,0 0 0,1 0 0,22-1-179,-1 0-1,1-2 0,-1 0 0,43-13 0,-40 9 90,-1 1-1,1 1 1,45-2-1,-72 4 375,1 0 1,0 0-1,-1-1 0,0 1 1,0 0-1,0 0 0,0 0 0,0 0 1,-3-5-1,-12-20-196,1 0 1,1-1-1,2-1 1,1 0-1,-13-56 1,24 85-144,0 0 0,0 1 0,0-1-1,0 0 1,0 0 0,0 0 0,0 0 0,0 0 0,0 0-1,0 0 1,1 1 0,-1-1 0,0 0 0,1 0 0,-1 0-1,0 1 1,1-1 0,-1 0 0,1 0 0,-1 1 0,1-1-1,-1 0 1,1 1 0,0-1 0,-1 1 0,1-1 0,0 0-1,0 1 1,0-1 0,2 0-329,-1 0-1,1 1 1,-1-1-1,1 1 1,-1-1-1,1 1 1,-1 0-1,1 0 1,-1 0-1,4 1 1,1 0-829,-1 0 1,1 0-1,-1 1 1,0 0-1,1 0 1,-1 1-1,10 5 1,-6 1-8116</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32.269"/>
    </inkml:context>
    <inkml:brush xml:id="br0">
      <inkml:brushProperty name="width" value="0.025" units="cm"/>
      <inkml:brushProperty name="height" value="0.025" units="cm"/>
    </inkml:brush>
  </inkml:definitions>
  <inkml:trace contextRef="#ctx0" brushRef="#br0">0 143 18257,'0'0'160,"58"-40"1506,-13 19-545,4-3-1025,0-4-2146,1-1-7239</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32.984"/>
    </inkml:context>
    <inkml:brush xml:id="br0">
      <inkml:brushProperty name="width" value="0.025" units="cm"/>
      <inkml:brushProperty name="height" value="0.025" units="cm"/>
    </inkml:brush>
  </inkml:definitions>
  <inkml:trace contextRef="#ctx0" brushRef="#br0">184 8 7719,'0'0'11574,"-11"-2"-9529,9 1-1960,-1 0 42,-1 0 0,0 0 0,0 1 1,0-1-1,1 1 0,-1-1 0,0 1 1,0 0-1,0 1 0,0-1 0,1 1 1,-1 0-1,0 0 0,0 0 0,1 0 0,-1 0 1,1 1-1,-1 0 0,1 0 0,-1 0 1,1 0-1,0 0 0,-5 5 0,-70 100 226,83-112-370,1 1-1,0 1 1,0-1 0,0 1 0,0 0 0,0 1 0,1-1-1,-1 1 1,1 0 0,-1 1 0,1 0 0,0 0-1,0 0 1,-1 1 0,14 1 0,-13-1-34,0 0 0,0 1 0,0 0 0,0 0 0,0 1 1,-1 0-1,1 0 0,0 0 0,-1 1 0,1 0 0,-1 1 0,0-1 0,0 1 1,-1 0-1,9 8 0,-12-10 70,0 0 0,-1 1 1,1-1-1,-1 0 0,0 1 1,0-1-1,0 1 0,0-1 0,0 1 1,0 0-1,-1-1 0,1 1 1,-1 0-1,0-1 0,0 1 0,0 0 1,0-1-1,0 1 0,0 0 1,-1 0-1,1-1 0,-1 1 0,0-1 1,0 1-1,0-1 0,0 1 1,-1-1-1,1 1 0,0-1 0,-1 0 1,0 0-1,1 0 0,-1 0 1,0 0-1,-3 2 0,-7 8 206,0-2 1,-1 1-1,0-2 0,-19 12 0,23-15-261,-37 19 261,43-23-278,0-1 0,1 0-1,-1 0 1,0 0 0,1 0 0,-1 0 0,0-1 0,0 1 0,0-1-1,0 0 1,0 0 0,0 0 0,1 0 0,-5-1 0,7 0-69,-1 1-1,1-1 1,-1 1 0,1-1 0,-1 0 0,1 1 0,-1-1 0,1 0 0,0 1 0,-1-1 0,1 0 0,0 0 0,0 1 0,-1-1 0,1 0-1,0 0 1,0 1 0,0-1 0,0 0 0,0 0 0,0 0 0,0 1 0,0-1 0,0 0 0,1 0 0,-1 0 0,0 1 0,0-1-1,1 0 1,-1 0 0,0 1 0,1-1 0,-1 0 0,2 0 0,13-27-3522,11-4-2244</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33.636"/>
    </inkml:context>
    <inkml:brush xml:id="br0">
      <inkml:brushProperty name="width" value="0.025" units="cm"/>
      <inkml:brushProperty name="height" value="0.025" units="cm"/>
    </inkml:brush>
  </inkml:definitions>
  <inkml:trace contextRef="#ctx0" brushRef="#br0">88 374 10890,'0'0'11510,"-8"5"-11067,2-1-433,0 0 0,0 1 0,1-1-1,-1 1 1,1 0 0,0 1 0,1-1 0,-1 1 0,1 0 0,1 0 0,-1 1-1,1-1 1,0 1 0,0 0 0,0-1 0,1 1 0,1 0 0,-1 0 0,0 12-1,1-16-5,1 1-1,-1-1 0,1 0 0,0 1 0,1-1 0,-1 0 0,0 0 0,1 1 0,0-1 0,0 0 0,0 0 0,2 4 0,-2-6 1,0 0 0,0 0-1,0 0 1,0 0-1,0-1 1,0 1-1,1 0 1,-1-1-1,0 1 1,1-1-1,-1 0 1,0 1-1,1-1 1,-1 0-1,0 0 1,1 0 0,-1 0-1,1 0 1,-1 0-1,0 0 1,1 0-1,-1 0 1,0-1-1,1 1 1,-1-1-1,0 1 1,1-1-1,-1 1 1,0-1-1,0 0 1,0 1 0,0-1-1,2-1 1,12-7 168,-1-1 0,0 0 0,0-1 1,-1 0-1,0-1 0,-1-1 1,14-18-1,2-6 209,37-65 0,-54 82-26,-1-1 0,-1 0-1,0-1 1,5-23-1,-11 33-117,0 0 0,-1 0 0,-1-1 0,0 1 0,0-1 0,-1 1 0,-1-1 0,0 1 0,-3-14 0,3 23-220,0 1 0,0-1 1,0 1-1,0-1 0,0 1 0,0 0 1,-1 0-1,1 0 0,-1-1 0,0 1 1,0 1-1,0-1 0,1 0 0,-2 0 0,1 1 1,0-1-1,-4-1 0,4 2-20,1 0 0,-1 1 0,1-1-1,-1 1 1,1 0 0,-1-1 0,1 1 0,-1 0-1,0 0 1,1 0 0,-1 0 0,1 0 0,-1 1 0,1-1-1,-1 0 1,1 1 0,-1-1 0,1 1 0,-1-1-1,1 1 1,-1 0 0,1 0 0,0 0 0,-1-1-1,1 1 1,0 0 0,0 1 0,0-1 0,0 0 0,0 0-1,-2 3 1,-4 7-9,1 1 1,0 0-1,1 0 1,0 0-1,1 1 0,0 0 1,1-1-1,-2 22 1,0 8 18,1 58-1,4-91-9,0 0-1,0 0 1,1 0 0,0 0-1,1 0 1,0 0-1,0 0 1,7 15-1,-8-21 7,1-1 0,0 1 0,0-1 0,0 1-1,0-1 1,0 0 0,1 0 0,-1 0 0,0 0-1,1 0 1,0-1 0,-1 1 0,1-1 0,0 1 0,0-1-1,0 0 1,0 0 0,0-1 0,0 1 0,0-1-1,0 1 1,0-1 0,0 0 0,0 0 0,0 0-1,0 0 1,0-1 0,0 1 0,5-3 0,2 1 21,0-2 0,-1 1 1,1-1-1,-1-1 0,0 1 1,-1-2-1,1 1 0,-1-1 1,0 0-1,0-1 0,-1 0 1,0 0-1,0-1 0,11-16 1,-9 11-9,0 0 0,-1-1 1,0 0-1,-2-1 1,1 1-1,-2-1 0,0 0 1,5-30-1,-8 20-101,-7 39-111,-7 40-94,11-46 291,-2 6 18,1 1 0,1-1 0,0 1 0,1-1 0,1 0 0,2 17-1,-3-30-10,1 0-1,-1 1 0,0-1 0,1 0 1,-1-1-1,0 1 0,1 0 0,-1 0 1,1 0-1,-1 0 0,1 0 0,0 0 0,-1 0 1,1-1-1,0 1 0,0 0 0,0-1 1,-1 1-1,1 0 0,0-1 0,0 1 1,0-1-1,0 1 0,0-1 0,0 0 1,0 1-1,1-1 0,1 0 9,-1 0 0,0 0 0,0-1 0,0 1 0,1-1 0,-1 1 0,0-1 1,0 0-1,0 0 0,0 0 0,0 0 0,2-1 0,4-4 46,0 0 0,0 0-1,-1 0 1,12-14 0,-7 4-56,-1-1 0,-1 0 0,0 0 0,-2-1 0,0-1-1,-1 1 1,0-1 0,-2 0 0,6-37 0,-20 116-196,5-42 186,1 1 0,1-1 0,0 1 0,2 0 0,2 31 0,-2-49-30,0 0 0,1 0 0,-1-1 0,0 1 0,1 0 0,-1-1-1,0 1 1,1 0 0,-1-1 0,1 1 0,-1-1 0,1 1 0,-1-1 0,1 1-1,0-1 1,-1 1 0,1-1 0,-1 0 0,1 1 0,0-1 0,0 0 0,-1 1-1,1-1 1,0 0 0,-1 0 0,1 0 0,0 0 0,0 0 0,-1 0-1,1 0 1,0 0 0,0 0 0,-1 0 0,1 0 0,0 0 0,0 0 0,-1-1-1,1 1 1,0 0 0,-1 0 0,1-1 0,0 1 0,-1-1 0,1 1 0,0-1-1,0 0 1,32-20-2739,-25 12 1106,0 0 1,0 0-1,0 0 0,7-15 1,6-13-6022</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34.199"/>
    </inkml:context>
    <inkml:brush xml:id="br0">
      <inkml:brushProperty name="width" value="0.025" units="cm"/>
      <inkml:brushProperty name="height" value="0.025" units="cm"/>
    </inkml:brush>
  </inkml:definitions>
  <inkml:trace contextRef="#ctx0" brushRef="#br0">41 412 2050,'-4'16'9326,"-9"50"-5989,2 0-1,-2 83 1,15-124-3228,0-1 1,2 0 0,8 33-1,-2-11 8,-12-70 249,1 0 0,1 0 1,5-35-1,-2 15-182,4-71-47,33-316 15,-38 422-130,-1-4 163,1 0-1,1 0 0,0 0 0,1 0 0,0 0 0,1 1 0,1 0 0,0 0 0,8-12 0,-14 23-158,1 0 0,0 0 0,0 0 1,-1 0-1,1 0 0,0 0 0,0 0 0,0 0 1,0 0-1,0 0 0,0 0 0,1 1 1,-1-1-1,0 0 0,0 1 0,0-1 1,1 1-1,-1-1 0,0 1 0,1 0 0,-1 0 1,3-1-1,-3 2-18,0-1 0,0 1 0,0 0 0,0-1 0,0 1 0,0 0 0,0 0 0,0 0 0,0-1 0,-1 1 0,1 0 0,0 0 0,-1 0 1,1 0-1,0 0 0,-1 0 0,1 1 0,-1-1 0,1 2 0,1 7 14,1-1 0,-2 1 1,1 0-1,-1 17 0,-3-1 52,0 0 0,-2 0 0,-12 41-1,8-39-71,2 1-1,-4 41 0,10-69-30,0-1 0,0 0 0,0 1 0,0-1 0,0 1-1,0-1 1,0 1 0,0-1 0,0 0 0,0 1 0,0-1 0,0 1 0,0-1 0,0 1-1,0-1 1,0 0 0,1 1 0,-1-1 0,0 1 0,0-1 0,0 0 0,1 1 0,-1-1-1,0 0 1,0 1 0,1-1 0,-1 0 0,0 0 0,1 1 0,-1-1 0,0 0 0,1 0-1,-1 1 1,1-1 0,-1 0 0,0 0 0,1 0 0,-1 0 0,1 0 0,-1 1 0,1-1-1,-1 0 1,0 0 0,1 0 0,-1 0 0,1 0 0,-1 0 0,1-1 0,-1 1 0,0 0-1,1 0 1,-1 0 0,1 0 0,-1 0 0,0-1 0,1 1 0,-1 0 0,0 0 0,1-1-1,-1 1 1,0 0 0,1 0 0,-1-1 0,1 1 0,28-23 195,-25 19-292,3-2 124,0 1 0,0 0 1,0 1-1,0 0 1,0 0-1,15-5 0,-20 8 3,-1 1 0,0 0 0,1-1 0,-1 1 0,1 0 0,-1-1 0,1 1 0,-1 0 0,0 0 0,1 0 0,-1 0 0,1 1 0,-1-1 0,1 0 0,-1 1-1,0-1 1,1 1 0,-1-1 0,0 1 0,1-1 0,-1 1 0,0 0 0,0 0 0,1 0 0,-1 0 0,0 0 0,0 0 0,0 0 0,0 0 0,0 0 0,-1 0 0,1 0-1,0 1 1,0-1 0,-1 0 0,1 1 0,-1-1 0,1 0 0,-1 1 0,0-1 0,1 1 0,-1-1 0,0 1 0,0-1 0,0 2 0,1 6 270,0-1 0,-1 1 0,0-1 0,0 1 0,-1-1 0,0 0 0,-1 1 0,0-1 0,0 0 0,0 0-1,-1 0 1,0 0 0,-1 0 0,0-1 0,0 1 0,-1-1 0,0 0 0,0-1 0,0 1 0,-1-1 0,0 0 0,0 0 0,-1-1 0,-11 8 0,16-11-269,1-1-1,0 0 1,-1 0 0,1-1-1,0 1 1,-1 0 0,1 0-1,-1-1 1,1 1 0,-1-1-1,0 1 1,1-1-1,-1 0 1,1 1 0,-1-1-1,0 0 1,1 0 0,-1 0-1,0-1 1,1 1 0,-1 0-1,0 0 1,1-1 0,-1 1-1,1-1 1,-1 0-1,1 1 1,-1-1 0,1 0-1,-1 0 1,1 0 0,0 0-1,0 0 1,-1 0 0,0-2-1,-9-23-4035,8-6-5422,3 16 274</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34.525"/>
    </inkml:context>
    <inkml:brush xml:id="br0">
      <inkml:brushProperty name="width" value="0.025" units="cm"/>
      <inkml:brushProperty name="height" value="0.025" units="cm"/>
    </inkml:brush>
  </inkml:definitions>
  <inkml:trace contextRef="#ctx0" brushRef="#br0">1 0 10346,'0'0'576</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35.588"/>
    </inkml:context>
    <inkml:brush xml:id="br0">
      <inkml:brushProperty name="width" value="0.025" units="cm"/>
      <inkml:brushProperty name="height" value="0.025" units="cm"/>
    </inkml:brush>
  </inkml:definitions>
  <inkml:trace contextRef="#ctx0" brushRef="#br0">0 0 14574,'0'0'4655,"1"10"-3470,8 128 496,-5-38-1305,5 0-1,38 174 1,-46-268-405,1-1 0,0 1 1,1 0-1,-1-1 0,1 1 0,5 6 0,-8-11-8,1 0-1,0 0 0,0 0 1,-1 0-1,1 0 0,0 0 1,0-1-1,0 1 0,0 0 1,0-1-1,0 1 0,0 0 1,0-1-1,1 1 0,-1-1 1,0 0-1,0 1 0,0-1 1,0 0-1,1 0 0,-1 1 1,0-1-1,0 0 0,1 0 1,-1-1-1,0 1 0,0 0 1,0 0-1,1 0 0,-1-1 0,0 1 1,0-1-1,0 1 0,0-1 1,0 1-1,0-1 0,0 0 1,2-1-1,4-4-274,0 0 1,0-1-1,-1 0 0,0 0 0,-1-1 1,1 0-1,-2 0 0,6-11 0,31-75-3776,-39 88 3738,28-85-4332,-5-7-971</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35.948"/>
    </inkml:context>
    <inkml:brush xml:id="br0">
      <inkml:brushProperty name="width" value="0.025" units="cm"/>
      <inkml:brushProperty name="height" value="0.025" units="cm"/>
    </inkml:brush>
  </inkml:definitions>
  <inkml:trace contextRef="#ctx0" brushRef="#br0">313 84 3299,'1'-22'2073,"0"15"-1162,-1 1-1,1-1 0,-2 0 1,1 1-1,-1-1 0,-2-9 0,3 15-844,0 1-1,0 0 1,0 0-1,0-1 1,0 1-1,0 0 1,0 0-1,-1-1 0,1 1 1,0 0-1,0 0 1,0 0-1,0-1 1,-1 1-1,1 0 1,0 0-1,0 0 0,0 0 1,-1 0-1,1-1 1,0 1-1,0 0 1,-1 0-1,1 0 1,0 0-1,0 0 0,-1 0 1,1 0-1,0 0 1,0 0-1,-1 0 1,1 0-1,0 0 1,0 0-1,-1 0 1,1 0-1,0 0 0,0 0 1,-1 0-1,1 0 1,0 0-1,0 1 1,0-1-1,-1 0 1,1 0-1,0 0 0,0 0 1,-1 0-1,1 1 1,0-1-1,0 0 1,0 0-1,0 0 1,-1 1-1,-9 16 1434,4 4-933,0 0 0,2 0 0,1 1 0,-2 31 0,5 98-35,1-75-401,-1 56-68,0 224-2115,0-351 1226,0-3-1325,-2-9-1605,2 7 3515,-8-28-6447</inkml:trace>
  <inkml:trace contextRef="#ctx0" brushRef="#br0" timeOffset="1">72 483 7335,'0'0'3395,"-51"-45"-576,35 37-705,11 8 993,15 2-3043,11 4-64,12-1 32,9-5-32,2 0-224,6-16-1090,-1-9-1216,1-8-1506,-3-3-5221</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36.291"/>
    </inkml:context>
    <inkml:brush xml:id="br0">
      <inkml:brushProperty name="width" value="0.025" units="cm"/>
      <inkml:brushProperty name="height" value="0.025" units="cm"/>
    </inkml:brush>
  </inkml:definitions>
  <inkml:trace contextRef="#ctx0" brushRef="#br0">39 0 11147,'0'0'8424,"-23"86"-7656,15-28 321,3 9-800,2 6-97,3 0-64,0-1-64,0-7-545,6-10-864,-1-13-961,-2-15-3812</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24.089"/>
    </inkml:context>
    <inkml:brush xml:id="br0">
      <inkml:brushProperty name="width" value="0.025" units="cm"/>
      <inkml:brushProperty name="height" value="0.025" units="cm"/>
    </inkml:brush>
  </inkml:definitions>
  <inkml:trace contextRef="#ctx0" brushRef="#br0">1 389 10090,'0'0'14563,"5"-9"-12722,110-160 1347,15-25-2724,-116 178 309,-15 34-587,-13 36-248,0-7-93,1 1 0,3 0 0,2 1 0,-3 82 1,11-128-10,0 0 0,0 0 0,0 0 0,1 0 0,-1 0 0,1 0 0,0 0 0,-1-1 0,1 1 0,1 0-1,-1 0 1,0-1 0,1 1 0,-1 0 0,1-1 0,0 0 0,2 3 0,-3-4-144,1 0 0,-1 0 0,1 0-1,0-1 1,-1 1 0,1-1-1,-1 1 1,1-1 0,0 1 0,0-1-1,-1 0 1,1 0 0,0 0-1,-1 0 1,1 0 0,0 0 0,0-1-1,-1 1 1,1 0 0,0-1-1,-1 1 1,1-1 0,-1 0-1,1 1 1,-1-1 0,1 0 0,-1 0-1,1 0 1,-1 0 0,0 0-1,2-3 1,18-16-7886</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36.650"/>
    </inkml:context>
    <inkml:brush xml:id="br0">
      <inkml:brushProperty name="width" value="0.025" units="cm"/>
      <inkml:brushProperty name="height" value="0.025" units="cm"/>
    </inkml:brush>
  </inkml:definitions>
  <inkml:trace contextRef="#ctx0" brushRef="#br0">17 427 16912,'-4'-13'352,"0"-1"1,1 0-1,1 0 1,0 0-1,1-1 0,1 1 1,0 0-1,1 0 1,3-21-1,-1 23-82,1 0 0,0 0-1,1 1 1,0-1 0,1 1 0,0 0-1,1 1 1,0 0 0,0 0 0,18-18-1,-10 14-15,0 0 0,1 1-1,0 0 1,1 2 0,0 0-1,19-9 1,-26 15-225,1 0 0,0 1 0,0 0 0,0 1 0,0 0 0,1 1-1,-1 0 1,1 1 0,-1 0 0,1 1 0,-1 0 0,13 2 0,-19-1-28,0 0 0,0 1 0,0-1 0,0 1 0,-1 0 0,1 0 0,0 1 0,-1-1 0,1 1 0,-1 0 0,0 0 0,0 0 0,0 1 0,-1 0 0,1-1 0,-1 1 0,0 0 0,0 1 0,0-1 0,0 1 0,-1-1 0,0 1 0,0 0 0,0 0 0,0-1 0,-1 1 0,0 1 0,0-1 0,0 0 0,-1 0 0,0 10 0,0 0 114,-1 0-1,0 0 1,-1-1-1,-1 1 1,0 0-1,-1-1 1,0 0-1,-1 0 1,-1 0-1,-8 13 1,-14 16 655,-9 17-72,56-61-1616,4-7 142,0 1 1,0 1-1,1 0 1,-1 2-1,30-1 1,-46 5 731,-1 0 1,1 0 0,0 1 0,-1 0 0,0 0-1,1 1 1,-1-1 0,0 1 0,0 1-1,0-1 1,0 1 0,0 0 0,0 0 0,-1 1-1,1 0 1,-1 0 0,0 0 0,-1 1-1,1-1 1,-1 1 0,1 0 0,-2 0 0,1 1-1,5 10 1,-6-10 99,0 0 1,-1 0-1,0 0 0,0 1 0,-1-1 1,0 1-1,0 0 0,0-1 0,-1 1 1,0-1-1,0 1 0,-1 0 0,1-1 1,-2 1-1,1-1 0,-1 1 0,0-1 1,0 0-1,0 0 0,-1 0 0,0 0 1,-1 0-1,1 0 0,-1-1 0,0 0 1,-9 10-1,-7 6 800,-1-1-1,-1-1 1,-1-1 0,-44 27 0,34-25 195,-1 0 1,-40 15-1,60-29-825,0-1 0,-1 0 0,1-1 0,-1-1 0,0 0 0,0-1 0,0-1 1,-24-1-1,36 0-264,-1-1 0,1 1 1,-1-1-1,1 0 0,0 0 1,-1 0-1,1 0 1,0-1-1,0 1 0,0-1 1,0 0-1,0 0 0,0 0 1,0 0-1,1-1 1,-1 1-1,1-1 0,0 1 1,-1-1-1,1 0 0,0 0 1,1 0-1,-1 0 1,1 0-1,-1 0 0,1-1 1,0 1-1,-1-5 0,1 3-314,0 0-1,0 0 0,1 0 0,0 0 1,0 0-1,0 0 0,1 0 0,-1 1 1,1-1-1,0 0 0,1 0 0,-1 0 0,1 0 1,0 1-1,0-1 0,1 1 0,-1 0 1,1-1-1,4-4 0,6-5-3179,0 1 0,26-19-1,-3 8-7298</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37.022"/>
    </inkml:context>
    <inkml:brush xml:id="br0">
      <inkml:brushProperty name="width" value="0.025" units="cm"/>
      <inkml:brushProperty name="height" value="0.025" units="cm"/>
    </inkml:brush>
  </inkml:definitions>
  <inkml:trace contextRef="#ctx0" brushRef="#br0">337 253 22870,'0'0'1953,"65"-49"-1152,-12 24-192,11-9-385,10-2-224,-2 0-1185,-5 7-1217,-16 4-609,-17 11-1730,-17 9-127</inkml:trace>
  <inkml:trace contextRef="#ctx0" brushRef="#br0" timeOffset="1">1 631 20403,'0'0'1249,"62"-32"-448,-1-12 1249,18-5-1153,13-6-96,4-1 288,-1 7-897,-6 5-160,-11 6-1313,-18 8-1986,-21 4-2755,-21 4-6982</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37.382"/>
    </inkml:context>
    <inkml:brush xml:id="br0">
      <inkml:brushProperty name="width" value="0.025" units="cm"/>
      <inkml:brushProperty name="height" value="0.025" units="cm"/>
    </inkml:brush>
  </inkml:definitions>
  <inkml:trace contextRef="#ctx0" brushRef="#br0">179 1 21588,'-10'52'64,"-2"7"1122,4 12 864,-2 8-513,-2 5-32,-3 5-864,-6 7-513,-1 2-288,0-2-1506,3-9-1280,2-16-2756,6-17-10633</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37.711"/>
    </inkml:context>
    <inkml:brush xml:id="br0">
      <inkml:brushProperty name="width" value="0.025" units="cm"/>
      <inkml:brushProperty name="height" value="0.025" units="cm"/>
    </inkml:brush>
  </inkml:definitions>
  <inkml:trace contextRef="#ctx0" brushRef="#br0">411 20 20083,'-74'87'3218,"-87"136"0,132-176-2694,2 2-1,2 0 1,2 1-1,-31 105 1,50-139-488,0 0 1,0 1-1,2-1 1,0 1-1,1 23 1,1-37-47,0 1 1,0-1-1,1 0 0,-1 1 1,1-1-1,0 0 0,0 1 1,0-1-1,0 0 0,1 0 0,-1 0 1,1 0-1,0 0 0,0 0 1,0 0-1,0-1 0,0 1 1,1-1-1,-1 0 0,1 1 1,0-1-1,-1 0 0,1 0 1,0-1-1,0 1 0,0-1 1,0 1-1,1-1 0,-1 0 0,0 0 1,7 1-1,-1-1-47,1 0 0,-1-1 0,1 0-1,-1 0 1,0-1 0,1 0 0,-1-1-1,0 0 1,0-1 0,0 1 0,10-6 0,-5 2 29,0-2 0,-1 0 0,0 0 0,0-1 0,-1-1 0,14-13 1,-5 1 18,-2 0 1,0-2 0,-1 0-1,-1-1 1,-2-1 0,20-42 0,-23 36 30,0 0 1,-2-1-1,-2 0 1,-1-1-1,4-45 1,-9 58-254,-1 1 0,-1 0 1,0 0-1,-2 0 0,0 0 1,-2 0-1,0 0 0,-1 0 1,-1 1-1,-10-23 0,13 35-4,-1 0-1,0 1 1,0 0-1,0 0 1,-1 0-1,1 0 1,-2 1-1,1 0 1,0 0-1,-1 0 1,0 1-1,0-1 1,-1 2-1,1-1 1,-1 1-1,0 0 1,-8-3 0,10 5-274,-1 0 0,1 0 0,-1 0 1,1 1-1,-1 0 0,1 0 0,-1 1 1,1-1-1,-6 2 0,-23 12-8726</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40.284"/>
    </inkml:context>
    <inkml:brush xml:id="br0">
      <inkml:brushProperty name="width" value="0.025" units="cm"/>
      <inkml:brushProperty name="height" value="0.025" units="cm"/>
    </inkml:brush>
  </inkml:definitions>
  <inkml:trace contextRef="#ctx0" brushRef="#br0">0 293 3203,'0'0'11707,"5"-9"-8824,-3 5-2892,0 0 0,0 1 1,0-1-1,0 1 0,1-1 1,0 1-1,0 0 0,0 0 1,0 0-1,0 0 0,1 1 1,-1-1-1,1 1 0,-1 0 1,1 0-1,0 0 0,0 1 1,0-1-1,0 1 0,0 0 1,0 0-1,0 0 0,6 0 1,75-4-92,97 6 1,-63 1 95,808-29 779,-254 2-146,1446-55 151,-2042 76-754,2867-73 2040,-2748 74-2039,533 2 712,-233 1-2011,-167-4-4489,-270 2 556</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41.174"/>
    </inkml:context>
    <inkml:brush xml:id="br0">
      <inkml:brushProperty name="width" value="0.025" units="cm"/>
      <inkml:brushProperty name="height" value="0.025" units="cm"/>
    </inkml:brush>
  </inkml:definitions>
  <inkml:trace contextRef="#ctx0" brushRef="#br0">490 597 7207,'-124'-31'1955,"39"11"-1123,-138-52 0,216 69-734,1 0 0,0 0-1,0-1 1,0 0-1,-8-7 1,13 11-23,0-1 0,0 0 0,1 1 1,-1-1-1,0 0 0,0 0 0,0 0 0,1 0 0,-1 0 0,0 0 1,1 0-1,-1 0 0,1 0 0,-1 0 0,1 0 0,0 0 0,-1 0 0,1 0 1,0 0-1,0 0 0,0-1 0,0 1 0,0 0 0,0 0 0,0 0 1,0 0-1,0 0 0,0-1 0,1 1 0,-1 0 0,0 0 0,1 0 0,-1 0 1,1 0-1,-1 0 0,1 0 0,0 0 0,-1 0 0,1 0 0,0 0 1,0 1-1,0-1 0,1-1 0,5-3 7,0 1 1,0-1-1,1 1 0,-1 1 0,1 0 1,0 0-1,0 0 0,9-1 1,78-12 13,-57 10-36,1017-130 424,-932 122-23,953-74 2457,6 39-2979,-696 34 199,2138-29 411,-1496 82 527,-168-3-833,-758-33-354,222 5-1106,-110-9-4155,-77-3-4066</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44.915"/>
    </inkml:context>
    <inkml:brush xml:id="br0">
      <inkml:brushProperty name="width" value="0.025" units="cm"/>
      <inkml:brushProperty name="height" value="0.025" units="cm"/>
    </inkml:brush>
  </inkml:definitions>
  <inkml:trace contextRef="#ctx0" brushRef="#br0">41 0 15695,'0'0'5707,"-5"13"-4795,-3 7-384,2 1 0,0-1-1,1 1 1,1 0-1,-2 35 1,5-31-308,1 0 0,2 0 0,0 0 0,9 38-1,-9-55-234,0 0-1,1 1 0,0-1 1,0-1-1,1 1 0,0 0 1,1-1-1,-1 0 0,1 0 1,1 0-1,-1-1 0,1 0 1,0 0-1,1 0 0,0-1 1,14 9-1,0-5-1920,-10-11-6479,-10-6-52</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45.259"/>
    </inkml:context>
    <inkml:brush xml:id="br0">
      <inkml:brushProperty name="width" value="0.025" units="cm"/>
      <inkml:brushProperty name="height" value="0.025" units="cm"/>
    </inkml:brush>
  </inkml:definitions>
  <inkml:trace contextRef="#ctx0" brushRef="#br0">1 47 15054,'0'0'7848,"81"0"-6823,-24 0-513,8-9-352,4-3-96,0 1-32,-8 2-1185,-13 4-1794,-17 4-1345,-16 1-5157</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45.619"/>
    </inkml:context>
    <inkml:brush xml:id="br0">
      <inkml:brushProperty name="width" value="0.025" units="cm"/>
      <inkml:brushProperty name="height" value="0.025" units="cm"/>
    </inkml:brush>
  </inkml:definitions>
  <inkml:trace contextRef="#ctx0" brushRef="#br0">1 145 20147,'0'0'609,"79"-9"1409,-23-6-1,11-7-895,7 0 63,0 0-513,1 3-544,-7 6-128,-16 2-2498,-13 0-4933</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48.656"/>
    </inkml:context>
    <inkml:brush xml:id="br0">
      <inkml:brushProperty name="width" value="0.025" units="cm"/>
      <inkml:brushProperty name="height" value="0.025" units="cm"/>
    </inkml:brush>
  </inkml:definitions>
  <inkml:trace contextRef="#ctx0" brushRef="#br0">1 428 11723,'0'0'14376,"9"-8"-12854,20-20-1221,-1-1-1,-1-2 1,-2 0 0,-1-2-1,-2-1 1,-1 0 0,-1-2 0,27-71-1,-38 62 492,-9 33-23,-10 30-509,-3 22-298,1 0 1,3 1 0,1 0-1,1 0 1,3 1 0,1 51-1,3-89-81,0 0-1,0-1 1,0 1 0,1-1-1,-1 1 1,1 0-1,0-1 1,0 1 0,1-1-1,-1 0 1,3 4 0,-4-6-107,1 0 1,0 0-1,0 0 1,0 0-1,0 0 1,0-1-1,0 1 1,0 0-1,0-1 1,0 1-1,1-1 1,-1 1-1,0-1 1,0 1-1,0-1 1,1 0-1,-1 0 1,0 0-1,0 0 1,1 1-1,-1-2 1,0 1-1,1 0 1,-1 0-1,0 0 1,0 0-1,0-1 1,1 1-1,-1-1 1,0 1-1,0-1 1,0 1-1,0-1 1,0 0-1,2-1 1,21-19-7569</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24.430"/>
    </inkml:context>
    <inkml:brush xml:id="br0">
      <inkml:brushProperty name="width" value="0.025" units="cm"/>
      <inkml:brushProperty name="height" value="0.025" units="cm"/>
    </inkml:brush>
  </inkml:definitions>
  <inkml:trace contextRef="#ctx0" brushRef="#br0">0 109 19635,'0'0'9961,"72"-28"-9481,-39 11-351,5 1-290,0 0-1889,-2 5-2594,-6-1-1890,-2 3-10282</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48.999"/>
    </inkml:context>
    <inkml:brush xml:id="br0">
      <inkml:brushProperty name="width" value="0.025" units="cm"/>
      <inkml:brushProperty name="height" value="0.025" units="cm"/>
    </inkml:brush>
  </inkml:definitions>
  <inkml:trace contextRef="#ctx0" brushRef="#br0">71 69 17136,'-6'10'3801,"-3"4"-3192,0 1 0,2-1 0,-1 2 0,2-1 0,0 1 0,1 0 0,1 0 0,0 1 0,2-1 0,-1 1 0,1 20 0,2-35-573,0 1-1,1-1 1,-1 1 0,1-1-1,-1 1 1,1-1-1,0 0 1,0 1-1,0-1 1,0 0-1,0 0 1,0 1-1,1-1 1,-1 0 0,1 0-1,0-1 1,-1 1-1,1 0 1,0 0-1,0-1 1,0 1-1,0-1 1,0 0-1,1 1 1,-1-1 0,0 0-1,1-1 1,-1 1-1,0 0 1,1 0-1,-1-1 1,1 0-1,-1 1 1,1-1-1,-1 0 1,1 0 0,-1 0-1,1-1 1,-1 1-1,4-2 1,5 1 34,-1-1 0,0-1 0,0 0 0,0-1 0,0 1 0,0-2 0,-1 0 0,14-8 0,-12 4 13,0 0 1,0-1 0,-1 0 0,-1-1-1,1 0 1,-2 0 0,0-1-1,0 0 1,11-23 0,-17 30-48,1 0 0,-1 0 0,0-1 0,-1 1 0,1 0 0,-1-1 0,0 1 0,-1-1 0,1 1 1,-1-1-1,0 1 0,0-1 0,-1 1 0,1-1 0,-1 1 0,-1-1 0,1 1 0,-1 0 0,0 0 0,0 0 0,0 0 0,-1 0 0,0 0 1,0 0-1,0 1 0,0-1 0,-8-6 0,9 9-46,0 0 1,0 0-1,0 0 1,0 1 0,0-1-1,-1 1 1,1 0-1,0-1 1,-1 1-1,1 0 1,-1 1 0,1-1-1,-1 0 1,0 1-1,1-1 1,-1 1-1,0 0 1,1 0-1,-1 0 1,0 0 0,-3 1-1,4 0-197,1-1 0,-1 1 0,1 0 1,-1 0-1,1 0 0,-1 0 0,1 0 0,0 0 0,0 1 0,-1-1 0,1 0 1,0 1-1,0-1 0,0 1 0,0-1 0,1 1 0,-1-1 0,0 1 0,1 0 1,-1-1-1,1 1 0,-1 0 0,1-1 0,0 1 0,0 0 0,0 0 0,0-1 1,0 1-1,0 0 0,0 0 0,1 2 0,5 10-4848,8-5-2206</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49.326"/>
    </inkml:context>
    <inkml:brush xml:id="br0">
      <inkml:brushProperty name="width" value="0.025" units="cm"/>
      <inkml:brushProperty name="height" value="0.025" units="cm"/>
    </inkml:brush>
  </inkml:definitions>
  <inkml:trace contextRef="#ctx0" brushRef="#br0">1 99 20083,'0'0'10986,"71"-28"-10922,-43 11-416,-1-1-1890,-4 0-2531,-1 0-2081</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49.700"/>
    </inkml:context>
    <inkml:brush xml:id="br0">
      <inkml:brushProperty name="width" value="0.025" units="cm"/>
      <inkml:brushProperty name="height" value="0.025" units="cm"/>
    </inkml:brush>
  </inkml:definitions>
  <inkml:trace contextRef="#ctx0" brushRef="#br0">1 31 16528,'0'0'8941,"12"-5"-7360,-10 4-1496,11-4 404,0 1 0,1 0 1,-1 0-1,22-2 0,-33 6-462,0-1-1,0 1 0,0 0 1,0-1-1,1 1 1,-1 0-1,0 0 0,0 1 1,0-1-1,0 0 1,1 1-1,-1-1 1,0 1-1,0 0 0,0 0 1,0 0-1,0 0 1,0 0-1,0 0 0,-1 0 1,1 0-1,0 1 1,0-1-1,-1 1 1,1 0-1,-1-1 0,0 1 1,1 0-1,-1 0 1,0 0-1,0 0 0,0 0 1,0 0-1,-1 0 1,1 0-1,0 0 1,-1 0-1,0 0 0,1 0 1,-1 1-1,0-1 1,0 2-1,-1 3-7,1-1-1,-1 1 1,-1-1-1,1 0 1,-1 0-1,0 0 1,0 0-1,-1 0 1,-4 9-1,-38 51 336,15-25-135,19-24-135,-23 39 133,32-53-208,1 0 0,0 0 1,-1 0-1,1 0 0,1 0 1,-1 0-1,0 0 0,1 0 1,-1 0-1,1 0 0,0 0 1,0 0-1,0 0 0,1 0 1,-1 0-1,3 6 0,-2-7-59,1-1 0,-1 0-1,1 0 1,0 1 0,0-1-1,0-1 1,-1 1 0,1 0 0,0 0-1,0-1 1,0 1 0,0-1-1,0 1 1,0-1 0,1 0-1,-1 0 1,0 0 0,0 0 0,2-1-1,43-2-3731,-16-9-1413,1-7-2278</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50.045"/>
    </inkml:context>
    <inkml:brush xml:id="br0">
      <inkml:brushProperty name="width" value="0.025" units="cm"/>
      <inkml:brushProperty name="height" value="0.025" units="cm"/>
    </inkml:brush>
  </inkml:definitions>
  <inkml:trace contextRef="#ctx0" brushRef="#br0">188 21 18193,'0'0'3449,"-10"0"523,4 0-3638,0-1 0,0 2 0,0-1 1,0 1-1,0-1 0,0 2 1,0-1-1,0 1 0,0 0 0,1 0 1,-1 0-1,1 1 0,-1 0 1,1 0-1,0 0 0,0 1 0,0 0 1,1 0-1,-1 0 0,-6 8 1,3-1-308,1 1 1,0-1 0,1 1 0,0 1 0,-7 22-1,11-30-28,1 0-1,-1 0 0,1 0 0,0 0 1,0 0-1,1 0 0,0 0 0,-1 0 1,2 0-1,-1 1 0,1-1 0,-1 0 1,2 0-1,-1 0 0,0 0 0,1 0 0,0 0 1,3 4-1,-3-6 2,0 0 0,1-1 0,-1 0 0,1 0 0,0 1 0,-1-2 0,1 1 0,0 0 0,0 0 0,0-1 0,1 0 0,-1 0 0,0 0 0,0 0 0,1 0 0,-1 0 0,1-1 0,-1 0 0,0 0 0,1 0 0,-1 0 0,1 0 0,-1-1 0,7-1 0,-2 1 0,-1-1 0,1-1 0,0 1 0,-1-1 0,1-1 0,-1 1 0,0-1 0,0-1 0,8-6 0,-7 4 0,-2 0 0,1-1 0,-1 0 0,0 0 0,-1-1 0,0 1 0,0-1 0,-1 0 0,0-1 0,0 1 0,-1-1 0,0 0 0,-1 1 0,0-1 0,-1 0 0,0 0 0,-1 0 0,0-1 0,0 1 0,-1 0 0,-2-10 0,2 17-221,-1 0 0,0 1-1,1-1 1,-1 1 0,-1-1 0,1 1 0,0-1-1,0 1 1,-1 0 0,1 0 0,-1 1 0,0-1-1,1 0 1,-1 1 0,0-1 0,0 1 0,0 0 0,0 0-1,0 0 1,0 1 0,-1-1 0,-4 0 0,7 1 28,-1-1 0,0 1 0,0 0 0,1-1 0,-1 1 0,0 0 1,0 0-1,0 0 0,1 0 0,-1 0 0,0 1 0,0-1 0,1 0 1,-1 1-1,0-1 0,1 1 0,-1 0 0,0 0 0,1-1 1,-1 1-1,1 0 0,-1 0 0,1 1 0,0-1 0,-1 0 0,1 0 1,0 1-1,0-1 0,0 0 0,0 1 0,0-1 0,0 1 0,0 0 1,0-1-1,1 1 0,-1 0 0,1-1 0,-1 1 0,1 3 1,0 3-5553</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50.417"/>
    </inkml:context>
    <inkml:brush xml:id="br0">
      <inkml:brushProperty name="width" value="0.025" units="cm"/>
      <inkml:brushProperty name="height" value="0.025" units="cm"/>
    </inkml:brush>
  </inkml:definitions>
  <inkml:trace contextRef="#ctx0" brushRef="#br0">124 0 8808,'0'0'21012,"-13"58"-20179,-7-21-417,-1 4-127,-3 3-161,6-4-64,3-3 0,5-7-288,7-8-769,3-12-673,4-10-1601,11 0-384,0-21-1634,0-7-4773</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50.759"/>
    </inkml:context>
    <inkml:brush xml:id="br0">
      <inkml:brushProperty name="width" value="0.025" units="cm"/>
      <inkml:brushProperty name="height" value="0.025" units="cm"/>
    </inkml:brush>
  </inkml:definitions>
  <inkml:trace contextRef="#ctx0" brushRef="#br0">154 19 17905,'-9'0'1938,"1"2"-1486,0-1 1,0 1-1,0 0 1,1 1-1,-1 0 0,1 0 1,-1 1-1,1 0 1,0 0-1,-10 8 1,13-9-209,0 1 0,0-1 0,0 1 0,0 0 0,1 0 0,-1 1 0,1-1 0,0 1 0,0-1 0,1 1 1,-1 0-1,1 0 0,0 0 0,1 0 0,-1 1 0,1-1 0,0 0 0,-1 11 0,2-15-235,0 0-1,0 0 1,1-1-1,-1 1 1,0 0-1,0 0 1,0-1-1,1 1 1,-1 0-1,0 0 1,1-1-1,-1 1 1,1 0-1,-1-1 1,1 1-1,-1 0 1,1-1-1,-1 1 1,1-1-1,0 1 1,-1-1-1,1 1 1,0-1-1,0 1 1,-1-1-1,2 1 1,28 4 160,-22-6-134,0 1 1,1-1 0,-1 0 0,1-1 0,8-3 0,-11 2-25,0 0-1,1 0 1,-2-1-1,1 0 1,0-1-1,-1 1 1,0-1-1,0 0 1,0 0-1,7-11 1,-10 13-4,0 1 1,0-1-1,0 1 0,-1-1 0,0 1 1,1-1-1,-1 0 0,0 0 1,0 0-1,-1 0 0,1 0 1,0 0-1,-1 0 0,0 0 0,0 0 1,0 0-1,0 0 0,0 0 1,-1 0-1,1 0 0,-1 0 1,0 0-1,0 0 0,0 0 1,0 0-1,0 1 0,-4-6 0,3 6 1,-1-1-1,1 1 0,-1 0 0,0-1 0,0 2 0,1-1 0,-2 0 0,1 0 0,0 1 1,0 0-1,0 0 0,-1 0 0,1 0 0,0 0 0,-1 0 0,1 1 0,-1 0 1,1 0-1,-1 0 0,1 0 0,-1 0 0,1 1 0,0-1 0,-1 1 0,-3 1 0,2 0-14,0-1-1,0 1 0,0 0 0,0 0 0,0 1 0,0-1 0,0 1 0,1 0 0,0 0 1,-1 1-1,1-1 0,0 1 0,1 0 0,-1 0 0,-3 6 0,5-6-194,0-1-1,0 1 1,1 0-1,0 0 1,0 0-1,0 0 1,0 0 0,1 0-1,-1 1 1,1-1-1,0 0 1,0 0-1,1 0 1,0 7-1,0-8-514,0 0 0,0 0 0,0 0 0,0 0-1,1 0 1,0 0 0,-1 0 0,1 0 0,0 0-1,0-1 1,3 4 0,13 9-6783</inkml:trace>
  <inkml:trace contextRef="#ctx0" brushRef="#br0" timeOffset="1">325 339 17008,'-6'10'1901,"1"-2"-1551,-33 61 3435,35-63-3360,1 0 1,-1 0-1,1 0 0,0 1 1,1-1-1,0 1 0,0-1 0,0 1 1,1-1-1,0 14 0,0-20-407,1 1 1,-1 0-1,0 0 0,1-1 0,-1 1 0,1 0 0,-1 0 0,1-1 0,-1 1 1,1-1-1,-1 1 0,1 0 0,0-1 0,-1 1 0,1-1 0,0 0 0,0 1 1,-1-1-1,1 1 0,0-1 0,0 0 0,-1 0 0,1 1 0,0-1 1,0 0-1,0 0 0,-1 0 0,1 0 0,0 0 0,0 0 0,0 0 0,0 0 1,-1 0-1,1-1 0,0 1 0,0 0 0,0 0 0,1-1 0,30-15 615,-24 9-493,-1-1-1,-1 0 1,1-1 0,-2 1-1,1-1 1,-1 0 0,0-1-1,-1 1 1,0-1 0,-1 0-1,0 0 1,0 0-1,-1-1 1,0 1 0,-1-1-1,0 1 1,-1-1 0,-1-15-1,0 23-117,1 0 0,-1 0 0,0 0 0,0 0-1,0 1 1,0-1 0,0 0 0,-1 0 0,1 1-1,-1-1 1,0 1 0,0-1 0,0 1 0,0 0-1,0-1 1,0 1 0,-1 0 0,1 1 0,-1-1-1,1 0 1,-1 1 0,0-1 0,1 1 0,-1 0-1,0 0 1,0 0 0,0 0 0,0 1 0,0-1-1,0 1 1,0 0 0,0-1 0,-4 2 0,-1-2-503,0 1 1,0 1 0,0-1 0,0 2 0,-10 1 0,12-1-830,0-1 1,1 1-1,-1 1 1,1-1-1,-1 1 0,-7 5 1,-7 6-6768</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51.164"/>
    </inkml:context>
    <inkml:brush xml:id="br0">
      <inkml:brushProperty name="width" value="0.025" units="cm"/>
      <inkml:brushProperty name="height" value="0.025" units="cm"/>
    </inkml:brush>
  </inkml:definitions>
  <inkml:trace contextRef="#ctx0" brushRef="#br0">85 0 16496,'0'0'6149,"9"55"-4483,-9-18-225,-12 12-159,-4 0-738,-4 3-288,1-6-192,7-8-32,2-8 0,6-11-128,4-12-1345,0-16-3748,4-16-737,-2-9-7110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51.524"/>
    </inkml:context>
    <inkml:brush xml:id="br0">
      <inkml:brushProperty name="width" value="0.025" units="cm"/>
      <inkml:brushProperty name="height" value="0.025" units="cm"/>
    </inkml:brush>
  </inkml:definitions>
  <inkml:trace contextRef="#ctx0" brushRef="#br0">142 12 15246,'0'0'3988,"-9"2"-2610,4-2-1268,0 1 1,0 0 0,0 0 0,0 1-1,0 0 1,0-1 0,1 2 0,-1-1-1,0 0 1,1 1 0,0 0 0,0 0 0,0 0-1,0 1 1,-5 5 0,6-6-75,-34 46 1242,35-46-1108,0 0 1,1 0-1,-1 0 0,1 1 1,0-1-1,0 0 1,0 1-1,0-1 1,0 0-1,1 1 1,0-1-1,-1 1 1,2-1-1,-1 1 1,0 3-1,1-6-159,0 0 0,0-1-1,0 1 1,0 0 0,0 0 0,0-1-1,0 1 1,0-1 0,0 1 0,0-1 0,0 1-1,0-1 1,0 0 0,0 1 0,1-1-1,-1 0 1,0 0 0,0 0 0,0 0 0,0 0-1,0 0 1,1 0 0,-1 0 0,0-1-1,0 1 1,1-1 0,34-7 120,-29 4-151,1-1 1,-1 0-1,0 0 0,0-1 1,-1 0-1,0 0 1,0 0-1,8-11 0,-12 14 14,1 0-1,-1 0 1,0 0 0,0 0-1,0 0 1,0 0-1,0-1 1,-1 1-1,0-1 1,0 1-1,0-1 1,0 0-1,0 0 1,-1 1-1,1-1 1,-1 0-1,0 0 1,0 1-1,-1-1 1,1 0-1,-1 1 1,-1-5-1,1 6 6,-1 1-1,1-1 1,-1 1-1,0 0 0,0-1 1,1 1-1,-1 0 1,0 0-1,0 0 1,0 0-1,0 0 1,0 1-1,-1-1 1,1 1-1,0-1 1,0 1-1,0 0 1,0 0-1,-1 0 0,1 0 1,0 0-1,0 0 1,-3 1-1,-1-1 2,1 1-1,-1 0 0,1 0 1,-1 0-1,1 1 0,0 0 1,0 0-1,-8 4 0,9-2-15,-1 0-1,1 0 0,0 1 0,1-1 0,-1 1 1,1 0-1,0 0 0,0 0 0,0 0 0,1 0 0,-1 1 1,2-1-1,-1 1 0,0-1 0,0 11 0,0 38-1768,15-5-3362,1-21-453</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51.900"/>
    </inkml:context>
    <inkml:brush xml:id="br0">
      <inkml:brushProperty name="width" value="0.025" units="cm"/>
      <inkml:brushProperty name="height" value="0.025" units="cm"/>
    </inkml:brush>
  </inkml:definitions>
  <inkml:trace contextRef="#ctx0" brushRef="#br0">63 112 18417,'0'0'2686,"-6"10"437,-2 0-2366,2-4-148,0 2 0,1-1 0,0 1 1,0 0-1,0 0 0,1 0 1,1 0-1,-6 18 0,9-25-596,-1-1-1,1 0 0,0 0 1,0 0-1,0 1 1,0-1-1,0 0 0,0 0 1,0 0-1,0 1 1,0-1-1,0 0 0,0 0 1,0 0-1,0 1 1,1-1-1,-1 0 0,0 0 1,0 0-1,0 1 1,0-1-1,0 0 0,0 0 1,0 0-1,1 0 1,-1 1-1,0-1 0,0 0 1,0 0-1,0 0 1,1 0-1,-1 0 0,0 0 1,0 1-1,0-1 1,1 0-1,-1 0 0,0 0 1,0 0-1,0 0 1,1 0-1,-1 0 0,0 0 1,0 0-1,1 0 1,12-5 202,10-11-24,-15 6-137,0 0 1,-1-1-1,0 1 0,-1-1 0,9-21 0,-12 26 7,-1-1 0,0 1 1,0 0-1,0 0 0,-1-1 0,0 1 0,0-1 0,-1 0 0,0 1 0,0-1 0,-1 1 0,1-1 0,-3-6 0,3 11-57,-1 1 0,0-1 0,0 1 0,1 0 1,-1-1-1,0 1 0,0 0 0,0 0 0,0-1 0,-1 1 0,1 0 1,0 0-1,0 0 0,-1 1 0,1-1 0,0 0 0,-1 0 1,1 1-1,-1-1 0,1 1 0,-1-1 0,1 1 0,-1 0 0,1-1 1,-1 1-1,0 0 0,1 0 0,-1 0 0,1 0 0,-1 0 0,0 1 1,1-1-1,-3 1 0,2-1-86,0 1 0,-1-1 0,1 1-1,0 0 1,-1 0 0,1 0 0,0 0 0,0 0 0,0 0 0,0 0 0,0 1-1,0-1 1,0 1 0,1 0 0,-1-1 0,1 1 0,-1 0 0,1 0 0,-1 0 0,1 0-1,-2 4 1,2 32-6399,1-26-506</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01.547"/>
    </inkml:context>
    <inkml:brush xml:id="br0">
      <inkml:brushProperty name="width" value="0.025" units="cm"/>
      <inkml:brushProperty name="height" value="0.025" units="cm"/>
    </inkml:brush>
  </inkml:definitions>
  <inkml:trace contextRef="#ctx0" brushRef="#br0">1 140 15278,'0'0'10154,"96"-4"-9481,-14-7-257,13-3-320,4-2-96,2 2-1569,-9 0-737,-13-1-97,-18 1-576,-18-3-1152,-14-4-5030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24.770"/>
    </inkml:context>
    <inkml:brush xml:id="br0">
      <inkml:brushProperty name="width" value="0.025" units="cm"/>
      <inkml:brushProperty name="height" value="0.025" units="cm"/>
    </inkml:brush>
  </inkml:definitions>
  <inkml:trace contextRef="#ctx0" brushRef="#br0">0 79 18481,'0'0'2259,"8"-9"-172,-2 1-1539,2 0 0,-1 0 0,1 0 0,14-9 0,-19 14-346,1 1-1,0 0 1,0 0-1,0 0 1,0 0-1,0 0 1,1 1-1,-1 0 1,0 0-1,1 0 1,-1 1-1,1-1 1,-1 1-1,1 0 1,-1 0-1,10 2 1,-13-1-193,1 0 0,0 0 1,0 0-1,-1 0 0,1 1 1,-1-1-1,1 0 0,-1 1 1,1 0-1,-1-1 0,0 1 1,0 0-1,0-1 0,0 1 1,0 0-1,0 0 0,0 0 0,-1 0 1,1 0-1,-1 0 0,1 0 1,-1 0-1,0 0 0,0 0 1,0 0-1,0 0 0,0 0 1,0 0-1,-1 3 0,0 6 30,0-1 0,-1 0 1,0 0-1,-5 15 0,1-11 6,-1 0 0,0 0 0,-12 15 0,-13 25 90,35-49-285,10-6-25,11-5-317,-10 0 203,1 1-1,0 1 1,-1 0 0,1 1-1,1 1 1,-1 0 0,0 1-1,1 0 1,15 2 0,-30 0 287,0-1 0,0 0 0,0 1 0,0-1 0,0 1 0,0-1 1,-1 1-1,1 0 0,0-1 0,0 1 0,0 0 0,0-1 0,-1 1 0,1 0 1,0 0-1,-1 0 0,1 0 0,-1 0 0,1 0 0,-1 0 0,1 0 0,-1 0 0,0 0 1,1 0-1,-1 0 0,0 0 0,0 0 0,0 0 0,0 0 0,0 0 0,0 0 1,0 0-1,0 0 0,0 0 0,0 0 0,-1 0 0,1 0 0,0 0 0,-1 0 1,0 2-1,-1 2 130,1 0 1,-1 0-1,0 0 0,-1 0 1,1 0-1,-1-1 1,-4 6-1,-16 13 455,-2-1 0,-1-1 1,0-1-1,-2-1 0,0-1 0,-1-2 0,-33 14 1,50-27-1419,20-12-568,23-16-1631,-28 23 2695,86-71-10813,-39 31 198</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01.918"/>
    </inkml:context>
    <inkml:brush xml:id="br0">
      <inkml:brushProperty name="width" value="0.025" units="cm"/>
      <inkml:brushProperty name="height" value="0.025" units="cm"/>
    </inkml:brush>
  </inkml:definitions>
  <inkml:trace contextRef="#ctx0" brushRef="#br0">0 58 19635,'0'0'2674,"16"-7"-2380,-12 5-268,14-6 163,0 1-1,1 1 1,-1 0 0,1 1-1,31-3 1,-8 3-131,-1 2-1,1 2 1,0 2 0,78 12-1,-115-12-53,-1 0-1,1 0 1,-1 0-1,0 1 1,1 0-1,-1 0 1,0 0-1,0 0 1,0 1-1,0-1 1,-1 1-1,1 0 1,-1 0-1,1 1 1,-1-1-1,0 1 1,0 0-1,-1-1 1,1 1-1,-1 0 1,0 0-1,0 1 0,0-1 1,0 0-1,0 6 1,-1-2 75,0-1 0,0 1 0,-1-1 0,-1 1 0,1 0 0,-1-1 0,0 1 0,-1-1 0,0 1 0,0-1 0,0 0 0,-1 0 0,0 0 0,-7 11 0,-19 24 274,-2-1 0,-2-2 0,-1-1-1,-2-2 1,-48 39 0,-53 54-7466</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02.670"/>
    </inkml:context>
    <inkml:brush xml:id="br0">
      <inkml:brushProperty name="width" value="0.025" units="cm"/>
      <inkml:brushProperty name="height" value="0.025" units="cm"/>
    </inkml:brush>
  </inkml:definitions>
  <inkml:trace contextRef="#ctx0" brushRef="#br0">24 0 15855,'0'0'4885,"-3"9"-4149,-3 11 28,2-1 0,-4 36-1,6-47-656,2 1 0,-1-1-1,1 0 1,0 1 0,1-1-1,0 0 1,0 1 0,1-1-1,0 0 1,6 14 0,-7-20-66,0 0 1,0-1-1,0 1 0,0-1 1,1 0-1,-1 1 0,0-1 1,1 0-1,-1 0 0,1 0 1,-1 0-1,1 0 0,-1 0 1,1 0-1,0 0 0,-1-1 1,1 1-1,0-1 0,0 1 1,-1-1-1,4 1 0,-1-2 69,0 1-1,0 0 0,0-1 1,0 0-1,0 1 0,0-2 1,0 1-1,0 0 0,5-3 1,7-6 218,0 1 1,-1-2 0,19-16-1,-27 21-362,20-18 133,24-20-80,-48 42 38,1-1 1,-1 1-1,1 0 0,0 0 1,-1 0-1,1 0 0,0 1 1,0 0-1,0-1 0,0 1 1,8 0-1,-11 1-41,-1 0 1,1 0-1,0 1 0,0-1 1,0 1-1,-1-1 0,1 0 1,0 1-1,0 0 0,-1-1 1,1 1-1,-1-1 0,1 1 1,0 0-1,-1-1 0,1 1 1,-1 0-1,1 0 0,-1-1 0,0 1 1,1 0-1,-1 0 0,0 0 1,0-1-1,1 1 0,-1 0 1,0 0-1,0 0 0,0 0 1,0 1-1,1 34 815,-1-30-582,0 1-68,0-1-93,-1-1 0,2 1 1,-1 0-1,1-1 0,-1 1 0,1-1 0,4 10 0,-5-14-81,1 0 0,0 0 1,0 0-1,0 0 0,0 0 0,0 0 1,0 0-1,0 0 0,1 0 0,-1 0 1,0-1-1,0 1 0,1 0 1,-1-1-1,1 1 0,-1-1 0,0 0 1,1 1-1,-1-1 0,1 0 0,-1 0 1,1 0-1,-1 0 0,0 0 0,1 0 1,-1 0-1,1 0 0,-1-1 1,1 1-1,-1-1 0,0 1 0,1-1 1,-1 1-1,0-1 0,3-1 0,8-4 59,0-1 1,0 0-1,0-1 0,-1 0 0,0 0 0,15-17 0,-14 14-55,0 0 0,1 0 0,1 1 0,18-10 0,-30 19-76,0 0 0,0 0 0,0 0 1,0 0-1,0 1 0,0-1 0,0 0 0,0 1 0,0 0 0,1-1 0,-1 1 0,0 0 0,0 0 0,1 0 1,-1 1-1,3-1 0,-4 1 146,0 0 1,1-1 0,-1 1 0,0 0-1,0 0 1,0 0 0,0 0 0,0 0-1,0 0 1,0 0 0,0 0 0,0 0-1,0 0 1,-1 0 0,1 1 0,0-1-1,-1 0 1,1 0 0,-1 2 0,6 42-709,-7-16-4884,0-12-3387,1-34 1851</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03.015"/>
    </inkml:context>
    <inkml:brush xml:id="br0">
      <inkml:brushProperty name="width" value="0.025" units="cm"/>
      <inkml:brushProperty name="height" value="0.025" units="cm"/>
    </inkml:brush>
  </inkml:definitions>
  <inkml:trace contextRef="#ctx0" brushRef="#br0">0 1 12844,'0'0'9994,"74"8"-9962,-38-2-1057,6 1-2178,6-4-2979</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03.384"/>
    </inkml:context>
    <inkml:brush xml:id="br0">
      <inkml:brushProperty name="width" value="0.025" units="cm"/>
      <inkml:brushProperty name="height" value="0.025" units="cm"/>
    </inkml:brush>
  </inkml:definitions>
  <inkml:trace contextRef="#ctx0" brushRef="#br0">139 0 14061,'0'0'4122,"-10"8"-722,-10 5-2323,0-1 887,1 1-1,0 1 1,-32 30-1,80-43-2160,-15-1-33,8 0-727,0 0-1,0 2 1,23 4-1,-38-5 796,-1 1 0,1 0 0,-1 0 0,0 0 0,0 1 0,0 0-1,-1 0 1,1 1 0,-1-1 0,1 1 0,-1 0 0,0 1 0,-1-1-1,9 11 1,-12-14 272,-1 0 1,1 0-1,0 1 0,-1-1 0,1 0 0,-1 0 0,0 1 1,1-1-1,-1 0 0,0 1 0,0-1 0,0 0 0,0 1 1,0-1-1,0 0 0,0 1 0,0-1 0,-1 0 0,1 1 1,0-1-1,-1 0 0,1 0 0,-1 1 0,0-1 0,1 0 0,-1 0 1,0 0-1,1 0 0,-1 0 0,0 0 0,0 0 0,0 0 1,0 0-1,0 0 0,0 0 0,-1 0 0,1-1 0,0 1 1,0-1-1,0 1 0,-1-1 0,0 1 0,-11 5 271,1 0 0,-1-1 0,-15 4 0,19-7-364,-2 2-23,4-1-47,0-1 0,0 1 1,0-2-1,0 1 0,-1-1 1,1 0-1,0 0 0,-11-1 1,29-17-5207,14-1 183,10-3-1496</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03.713"/>
    </inkml:context>
    <inkml:brush xml:id="br0">
      <inkml:brushProperty name="width" value="0.025" units="cm"/>
      <inkml:brushProperty name="height" value="0.025" units="cm"/>
    </inkml:brush>
  </inkml:definitions>
  <inkml:trace contextRef="#ctx0" brushRef="#br0">194 115 13581,'0'0'5231,"-12"0"-1846,-2 0-2622,0 1-1,0 1 1,0 0-1,-24 7 1,32-7-585,1-1 1,0 1-1,-1 0 1,1 0-1,0 0 1,0 1-1,0 0 0,0 0 1,1 0-1,-1 1 1,1-1-1,0 1 1,0 0-1,0 0 1,0 1-1,1-1 1,-5 8-1,8-12-179,0 1-1,0-1 1,0 0 0,0 1-1,0-1 1,0 1-1,0-1 1,0 0-1,0 1 1,0-1 0,0 0-1,0 1 1,0-1-1,0 0 1,0 1-1,1-1 1,-1 0 0,0 1-1,0-1 1,0 0-1,1 0 1,-1 1-1,0-1 1,0 0 0,1 1-1,-1-1 1,0 0-1,0 0 1,1 0-1,-1 1 1,0-1 0,1 0-1,-1 0 1,0 0-1,1 0 1,-1 0-1,0 0 1,1 1-1,-1-1 1,0 0 0,1 0-1,-1 0 1,0 0-1,1 0 1,-1 0-1,1-1 1,22 1 8,-18 0 16,9-2-266,0-1 0,0 0 0,0 0-1,0-2 1,-1 0 0,16-7 0,-15 5-419,-1 1 0,2 1 0,-1 1-1,0 0 1,26-4 0,-38 8 599,1 0 0,-1 0 0,0 0-1,0 1 1,0-1 0,0 0 0,1 1 0,-1-1-1,0 1 1,0 0 0,0 0 0,0 0 0,0 0-1,0 0 1,-1 0 0,1 0 0,0 1 0,0-1-1,2 4 1,-1-1 77,0 0 0,0 0 0,-1 1 0,1-1 0,-1 1-1,0 0 1,0 0 0,1 6 0,1 9 241,0 1 0,-2-1 0,0 26 0,-2-45-259,0 26 567,-1 0 0,-1 0 0,-2 0 0,-1 0 0,0-1 0,-2 0 0,-2 0 0,0 0 0,-1-1 0,-2-1 0,0 0 0,-32 44 0,26-40-2,12-16-346,-1 0-1,-1-1 0,0 1 0,-1-2 1,0 1-1,-20 16 0,29-26-214,0-1 0,0 0 0,-1 0 0,1 0 0,0 0 0,0 1 0,0-1 0,-1 0 0,1 0 0,0 0 0,0 0 0,-1 0 0,1 0 0,0 0 0,0 0 0,-1 0 0,1 0 0,0 0 0,0 0 0,-1 0 0,1 0 0,0 0 0,-1 0 0,1 0 0,0 0 0,0 0 0,-1 0 0,1 0 0,0 0 0,0-1 0,0 1 0,-1 0 0,1 0 0,0 0 0,0 0 0,0-1 0,-1 1 0,1 0 0,0 0 0,0 0 0,0-1 0,-1 1 0,-1-16 0,5-19 0,3 16-138,0 0-1,2 0 1,0 1-1,1 0 1,1 1 0,20-29-1,85-93-1105,-99 121 1188,36-41-126,-8 12 130,-2-1 0,-2-3 0,55-90 0,-92 136 75,-1-1 0,1 1 0,-1 0 0,0-1 0,0 0 0,0 1 0,-1-1 0,0 0 0,0 0 0,-1 0 0,1-9 0,-1 14-9,-1 0 1,1 0 0,0-1-1,-1 1 1,1 0 0,0 0-1,-1 0 1,1 0-1,-1 1 1,0-1 0,1 0-1,-1 0 1,0 0-1,1 0 1,-1 0 0,0 1-1,0-1 1,0 0 0,0 1-1,0-1 1,0 1-1,0-1 1,0 1 0,-1-1-1,-1 0 0,-1 1 0,1 0 0,0-1-1,-1 1 1,1 1 0,-1-1 0,1 0-1,0 1 1,-1 0 0,1-1 0,-6 4 0,-3 1 8,1 0 0,0 1 1,0 1-1,0 0 0,1 0 1,0 1-1,0 1 0,-9 10 1,13-14-15,1 0 0,1 0 0,-1 1 0,1 0 0,0 0 0,0 0-1,0 0 1,1 0 0,0 1 0,1-1 0,-1 1 0,1 0 0,0 0 0,1 0 0,0 0 0,-1 8 0,2-14-27,0 0 0,1-1 0,-1 1 0,0 0 0,1 0 0,-1 0 0,0 0 0,1 0 1,-1 0-1,1-1 0,-1 1 0,1 0 0,0 0 0,-1-1 0,1 1 0,0 0 0,-1-1 0,1 1 0,0-1 0,0 1 0,0-1 1,0 1-1,-1-1 0,1 1 0,1-1 0,32 5-1279,33-13-4466,-27-6 362,2-7-1875</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04.056"/>
    </inkml:context>
    <inkml:brush xml:id="br0">
      <inkml:brushProperty name="width" value="0.025" units="cm"/>
      <inkml:brushProperty name="height" value="0.025" units="cm"/>
    </inkml:brush>
  </inkml:definitions>
  <inkml:trace contextRef="#ctx0" brushRef="#br0">132 5 7911,'0'0'12663,"-11"-1"-10186,7 1-2301,-9-2 631,1 1 1,-1 0-1,-21 2 1,32-1-775,0 0 0,0 0-1,1 0 1,-1 0 0,0 0 0,1 1 0,-1-1 0,0 1 0,1-1 0,-1 1 0,0-1 0,1 1 0,-1 0 0,1 0 0,-1 0 0,1 0 0,-1 0 0,1 0 0,0 0 0,-1 0 0,1 0 0,0 1 0,0-1-1,0 0 1,0 1 0,0-1 0,0 1 0,1-1 0,-1 1 0,0 0 0,1-1 0,-1 1 0,1 0 0,0-1 0,-1 1 0,1 0 0,0 0 0,0-1 0,0 1 0,1 2 0,0-2-94,0 0 0,0 0 0,0 0 0,0 0 0,1-1 0,-1 1 0,1 0 0,-1-1 0,1 1 0,0-1 1,-1 0-1,1 1 0,0-1 0,0 0 0,0 0 0,0 0 0,0-1 0,0 1 0,0 0 0,0-1 0,5 1 0,51 9-254,-51-9 337,18 1 8,-14-2-17,1 1 0,-1 1 1,0-1-1,0 2 0,-1 0 1,16 5-1,-25-7 31,0-1 0,0 1 0,1 0 0,-1 0 0,0 0 0,0-1 0,0 1 0,0 0 0,0 0 0,0 0 1,0 1-1,0-1 0,-1 0 0,1 0 0,0 0 0,-1 1 0,1-1 0,0 0 0,-1 1 0,0-1 0,1 0 0,-1 1 0,0-1 0,0 0 0,0 1 0,0-1 0,0 1 1,0-1-1,0 0 0,0 1 0,0-1 0,-1 1 0,1-1 0,-1 0 0,1 1 0,-1-1 0,1 0 0,-1 0 0,0 0 0,0 1 0,1-1 0,-1 0 0,-2 1 0,-3 6 467,0 0-1,0-1 0,-1 0 0,-13 11 0,17-16-470,-76 56 1201,71-53-1171,1 0 0,-1-1 0,0 0 0,0-1 0,0 0 0,0 0 0,0 0 0,-1-1 0,-8 1 0,17-3-79,-1 0 0,1 0 0,0 0 0,0-1 0,-1 1 0,1 0 0,0 0 0,-1 0 0,1 0 0,0 0 0,0-1 0,-1 1 0,1 0 0,0 0-1,0-1 1,0 1 0,-1 0 0,1 0 0,0-1 0,0 1 0,0 0 0,0 0 0,0-1 0,-1 1 0,1 0 0,0-1 0,0 1 0,0 0 0,0-1 0,0 1 0,0 0 0,0-1 0,0 1 0,0 0 0,0 0 0,0-1 0,0 1 0,0 0 0,0-1 0,1 1 0,-1 0 0,0-1 0,0 1 0,0 0 0,0 0-1,1-1 1,-1 1 0,0 0 0,0 0 0,0-1 0,1 1 0,9-17-1870,43-33-7394,-19 22 2414</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04.961"/>
    </inkml:context>
    <inkml:brush xml:id="br0">
      <inkml:brushProperty name="width" value="0.025" units="cm"/>
      <inkml:brushProperty name="height" value="0.025" units="cm"/>
    </inkml:brush>
  </inkml:definitions>
  <inkml:trace contextRef="#ctx0" brushRef="#br0">107 382 6534,'0'0'24130,"-9"0"-23500,3 0-574,0 0 1,0 1 0,0 0 0,0 0 0,1 0 0,-1 1 0,-8 3 0,11-4-26,0 1 1,1-1-1,-1 1 1,0 0-1,1 0 0,-1-1 1,1 2-1,0-1 1,0 0-1,0 0 1,0 1-1,0-1 1,0 1-1,1-1 1,-1 1-1,1 0 1,0 0-1,0 0 0,0 0 1,-1 3-1,2-5-29,0 0 0,-1 0-1,1 0 1,0-1 0,0 1 0,0 0-1,0 0 1,0 0 0,0 0-1,1 0 1,-1 0 0,0 0-1,0-1 1,1 1 0,-1 0 0,0 0-1,1 0 1,-1 0 0,1-1-1,-1 1 1,1 0 0,-1-1-1,1 1 1,0 0 0,-1-1 0,1 1-1,1 0 1,29 8 75,37-11-2,-64 2-82,15-3-153,0-2 1,0 0 0,0-1 0,-1-1 0,0-1 0,0 0 0,-1-1-1,21-15 1,36-17 342,-83 62 367,7-18-518,0 0 0,0 0 0,0-1 0,1 1 0,-1 0 0,1 1 0,-1-1 1,1 0-1,0 0 0,0 0 0,1 1 0,-1-1 0,1 1 0,0 5 0,0-8-21,0 0 1,0 0-1,1 0 0,-1-1 1,1 1-1,-1 0 0,1 0 1,-1 0-1,1-1 0,-1 1 1,1 0-1,0-1 0,-1 1 1,1-1-1,0 1 1,0-1-1,-1 1 0,1-1 1,0 1-1,1 0 0,32 3 114,-22-5-146,-1-1 0,1-1 0,0 1 0,-1-2 0,1 0 0,-1 0 0,16-9 0,75-47-898,-86 50 746,-46 44 223,28-33-28,1 1-1,-1 0 1,1 0 0,0 0 0,0 0 0,-1 1 0,2-1-1,-1 0 1,0 0 0,0 1 0,1-1 0,-1 0 0,1 1 0,-1-1-1,1 1 1,0-1 0,1 5 0,2-6 1,-1 1 0,1-1 0,0 0 0,0-1 1,0 1-1,0 0 0,0-1 0,1 0 0,-1 1 0,0-1 0,0-1 0,0 1 1,0 0-1,5-2 0,-3 2 9,13-4-223,0 0-1,0-1 1,-1-1 0,1-1-1,-1 0 1,-1-1 0,25-16 0,11-4-826,-52 28 1017,0 0-1,0-1 0,0 1 1,0 0-1,0 0 0,0 0 1,0 0-1,0 0 0,0 0 1,1 0-1,-1 0 0,0 0 0,0 0 1,0 0-1,0 0 0,0 0 1,0 0-1,0 0 0,1 0 1,-1 0-1,0 0 0,0 0 1,0 0-1,0 0 0,0 0 1,0 0-1,0 0 0,0 0 0,1 0 1,-1 0-1,0 0 0,0 0 1,0 0-1,0 0 0,0 0 1,0 0-1,0 0 0,0 0 1,0 0-1,1 0 0,-1 1 0,0-1 1,0 0-1,0 0 0,0 0 1,0 0-1,0 0 0,0 0 1,0 0-1,0 0 0,0 0 1,0 1-1,0-1 0,0 0 0,0 0 1,0 0-1,0 0 0,0 0 1,0 0-1,0 0 0,0 1 1,0-1-1,0 0 0,0 0 1,-4 12 129,-7 10 128,8-19-205,1 1 0,0 0-1,0 0 1,1 0 0,-1 0-1,1 0 1,-1 0 0,1 0-1,1 0 1,-1 1 0,0-1-1,1 5 1,1-7-36,-1-1 1,1 1-1,-1-1 1,1 1-1,-1-1 1,1 1-1,0-1 1,0 0-1,0 1 1,0-1-1,0 0 1,0 0-1,0 0 1,0 0-1,1 0 1,-1 0-1,0 0 1,1 0-1,-1 0 1,1-1-1,-1 1 1,1 0-1,-1-1 1,1 1-1,-1-1 1,1 0-1,-1 0 1,1 1-1,-1-1 1,1 0-1,0 0 1,-1 0-1,1-1 1,1 1-1,12-2-80,-1 0-1,0 0 0,0-1 0,0-1 1,0-1-1,-1 0 0,1 0 0,-1-2 0,-1 1 1,1-2-1,-1 1 0,0-2 0,-1 0 1,20-19-1,-2-1-377,-2-1 0,-1-1 0,-1-1 0,22-39 0,-27 38-116,21-47 1,-24 29 2579,-32 104-388,9-36-1470,0 0 0,2 1 1,0 0-1,-1 24 1,3-13-181,2 0 1,1 0 0,2-1-1,0 1 1,2-1-1,1 0 1,2 0-1,13 35 1,-14-36-520,-7-26 474,0-1-1,0 1 0,0-1 0,0 1 0,0-1 0,0 1 0,0 0 0,0-1 0,-1 1 0,1-1 0,0 1 0,0-1 0,0 1 0,-1-1 0,1 0 0,0 1 0,-1-1 0,1 1 0,0-1 1,-1 1-1,1-1 0,0 0 0,-1 1 0,1-1 0,-1 1 0,-2-1-43,1 0 0,0 0 0,-1 0-1,1-1 1,0 1 0,0-1 0,-1 1 0,1-1 0,0 0 0,0 0-1,0 0 1,0 0 0,0 0 0,0 0 0,0-1 0,0 1 0,0 0 0,-1-3-1,-20-16 432,2 0 0,1-1-1,0-1 1,2-1 0,-22-35-1,38 57-240,1-1-1,0 1 1,0-1-1,0 1 0,0-1 1,1 0-1,-1 1 1,0-1-1,1 0 1,-1 0-1,1 1 0,0-1 1,-1 0-1,1 0 1,0 0-1,0 0 1,0 1-1,0-1 0,1-3 1,0 3-50,0 1 0,0 0 1,0-1-1,0 1 0,0 0 0,0 0 1,0-1-1,0 1 0,0 0 0,1 0 1,-1 1-1,0-1 0,1 0 1,-1 0-1,1 0 0,-1 1 0,1-1 1,1 0-1,11-2-66,-1 1-1,1 0 1,0 1 0,20 1-1,-10 0-40,7-3-2415,45-7-1,-20-4-4751</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06.225"/>
    </inkml:context>
    <inkml:brush xml:id="br0">
      <inkml:brushProperty name="width" value="0.025" units="cm"/>
      <inkml:brushProperty name="height" value="0.025" units="cm"/>
    </inkml:brush>
  </inkml:definitions>
  <inkml:trace contextRef="#ctx0" brushRef="#br0">9 280 15150,'-1'-2'360,"0"0"0,0 0-1,0 0 1,0 0 0,0 0-1,1 0 1,-1 0 0,1 0 0,-1 0-1,1 0 1,0 0 0,0 0-1,0-1 1,0 1 0,0 0-1,0 0 1,0 0 0,1 0-1,-1 0 1,2-3 0,0 1-119,0 0-1,0 1 1,1-1 0,-1 1 0,1-1 0,0 1-1,0 0 1,0 0 0,7-4 0,6-4-8,0 2 1,1 0-1,29-12 1,-43 20-42,7-3-70,0 1 0,0 0-1,0 0 1,17-1 0,-27 4-123,1 0 0,0 0 0,-1 0 0,1 0 0,-1 0 0,1 0 0,0 0 0,-1 0 0,1 0 0,0 0 0,-1 1 0,1-1 0,-1 0 0,1 0 0,0 1 0,-1-1 0,1 0 0,-1 1 0,1-1-1,-1 0 1,1 1 0,-1-1 0,1 1 0,-1-1 0,0 1 0,1-1 0,-1 1 0,0-1 0,1 1 0,-1 0 0,0-1 0,1 1 0,-1-1 0,0 1 0,0 1 0,-2 30 32,-2-20 77,0-1 0,0 1 1,-9 16-1,-18 20 398,20-34-419,1 1 0,1 0-1,0 0 1,1 1 0,1 0-1,0 0 1,1 0 0,-4 20-1,10-35-76,0 0-1,0-1 0,1 1 1,-1 0-1,0 0 0,0-1 1,0 1-1,1 0 0,-1-1 0,0 1 1,1 0-1,-1-1 0,0 1 1,1-1-1,-1 1 0,1 0 1,-1-1-1,1 1 0,-1-1 1,1 0-1,0 1 0,-1-1 0,1 1 1,0-1-1,-1 0 0,1 1 1,0-1-1,-1 0 0,1 0 1,0 0-1,-1 1 0,1-1 1,0 0-1,0 0 0,-1 0 0,1 0 1,0 0-1,0 0 0,-1 0 1,2-1-1,33-4 485,-19-1-385,-1 0 1,0-1-1,-1-1 1,1-1-1,-1 0 1,-1 0-1,24-23 1,-16 12-74,0-1 0,-1-2 0,26-38-1,7-34 78,-57 142-589,3-41 495,-1 6-16,0 1 0,0 0 0,2 0 1,-1 0-1,3 19 0,-1-30 28,-1 1-1,1-1 1,-1 0-1,1 0 0,0 0 1,-1 0-1,1 0 1,0 0-1,0 0 0,1 0 1,-1 0-1,0-1 1,1 1-1,-1 0 1,1-1-1,-1 1 0,1-1 1,0 1-1,0-1 1,0 0-1,-1 0 0,1 0 1,0 0-1,1 0 1,-1 0-1,0-1 1,0 1-1,0 0 0,0-1 1,0 0-1,1 0 1,-1 1-1,0-1 0,0-1 1,1 1-1,-1 0 1,0 0-1,0-1 1,3 0-1,0-1 38,1 0-1,-1 0 1,0-1-1,-1 1 1,1-1 0,0 0-1,-1 0 1,0-1-1,1 1 1,-1-1 0,-1 0-1,1 0 1,0 0-1,-1 0 1,0-1 0,0 0-1,4-9 1,2-2-81,-2-1-1,0-1 1,9-33 0,-8 11-565,-9 38 12,-6 23 354,4-12 217,-1 3 6,0 0 1,1 0-1,-2 21 1,5-31-8,0 0 1,-1-1-1,1 1 1,0 0-1,0 0 0,0 0 1,0-1-1,0 1 1,1 0-1,-1 0 1,1-1-1,-1 1 1,1 0-1,-1 0 1,1-1-1,0 1 1,0-1-1,0 1 1,0-1-1,0 1 1,0-1-1,0 1 0,1-1 1,-1 0-1,0 0 1,1 0-1,-1 0 1,1 0-1,-1 0 1,1 0-1,0 0 1,-1 0-1,4 0 1,0 0 10,0 0-1,1-1 1,-1 1 0,1-1 0,-1 0 0,1-1 0,-1 1 0,0-1-1,1 0 1,-1-1 0,0 1 0,0-1 0,0 0 0,0 0 0,0-1-1,0 1 1,0-1 0,-1 0 0,5-5 0,4-3-45,-1-1 1,-1-1-1,0 0 1,18-27-1,-28 96-728,-1-52 757,-1 0 0,1 1 0,1-1 0,-1 1 0,1-1 0,0 0 0,0 1 0,0-1-1,0 0 1,1 0 0,0 0 0,-1 0 0,6 7 0,-4-9 0,0 1 0,0 0 0,0-1 0,1 1-1,-1-1 1,1 0 0,0 0 0,-1 0 0,1-1 0,0 0 0,0 1-1,0-1 1,0 0 0,9 0 0,16 2-253,53-1-1,-54-2 374,-60-28 1910,25 22-1995,0 0 0,0 0 0,1-1 0,0 1 0,0-2 0,1 1 0,-1-1 0,-3-8 0,7 14-32,1 0 1,0 0 0,0-1 0,0 1 0,0 0 0,1 0 0,-1 0-1,0-1 1,1 1 0,0 0 0,-1-1 0,1 1 0,0 0-1,0-1 1,1 1 0,-1 0 0,0-1 0,1 1 0,-1 0 0,1-1-1,0 1 1,0 0 0,0 0 0,0 0 0,0 0 0,0 0-1,0 0 1,1 0 0,-1 0 0,1 0 0,0 1 0,-1-1 0,1 0-1,0 1 1,0 0 0,2-2 0,47-22-1850,-42 22 955,0-1 1,0 1-1,0-2 0,-1 1 0,0-1 0,0-1 0,0 1 0,-1-1 0,1 0 0,-1-1 0,-1 0 0,11-14 0,-6-7-7831</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06.583"/>
    </inkml:context>
    <inkml:brush xml:id="br0">
      <inkml:brushProperty name="width" value="0.025" units="cm"/>
      <inkml:brushProperty name="height" value="0.025" units="cm"/>
    </inkml:brush>
  </inkml:definitions>
  <inkml:trace contextRef="#ctx0" brushRef="#br0">0 0 17168,'0'0'5253,"82"66"-5445,-38-48-1762,5 1-1217,0-1 1858,-4-1-3107,-6-4-1186</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06.926"/>
    </inkml:context>
    <inkml:brush xml:id="br0">
      <inkml:brushProperty name="width" value="0.025" units="cm"/>
      <inkml:brushProperty name="height" value="0.025" units="cm"/>
    </inkml:brush>
  </inkml:definitions>
  <inkml:trace contextRef="#ctx0" brushRef="#br0">206 218 5125,'0'0'16015,"-13"3"-13479,-9 4-1728,0 0 1,1 1-1,-29 16 0,42-19-503,1-1 0,-1 1-1,1 1 1,1-1-1,-1 1 1,-7 9-1,12-12-148,0 0-1,0 0 1,0 0-1,0 0 0,0 1 1,0-1-1,1 0 1,0 1-1,0 0 1,0-1-1,0 1 1,0-1-1,1 1 1,0 0-1,0 7 0,0-10-141,1 1 0,0-1 0,0 0 0,0 1 0,0-1-1,0 0 1,0 0 0,0 0 0,1 1 0,-1-1 0,0 0-1,1-1 1,-1 1 0,0 0 0,1 0 0,-1-1-1,1 1 1,0 0 0,-1-1 0,1 0 0,-1 1 0,1-1-1,0 0 1,-1 0 0,1 0 0,0 0 0,-1 0 0,1 0-1,2-1 1,56-6 249,-44 1-231,-1 0-1,1-1 0,-1-1 0,0 0 0,-1-1 0,25-19 0,-6 0-351,45-48 1,-56 52-286,30-43 1,-47 60 518,0 0 0,0-1 0,-1 0-1,0 0 1,-1 0 0,0 0 0,0 0 0,-1-1 0,0 1 0,0-1 0,0-9 0,-2 17 84,0 1 0,0-1 0,0 0 0,0 1 0,0-1 1,0 1-1,0-1 0,0 1 0,-1-1 0,1 1 0,0-1 0,0 1 1,-1-1-1,1 1 0,0-1 0,-1 1 0,1-1 0,0 1 1,-1 0-1,1-1 0,0 1 0,-1-1 0,1 1 0,-1 0 0,1-1 1,-1 1-1,1 0 0,-1 0 0,1 0 0,-1-1 0,1 1 0,-1 0 1,1 0-1,-1 0 0,0 0 0,1 0 0,-1 0 0,1 0 1,-1 0-1,1 0 0,-1 0 0,1 0 0,-1 0 0,0 0 0,1 1 1,-1-1-1,1 0 0,-1 0 0,1 0 0,-1 1 0,0-1 1,-29 17-154,17-5 136,0 1-1,1 0 1,0 1 0,1 0 0,1 0 0,0 1 0,1 1 0,0 0 0,1 0-1,1 0 1,1 1 0,1 0 0,-5 23 0,7-25-1131,0 1-1,1 0 1,1 0 0,1 0 0,1 18-1,6 3-7390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25.113"/>
    </inkml:context>
    <inkml:brush xml:id="br0">
      <inkml:brushProperty name="width" value="0.025" units="cm"/>
      <inkml:brushProperty name="height" value="0.025" units="cm"/>
    </inkml:brush>
  </inkml:definitions>
  <inkml:trace contextRef="#ctx0" brushRef="#br0">144 0 12139,'0'0'17745,"-45"56"-17136,14-11-225,3 0-224,8-2-96,6-10-32,9-3-160,5-10-769,0-9-928,8-10-2019,4-1-1121,-1-17-2978</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07.832"/>
    </inkml:context>
    <inkml:brush xml:id="br0">
      <inkml:brushProperty name="width" value="0.025" units="cm"/>
      <inkml:brushProperty name="height" value="0.025" units="cm"/>
    </inkml:brush>
  </inkml:definitions>
  <inkml:trace contextRef="#ctx0" brushRef="#br0">177 289 19474,'0'0'513,"-6"-10"1008,-23-31 401,28 40-1817,-1-1-1,0 0 1,1 0-1,-1 1 1,0-1-1,0 1 1,0 0-1,0 0 1,0-1-1,-1 1 1,1 1-1,0-1 1,0 0 0,-1 0-1,1 1 1,0-1-1,-1 1 1,1 0-1,0 0 1,-1 0-1,1 0 1,-1 0-1,1 0 1,0 1-1,-1-1 1,1 1-1,0 0 1,-5 1-1,2 1 31,0-1-1,-1 1 0,1 1 0,0-1 0,1 1 0,-1-1 0,1 1 0,0 0 0,-5 6 0,6-7-98,1 1 1,0-1-1,-1 1 0,1-1 0,0 1 0,1 0 1,-1 0-1,1 0 0,0 0 0,-1 0 0,2 0 1,-1 0-1,0 9 0,1-12-36,1 1 0,-1-1 1,0 0-1,1 1 0,-1-1 1,1 1-1,0-1 0,-1 0 0,1 0 1,0 1-1,0-1 0,0 0 0,0 0 1,0 0-1,0 0 0,0 0 1,0 0-1,0 0 0,1 0 0,-1 0 1,0-1-1,0 1 0,1 0 0,-1-1 1,1 1-1,-1-1 0,0 0 1,1 1-1,-1-1 0,1 0 0,-1 0 1,1 0-1,-1 0 0,1 0 0,-1 0 1,1 0-1,-1-1 0,1 1 1,-1-1-1,2 0 0,7-1 21,-1-1 0,0 0 0,0 0 0,0-1 1,0-1-1,-1 1 0,0-1 0,0-1 0,0 1 0,13-14 0,5-5-62,34-44 0,-44 44-53,-10 16-358,-13 27-6,-18 39 367,15-38 157,1 0 0,1 0 0,0 1 0,2 1 0,0-1 0,1 1 1,-3 41-1,8-62-46,0-1 0,1 1 0,-1 0 0,0-1 0,0 1 0,1 0 0,-1-1 0,0 1 0,1-1 0,-1 1 0,1-1 0,-1 1 0,1-1 1,-1 1-1,1-1 0,-1 0 0,1 1 0,-1-1 0,1 0 0,-1 1 0,1-1 0,0 0 0,-1 0 0,1 1 0,0-1 0,-1 0 0,1 0 0,-1 0 0,1 0 0,0 0 1,-1 0-1,1 0 0,0 0 0,-1 0 0,1 0 0,0 0 0,-1 0 0,1-1 0,0 1 0,-1 0 0,1 0 0,0-1 0,30-11 495,-14 1-454,-1-1-1,0 0 1,-1-2 0,0 1-1,-1-2 1,-1 0-1,-1-1 1,0 0 0,0-1-1,-2 0 1,0 0 0,-1-1-1,12-36 1,-18 33-108,-3 21 42,0 0 0,0 0 0,0-1 0,0 1 0,0 0-1,0 0 1,0 0 0,-1 0 0,1 0 0,0 0 0,0 0-1,0-1 1,0 1 0,0 0 0,-1 0 0,1 0-1,0 0 1,0 0 0,0 0 0,0 0 0,0 0 0,-1 0-1,1 0 1,0 0 0,0 0 0,0 0 0,0 0 0,-1 0-1,1 0 1,0 0 0,0 0 0,0 0 0,0 0 0,0 0-1,-1 0 1,1 0 0,0 0 0,0 0 0,0 1-1,0-1 1,0 0 0,-1 0 0,1 0 0,0 0 0,0 0-1,0 0 1,0 0 0,0 1 0,0-1 0,0 0 0,-22 30-214,16-20 241,1 0 0,0 0 0,1 0 0,0 1-1,0-1 1,1 1 0,1 0 0,0 0 0,0 0-1,1 0 1,1 17 0,0-27-17,0 0-1,0-1 1,0 1-1,1 0 1,-1-1 0,0 1-1,1 0 1,-1-1-1,0 1 1,1 0 0,-1-1-1,1 1 1,-1-1 0,1 1-1,-1-1 1,1 1-1,0-1 1,-1 0 0,1 1-1,-1-1 1,1 0-1,0 1 1,-1-1 0,1 0-1,0 0 1,-1 1 0,2-1-1,26-2 121,22-17 75,-28 6-256,-1-1 1,-1-1-1,24-23 1,-34 28-74,0 0 0,0-1 0,-1 0 0,0 0 0,-1-1-1,-1 0 1,8-17 0,-37 99-45,20-64 242,0 0 0,1 0 0,0 0-1,0 0 1,1 1 0,0-1 0,0 0 0,0 0 0,1 1 0,0-1 0,2 8 0,-2-12-52,1 0 0,-1-1 0,0 1 0,1-1 0,-1 1 0,1-1 0,0 1 0,-1-1 0,1 0 1,0 0-1,0 0 0,0 0 0,0 0 0,0-1 0,0 1 0,0 0 0,0-1 0,0 1 0,0-1 0,0 0 0,0 0 0,1 0 0,-1 0 1,0 0-1,0 0 0,0-1 0,2 0 0,4 0 19,1 0 0,-1-1 1,0 0-1,0-1 0,14-6 1,-3-3 1,1 0 0,-1-1 0,-1-1 0,0-1 1,-1 0-1,26-32 0,-34 37-155,-1 0 1,0-1-1,-1 1 0,-1-2 0,1 1 1,-2-1-1,0 0 0,0 0 0,-1 0 1,0 0-1,-1-1 0,-1 0 0,2-18 1,-4 31 111,0-1-1,0 1 1,0 0 0,0 0 0,0-1 0,0 1 0,1 0-1,-1-1 1,0 1 0,0 0 0,0-1 0,0 1-1,-1 0 1,1 0 0,0-1 0,0 1 0,0 0 0,0-1-1,0 1 1,0 0 0,0 0 0,0-1 0,-1 1 0,1 0-1,0 0 1,0-1 0,0 1 0,-1 0 0,1 0-1,0 0 1,0-1 0,0 1 0,-1 0 0,1 0 0,0 0-1,-1 0 1,1 0 0,0-1 0,0 1 0,-1 0 0,1 0-1,0 0 1,-1 0 0,1 0 0,0 0 0,0 0-1,-1 0 1,1 0 0,0 0 0,-1 0 0,1 0 0,0 0-1,-1 0 1,1 1 0,0-1 0,0 0 0,-1 0 0,1 0-1,0 0 1,0 0 0,-1 1 0,-15 14-188,-16 29 504,2 2-1,2 1 1,3 2 0,1 0-1,-31 98 1,47-112-233,1 0 0,2 1 0,1 0-1,2 0 1,2 0 0,5 50 0,-2 24-380,-7-112 947,-2-9-258,2-23-141,1 0 1,1-1-1,2 1 0,5-39 1,-4 56-229,12-100-806,-11 105 630,1 0-1,0 1 0,1-1 1,0 1-1,1-1 0,0 1 1,11-16-1,-13 24-314,0 1 0,1 0-1,-1-1 1,1 1 0,-1 0 0,1 0 0,0 1-1,0-1 1,0 1 0,0 0 0,0 0 0,0 0-1,0 1 1,0-1 0,0 1 0,0 0-1,0 0 1,0 0 0,1 1 0,3 1 0,19-2-4254,7-3-4048</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08.535"/>
    </inkml:context>
    <inkml:brush xml:id="br0">
      <inkml:brushProperty name="width" value="0.025" units="cm"/>
      <inkml:brushProperty name="height" value="0.025" units="cm"/>
    </inkml:brush>
  </inkml:definitions>
  <inkml:trace contextRef="#ctx0" brushRef="#br0">161 33 14253,'0'0'7234,"-12"-1"-5029,3 0-1848,1 1 0,-1 0-1,0 0 1,0 1 0,1 0 0,-1 0 0,-15 6 0,20-6-287,0 1 0,1-1 1,-1 1-1,1 0 0,0 0 1,0 0-1,-1 0 0,1 1 0,1 0 1,-1-1-1,0 1 0,1 0 1,-1 0-1,1 0 0,0 0 0,0 1 1,0-1-1,0 1 0,1-1 1,-1 1-1,1 0 0,0-1 0,0 1 1,0 6-1,0-3-131,0 0 1,1 0-1,0 0 0,0 0 1,1 0-1,0-1 0,0 1 1,1 0-1,-1 0 0,2 0 1,-1-1-1,1 1 0,0-1 1,0 0-1,8 11 0,-1-4-27,2 0 0,0-1 0,0 0-1,1-1 1,20 14 0,-16-13 45,0 1 0,-1 0 0,-1 2 0,24 28 0,-36-40 61,0 1 1,-1-1-1,0 1 0,0 0 0,0 0 0,0 0 1,0 1-1,-1-1 0,0 0 0,0 1 0,0-1 0,0 8 1,-1-9 41,-1 1 0,1-1 0,-1 0 0,0 0 0,0 0 0,0 0 0,0 0 0,-1 0 0,1 0 0,-1 0 0,0 0 0,0-1 0,0 1 0,0 0 0,0-1 0,0 0 0,-1 0 0,1 1 0,-6 2 1,3-2 122,0 1 0,0-1 1,-1 0-1,1 0 0,-1 0 1,0-1-1,1 0 0,-1 0 1,0 0-1,-1-1 0,1 0 1,0 0-1,-9-1 0,13 0-142,-1 0 0,0-1-1,0 1 1,1-1 0,-1 0-1,1 0 1,-1 0-1,1 0 1,-1 0 0,1-1-1,0 1 1,-1-1 0,1 0-1,0 1 1,0-1-1,0 0 1,0 0 0,1 0-1,-1 0 1,0-1 0,1 1-1,0 0 1,-1-1 0,1 1-1,0-1 1,0 1-1,1-1 1,-1 0 0,0 1-1,1-1 1,-1 0 0,1-3-1,-2-11-354,1 0 0,0 0 1,1 0-1,1 0 0,1 0 0,0 0 0,1 0 0,1 0 0,1 1 0,0 0 0,1 0 0,1 0 1,10-18-1,-11 24 298,1 0 1,-1 1 0,2-1 0,-1 1 0,1 1-1,1 0 1,0 0 0,0 1 0,0-1 0,1 2-1,0 0 1,0 0 0,1 1 0,0 0 0,0 1-1,0 0 1,0 0 0,0 2 0,1-1 0,13 0-1,-10 0 168,-1 0 0,0-1-1,0-1 1,0 0-1,-1 0 1,1-2 0,-1 0-1,-1 0 1,1-1-1,-1-1 1,14-13 0,20-11-98,-45 37-33,0 0 0,0 0 0,0 1 0,0-1 0,-1 0 0,0 0 0,0 1 0,0 3 0,1 9 68,0-14-77,0 0 1,0 0-1,0 0 0,0 0 1,1 0-1,0-1 0,-1 1 1,1-1-1,0 1 1,0-1-1,0 0 0,1 0 1,-1 0-1,0 0 0,1 0 1,-1 0-1,1-1 0,0 1 1,0-1-1,-1 0 1,1 1-1,0-1 0,0-1 1,0 1-1,0 0 0,0-1 1,1 0-1,3 1 1,9 0 40,0 0 0,1 0 0,32-4 0,-29-2-281,0-1-1,-1 0 1,1-1-1,-1-1 1,-1-1 0,1-1-1,-1 0 1,25-21-1,-17 14-1681,-25 17 1627,0 0 0,0 0 1,0 0-1,-1 0 1,1 0-1,0 0 1,0 0-1,0 0 0,-1 0 1,1 0-1,0 1 1,0-1-1,-1 0 0,1 0 1,0 1-1,0-1 1,-1 1-1,1-1 1,0 1-1,-1-1 0,1 1 1,-1-1-1,1 1 1,-1-1-1,1 1 1,-1 0-1,1-1 0,-1 1 1,1 0-1,-1 0 1,0-1-1,1 1 1,-1 0-1,0 1 0,1 0-235,1 0 0,-1 0-1,0 0 1,1-1-1,-1 1 1,1 0 0,-1-1-1,1 1 1,0-1 0,0 1-1,0-1 1,3 2 0,12 1-4154</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08.865"/>
    </inkml:context>
    <inkml:brush xml:id="br0">
      <inkml:brushProperty name="width" value="0.025" units="cm"/>
      <inkml:brushProperty name="height" value="0.025" units="cm"/>
    </inkml:brush>
  </inkml:definitions>
  <inkml:trace contextRef="#ctx0" brushRef="#br0">74 188 7751,'0'0'15690,"-8"-2"-14911,7 1-707,-1 0 0,0 1-1,0-1 1,0 1 0,0-1 0,0 1-1,0-1 1,0 1 0,1 0 0,-1 0-1,0 0 1,0 0 0,0 1 0,0-1-1,0 0 1,0 1 0,0-1 0,0 1-1,0 0 1,1 0 0,-1-1 0,0 1-1,0 0 1,1 1 0,-1-1 0,1 0-1,-1 0 1,1 1 0,0-1 0,-1 1-1,1-1 1,0 1 0,0-1 0,0 1-1,0 0 1,0-1 0,0 1 0,1 0-1,-1 0 1,0 0 0,1 0 0,0 0-1,-1 0 1,1 0 0,0 0 0,0 0-1,0-1 1,0 1 0,1 3 0,-1-4-44,1 1 1,-1 0-1,1 0 0,-1-1 1,1 1-1,0-1 1,0 1-1,-1 0 1,1-1-1,0 0 1,1 1-1,-1-1 0,0 0 1,0 1-1,1-1 1,-1 0-1,0 0 1,1 0-1,-1 0 1,1 0-1,-1 0 1,1-1-1,0 1 0,-1-1 1,1 1-1,0-1 1,0 1-1,-1-1 1,1 0-1,0 0 1,0 0-1,-1 0 0,3 0 1,7 1-12,0-1 0,-1 0 0,1-1-1,14-3 1,-8-1-273,-1 0 0,0-2 1,0 0-1,0 0 0,-1-2 0,0 0 0,-1 0 0,0-1 0,0-1 0,-1-1 0,-1 0 0,0 0 0,0-1 1,-2-1-1,15-22 0,-8-6 331,-16 40 35,0 0 1,-1 0-1,1-1 1,0 1-1,-1 0 0,0-1 1,0 1-1,0-1 1,0 1-1,0-1 0,0 1 1,0 0-1,-1-1 1,1 1-1,-2-4 1,1 6-67,1-1 1,-1 1-1,1 0 1,-1-1-1,1 1 1,-1 0-1,1 0 1,-1 0-1,0-1 1,1 1-1,-1 0 1,1 0-1,-1 0 1,0 0-1,1 0 1,-1 0 0,1 0-1,-1 0 1,0 1-1,1-1 1,-1 0-1,1 0 1,-1 0-1,1 1 1,-1-1-1,1 0 1,-1 0-1,1 1 1,-1-1-1,1 1 1,-1-1 0,1 0-1,-1 1 1,1-1-1,0 1 1,-1 0-1,-16 17 396,13-13-351,1 0 0,-1 1 0,1 0 0,0-1 0,1 1 0,-1 0 0,1 0 0,0 1 1,1-1-1,-1 0 0,1 1 0,1-1 0,-1 1 0,1-1 0,0 1 0,1-1 0,-1 0 0,1 1 0,0-1 0,1 0 1,0 1-1,0-1 0,0 0 0,5 9 0,-3-9-320,0-1 0,0 1 0,0-1 0,1 0 0,0 0 0,0 0 0,0 0 0,1-1 0,-1 0 0,1 0-1,0-1 1,0 0 0,1 0 0,12 5 0,25 2-7862,3-8-10020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10.126"/>
    </inkml:context>
    <inkml:brush xml:id="br0">
      <inkml:brushProperty name="width" value="0.025" units="cm"/>
      <inkml:brushProperty name="height" value="0.025" units="cm"/>
    </inkml:brush>
  </inkml:definitions>
  <inkml:trace contextRef="#ctx0" brushRef="#br0">135 112 14670,'7'-33'3315,"4"-46"0,-25 115 925,-3 7-3862,-6 25 447,-19 100 1,36-132-512,1 0 1,2 1 0,1 0 0,5 61-1,0-81-281,0 0 0,0-1 0,2 1 0,0-1 0,11 24 0,-6-28 130,-5-20 229,-5 6-329,1-1 0,-1 1 0,0-1 1,-1 1-1,1 0 0,0-1 0,-1 1 0,1-1 1,-1 1-1,0 0 0,-2-5 0,2 4-36,-1 1 0,0-1 0,0 0 0,0 1 1,0-1-1,0 1 0,-1-1 0,1 1 0,-1 0 0,1 0 0,-1 0 0,0 0 1,0 1-1,0-1 0,0 1 0,0 0 0,0 0 0,0 0 0,0 0 0,0 0 0,-1 1 1,1-1-1,0 1 0,-7 0 0,6 4-1351,-5 14 4042,7-13-6932</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11.082"/>
    </inkml:context>
    <inkml:brush xml:id="br0">
      <inkml:brushProperty name="width" value="0.025" units="cm"/>
      <inkml:brushProperty name="height" value="0.025" units="cm"/>
    </inkml:brush>
  </inkml:definitions>
  <inkml:trace contextRef="#ctx0" brushRef="#br0">7 33 10858,'-6'6'2050,"5"3"449,1-1 127,0 0-928,16-4 63,11-4 97,9 0-320,11-2-385,7-12-192,2 1-577,0 3-288,-2 2-96,-5 2-1762,-6 0-1985,-6-2-2563</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11.410"/>
    </inkml:context>
    <inkml:brush xml:id="br0">
      <inkml:brushProperty name="width" value="0.025" units="cm"/>
      <inkml:brushProperty name="height" value="0.025" units="cm"/>
    </inkml:brush>
  </inkml:definitions>
  <inkml:trace contextRef="#ctx0" brushRef="#br0">7 1 16752,'0'0'6342,"0"51"-5541,0-5 63,0 6-255,-2 3-225,-1 0-31,2-3 255,1-7-159,0-9-257,6-9-160,11-11-320,5-9-1218,2-7-1248,-3-5-3268</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11.771"/>
    </inkml:context>
    <inkml:brush xml:id="br0">
      <inkml:brushProperty name="width" value="0.025" units="cm"/>
      <inkml:brushProperty name="height" value="0.025" units="cm"/>
    </inkml:brush>
  </inkml:definitions>
  <inkml:trace contextRef="#ctx0" brushRef="#br0">35 166 16047,'0'0'8750,"-7"9"-7026,-19 28-560,25-37-1148,1 0 0,0 1 0,0-1-1,0 0 1,0 0 0,0 1 0,-1-1 0,1 0 0,0 1 0,0-1 0,0 0 0,0 1-1,0-1 1,0 0 0,0 1 0,0-1 0,0 0 0,0 1 0,0-1 0,0 0 0,0 0-1,0 1 1,1-1 0,-1 0 0,0 1 0,0-1 0,0 0 0,0 1 0,1-1 0,-1 0-1,0 0 1,0 1 0,0-1 0,1 0 0,-1 0 0,0 0 0,0 1 0,1-1 0,-1 0-1,0 0 1,0 0 0,1 0 0,-1 0 0,0 0 0,1 1 0,-1-1 0,0 0 0,1 0-1,-1 0 1,1 0 0,19 0 282,-15 0-189,10-1-67,-1-1 0,1 0 1,-1-1-1,0-1 0,0 0 0,0-1 0,0 0 0,-1-1 1,0-1-1,0 0 0,0-1 0,-1 0 0,-1-1 0,1 0 1,-1-1-1,-1 0 0,0-1 0,0 0 0,8-13 0,-17 22-37,1-1 0,-1 0-1,1 0 1,-1 0 0,0 0-1,0 0 1,0 0 0,0 0-1,-1 0 1,1 0 0,-1 0-1,0-6 1,0 8 1,0-1-1,-1 1 1,1-1-1,0 1 0,-1 0 1,1-1-1,-1 1 1,0 0-1,1-1 1,-1 1-1,0 0 1,0 0-1,0-1 1,0 1-1,0 0 1,0 0-1,0 0 1,0 0-1,-3-1 1,1 1-5,0-1 0,-1 1 1,1 0-1,0 1 1,-1-1-1,1 0 1,-1 1-1,0 0 1,1 0-1,-1 0 1,1 0-1,-1 1 1,1-1-1,-1 1 1,1 0-1,-1 0 1,1 0-1,0 0 1,0 1-1,-1 0 1,-2 1-1,-7 6-13,0 0-1,1 0 1,0 1-1,0 1 1,1 0-1,0 1 1,-9 13-1,13-15 27,0-1 0,0 1 0,2 0 0,-1 0 0,1 1 0,1 0 0,0 0 0,0 0 0,1 0 0,-2 14 0,5-23-11,0 0 1,-1 0-1,1 0 1,1-1-1,-1 1 1,0 0-1,0 0 0,1 0 1,-1 0-1,1-1 1,-1 1-1,1 0 1,0 0-1,0-1 1,0 1-1,0-1 1,0 1-1,0 0 1,0-1-1,0 0 1,3 3-1,-1-2-21,0 0-1,0-1 1,0 1 0,1-1 0,-1 1-1,0-1 1,1 0 0,-1 0 0,1-1-1,-1 1 1,4-1 0,6 1-551,-1-1 1,0-1 0,1 0-1,-1-1 1,0-1 0,12-3-1,-7 0-1774,-1-1-1,0-1 1,24-14-1,4-6-6315</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12.116"/>
    </inkml:context>
    <inkml:brush xml:id="br0">
      <inkml:brushProperty name="width" value="0.025" units="cm"/>
      <inkml:brushProperty name="height" value="0.025" units="cm"/>
    </inkml:brush>
  </inkml:definitions>
  <inkml:trace contextRef="#ctx0" brushRef="#br0">232 0 11563,'0'0'10218,"-21"50"-8745,-5-14 129,-5 5-129,-2 3-96,1-3-512,6-5-577,5-5-224,8-9-64,5-12-640,8-20-8040,0-13 3106,0-6-3843</inkml:trace>
  <inkml:trace contextRef="#ctx0" brushRef="#br0" timeOffset="1">1 64 11115,'0'0'14958,"43"14"-14606,-18 0-160,4-1-64,2-3-64,4-4-1217,-1-2-2178,-3-2-1121,-6-2-1634,-4 0-864</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12.441"/>
    </inkml:context>
    <inkml:brush xml:id="br0">
      <inkml:brushProperty name="width" value="0.025" units="cm"/>
      <inkml:brushProperty name="height" value="0.025" units="cm"/>
    </inkml:brush>
  </inkml:definitions>
  <inkml:trace contextRef="#ctx0" brushRef="#br0">19 0 3972,'0'0'20691,"-7"19"-20338,-1 7-65,5-2-96,3-2-128,0-4-32,10-7-801,8-8-768,4-3 192,2-6-1506,3-15-1857,-3-6-1506</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12.787"/>
    </inkml:context>
    <inkml:brush xml:id="br0">
      <inkml:brushProperty name="width" value="0.025" units="cm"/>
      <inkml:brushProperty name="height" value="0.025" units="cm"/>
    </inkml:brush>
  </inkml:definitions>
  <inkml:trace contextRef="#ctx0" brushRef="#br0">65 0 13581,'0'0'8536,"-7"13"-7693,-1 0-449,0 1-1,1 1 1,0-1-1,1 1 1,1 0-1,1 1 0,0-1 1,1 1-1,-2 18 1,5-29-355,0 0 1,-1 0-1,2-1 1,-1 1-1,1 0 1,-1-1-1,1 1 1,0-1-1,1 1 1,-1-1-1,1 1 1,0-1-1,0 0 1,4 6 0,-2-6-42,0 0 0,1-1 1,-1 0-1,1 0 0,0 0 1,-1-1-1,1 1 0,0-1 1,1 0-1,-1-1 0,0 1 1,8 0-1,-8 0-1,0-1 0,0 1 0,0 0-1,0 0 1,-1 1 0,1-1 0,-1 1 0,1 0 0,-1 0 0,0 0-1,0 1 1,0 0 0,-1-1 0,1 1 0,-1 1 0,0-1 0,0 0-1,0 1 1,-1-1 0,0 1 0,0 0 0,0 0 0,0 0 0,-1 0-1,1 0 1,-1 0 0,-1 1 0,1-1 0,-1 0 0,0 0 0,0 1-1,0-1 1,-3 9 0,2-11 90,1 0 0,-2-1-1,1 1 1,0-1 0,0 1-1,-1-1 1,0 0 0,1 0-1,-1 0 1,0 0 0,0 0 0,0 0-1,0 0 1,0 0 0,0-1-1,-1 1 1,1-1 0,-1 0-1,1 0 1,-1 0 0,1 0 0,-1 0-1,0 0 1,1 0 0,-1-1-1,0 0 1,0 1 0,1-1-1,-1 0 1,-5-1 0,2 1-122,1 0 0,-1-1 1,0 0-1,1 0 0,-1 0 0,-9-4 1,12 4-227,1 0 1,-1 0 0,1 0 0,0-1 0,-1 1 0,1-1 0,0 1 0,0-1 0,0 0-1,0 0 1,1 0 0,-1 0 0,0 0 0,-1-2 0,-3-15-5228,5 0-3299</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25.488"/>
    </inkml:context>
    <inkml:brush xml:id="br0">
      <inkml:brushProperty name="width" value="0.025" units="cm"/>
      <inkml:brushProperty name="height" value="0.025" units="cm"/>
    </inkml:brush>
  </inkml:definitions>
  <inkml:trace contextRef="#ctx0" brushRef="#br0">167 0 4036,'-8'0'12385,"0"0"-11824,0 1-1,1 0 1,-1 0 0,0 0 0,0 1-1,1 0 1,-1 1 0,1 0-1,-13 6 1,17-7-504,0 0 0,0 0 0,0 1-1,0-1 1,0 0 0,1 1 0,-1 0 0,1 0-1,0-1 1,0 1 0,0 1 0,0-1 0,0 0-1,0 0 1,1 1 0,0-1 0,0 1 0,0-1-1,0 1 1,0 0 0,1-1 0,-1 1-1,1-1 1,0 1 0,1 7 0,-1-9-53,1 0 1,-1 0 0,1 0-1,0 0 1,-1 0-1,1 0 1,0 0-1,0 0 1,0 0-1,0-1 1,0 1-1,1 0 1,-1-1 0,0 1-1,1-1 1,-1 1-1,1-1 1,0 0-1,-1 0 1,4 2-1,-1-1 7,1 0-1,0 0 1,0 0-1,0-1 1,0 1-1,0-1 0,0-1 1,7 1-1,-4 0-36,1-1-1,-1 0 1,0-1 0,0 0-1,1 0 1,-1-1-1,0 0 1,0 0-1,-1-1 1,13-5-1,-17 5 49,1 1-1,0-1 0,-1 0 0,0 0 1,0 0-1,0-1 0,0 1 0,0-1 0,-1 0 1,1 0-1,-1 0 0,0 0 0,0 0 1,-1 0-1,1 0 0,0-5 0,-1 7 20,-1 0-1,0 0 1,0 0-1,0-1 0,0 1 1,0 0-1,-1 0 1,1 0-1,-1 1 1,1-1-1,-1 0 1,0 0-1,1 0 1,-1 0-1,0 0 1,0 1-1,-1-1 0,1 0 1,0 1-1,0-1 1,-1 1-1,1 0 1,-1-1-1,1 1 1,-1 0-1,0 0 1,1 0-1,-1 0 1,0 0-1,0 0 0,0 0 1,0 1-1,0-1 1,0 1-1,0-1 1,-3 1-1,-4-2 37,0 1 0,-1 0-1,1 0 1,0 1 0,0 0-1,0 1 1,-1 0 0,1 1 0,0-1-1,0 2 1,-15 5 0,19-6-184,0 1 1,-1-1 0,1 1-1,0 0 1,1 1 0,-1-1-1,1 1 1,-1 0 0,1 0-1,0 0 1,1 1 0,-1-1-1,1 1 1,0 0-1,0 0 1,0 0 0,0 0-1,1 1 1,-3 9 0,5-15 70,-1 12-1918,7-7-2340,8-4-1594</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13.131"/>
    </inkml:context>
    <inkml:brush xml:id="br0">
      <inkml:brushProperty name="width" value="0.025" units="cm"/>
      <inkml:brushProperty name="height" value="0.025" units="cm"/>
    </inkml:brush>
  </inkml:definitions>
  <inkml:trace contextRef="#ctx0" brushRef="#br0">48 121 16528,'0'0'11611,"9"-6"-10576,-4 2-940,1-1-1,-1 0 0,0 0 1,-1-1-1,1 1 0,5-11 1,-9 14-91,0 1 0,0-1 1,0 1-1,0-1 0,0 0 1,-1 1-1,1-1 0,-1 0 1,1 0-1,-1 1 0,0-1 1,1 0-1,-1 0 0,0 0 1,0 1-1,0-1 0,-1 0 1,1 0-1,0 1 0,-1-1 1,1 0-1,-1 0 0,0 1 1,1-1-1,-1 0 0,0 1 1,0-1-1,0 1 0,0-1 1,0 1-1,0 0 0,-1-1 1,1 1-1,0 0 0,-1 0 1,1 0-1,-1 0 0,1 0 1,-1 0-1,-1 0 0,1 0-16,-1 0 0,1 0 0,-1 0 0,1 1 0,-1-1 0,1 1-1,-1 0 1,1-1 0,-1 1 0,0 0 0,1 1 0,-1-1 0,1 0-1,-1 1 1,1 0 0,-1-1 0,1 1 0,0 0 0,-1 0 0,1 0-1,0 1 1,-3 1 0,3-2 8,1 0 0,-1 0 0,1 0 0,-1 1 0,1-1 0,0 0 0,0 1 0,-1-1 0,1 1 0,0-1 0,1 1 0,-1-1 0,0 1 0,0 0 0,1-1 0,-1 1 0,0 0 0,1 0 0,0-1 0,0 1 0,-1 0 0,1 0 0,0 0 0,0 0 0,1-1 0,-1 1 0,0 0 0,0 0 0,1 0 0,-1-1 0,1 1 0,1 2 0,0-3 4,0 1-1,0-1 0,0 1 1,0-1-1,0 0 0,0 1 1,1-1-1,-1 0 0,1-1 1,-1 1-1,0 0 0,1-1 1,0 1-1,-1-1 0,1 0 1,-1 0-1,4 0 0,-3 0-29,0 1 0,0-1 0,0 0 0,0 0 0,1-1 0,-1 1 0,0 0 0,0-1 0,0 0 0,0 0 0,0 0 0,0 0 0,4-3 0,-6 3 33,0 0 1,-1 1-1,1-1 1,-1 0 0,1 0-1,-1 1 1,1-1-1,-1 0 1,0 0-1,1 0 1,-1 0-1,0 0 1,0 1-1,1-1 1,-1 0-1,0 0 1,0 0-1,0 0 1,0 0-1,0 0 1,0 0-1,-1 0 1,1 0-1,0 0 1,0 1-1,-1-1 1,1 0-1,0 0 1,-1 0-1,1 0 1,-1 1-1,1-1 1,-1 0 0,0 0-1,1 1 1,-1-1-1,0 0 1,1 1-1,-1-1 1,0 1-1,0-1 1,1 1-1,-1-1 1,0 1-1,0 0 1,0-1-1,0 1 1,-1 0-1,-3-2 20,0 0-1,0 0 1,0 1-1,0 0 1,0 0-1,0 0 1,-6 0-1,-14 8 639,17-4-250,17-4-314,-7 1-1596,2 0 3475</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13.474"/>
    </inkml:context>
    <inkml:brush xml:id="br0">
      <inkml:brushProperty name="width" value="0.025" units="cm"/>
      <inkml:brushProperty name="height" value="0.025" units="cm"/>
    </inkml:brush>
  </inkml:definitions>
  <inkml:trace contextRef="#ctx0" brushRef="#br0">0 0 10666,'0'0'12604,"2"13"-10714,55 395 4110,-57-405-6279,9 37 981,0-22-2102,-9-18 1193,0 0 0,0 1 0,1-1 0,-1 1 0,1-1 0,-1 0 0,0 1 0,1-1 0,-1 0 0,1 0 0,-1 1 0,1-1 0,-1 0 0,1 0 0,-1 0 0,1 0 0,-1 1 0,1-1 0,-1 0 0,1 0 0,-1 0 0,1 0 0,-1 0 0,1 0 0,-1 0 0,2-1 0,3-4-6295,2-10-3134</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13.864"/>
    </inkml:context>
    <inkml:brush xml:id="br0">
      <inkml:brushProperty name="width" value="0.025" units="cm"/>
      <inkml:brushProperty name="height" value="0.025" units="cm"/>
    </inkml:brush>
  </inkml:definitions>
  <inkml:trace contextRef="#ctx0" brushRef="#br0">1 132 17681,'0'0'11862,"8"7"-10859,-7-6-977,1 2 12,0 0 1,1-1 0,-1 1-1,1-1 1,0 0 0,0 0 0,-1 0-1,1 0 1,1 0 0,-1-1-1,0 1 1,0-1 0,1 0-1,-1 0 1,0 0 0,1 0 0,-1-1-1,1 1 1,-1-1 0,1 0-1,-1 0 1,1 0 0,-1-1-1,1 1 1,-1-1 0,1 0 0,-1 0-1,6-2 1,-4 1-27,-1 0 0,0 0 0,0 0 0,0 0 0,-1-1 0,1 0-1,0 0 1,-1 0 0,0 0 0,0 0 0,0-1 0,0 1 0,0-1 0,-1 0 0,1 0 0,-1 0 0,0 0 0,0 0-1,-1 0 1,1 0 0,-1-1 0,0 1 0,0-1 0,-1 1 0,1-1 0,-1 1 0,0-1 0,0 1 0,-1-9 0,0 11-21,1 1 0,-1-1 0,0 1 0,1 0 0,-1-1 0,0 1 0,0 0 0,0 0 0,0-1 1,0 1-1,0 0 0,0 0 0,0 0 0,0 0 0,-1 0 0,1 0 0,0 1 0,-1-1 0,1 0 0,0 1 1,-1-1-1,1 1 0,-1-1 0,1 1 0,-1 0 0,1-1 0,-1 1 0,0 0 0,1 0 0,-1 0 1,1 0-1,-1 0 0,1 1 0,-1-1 0,1 0 0,-1 1 0,1-1 0,-1 1 0,-1 1 0,-2-1-27,1 1 0,-1 0 0,0 0 0,1 0 0,-1 1 0,1-1 0,0 1 0,0 0 0,0 0 0,-7 8 0,8-7 24,0 1 1,0 0-1,0 0 0,1 0 1,0 1-1,0-1 1,0 0-1,1 1 0,-1-1 1,1 1-1,0 8 0,1-11 11,0-1-1,0 1 1,0-1-1,1 1 1,-1-1-1,1 1 1,-1-1-1,1 0 1,0 1-1,0-1 1,0 0-1,1 1 1,-1-1-1,0 0 1,1 0-1,-1 0 1,1 0-1,0 0 1,0-1-1,-1 1 1,1 0-1,0-1 1,1 1-1,-1-1 1,0 0-1,0 0 1,4 2-1,16 3-1,0-1-1,0 0 0,0-2 0,1-1 0,-1 0 0,1-2 0,-1 0 0,1-2 0,-1 0 1,24-7-1,-16-1-9,-25 2 45,-17-1-3,0 4 85,1 0 0,0-2 0,0 1 0,1-1 1,0-1-1,-12-10 0,18 14-96,0 0 1,1-1 0,-1 1-1,1 0 1,-1-1 0,2 0-1,-1 0 1,0 0-1,1 0 1,0 0 0,0-1-1,0 1 1,1-1 0,0 1-1,0-1 1,0-7 0,1 12-25,0-1 0,1 1 0,-1 0 0,1 0 0,-1-1 0,1 1 0,-1 0 0,1 0 0,0 0 0,0-1 0,0 1 0,-1 0 0,1 0 1,0 0-1,0 1 0,0-1 0,1 0 0,-1 0 0,0 0 0,0 1 0,0-1 0,0 1 0,1-1 0,-1 1 0,0-1 0,1 1 0,-1 0 1,0 0-1,1-1 0,-1 1 0,0 0 0,3 0 0,58 0-108,-41 1 2,81-1-2814,-35 0-2631,-14 0-3139</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14.613"/>
    </inkml:context>
    <inkml:brush xml:id="br0">
      <inkml:brushProperty name="width" value="0.025" units="cm"/>
      <inkml:brushProperty name="height" value="0.025" units="cm"/>
    </inkml:brush>
  </inkml:definitions>
  <inkml:trace contextRef="#ctx0" brushRef="#br0">11 87 15182,'0'9'1388,"-4"72"1182,0-56-1680,2 0 1,1 1-1,2-1 0,0 1 1,9 48-1,-9-70-835,0 0 0,1 0 0,-1 0 0,1 0 0,0-1 1,0 1-1,0-1 0,0 1 0,1-1 0,-1 0 0,1 0 0,0 0 0,0 0 1,0-1-1,0 1 0,1-1 0,-1 0 0,0 0 0,1 0 0,0 0 0,0 0 1,-1-1-1,1 0 0,0 0 0,0 0 0,0 0 0,0 0 0,0-1 0,0 0 1,0 0-1,1 0 0,-1 0 0,0-1 0,0 1 0,6-3 0,3 0 15,1-1 0,-1-1 0,0 0 1,0 0-1,0-1 0,-1-1 0,0 0 0,0-1 0,11-10 0,-8 4-33,0 0 0,0-1 0,-2-1 0,19-26 0,-26 33-27,-1-1-1,0 1 1,0-1 0,-1 0 0,0 0 0,0 0 0,-1-1 0,-1 1 0,0-1 0,1-15 0,-2 26-23,-1-1 0,0 1 0,0-1 0,0 0 0,0 1 0,0-1 0,0 1 1,0-1-1,0 1 0,0-1 0,0 1 0,0-1 0,0 0 0,0 1 0,-1-1 1,1 1-1,0-1 0,0 1 0,-1-1 0,1 1 0,0-1 0,-1 1 0,1 0 0,0-1 1,-1 1-1,0-1 0,-9 9-442,-8 24 126,14-19 327,0 0-1,0 0 1,2 0-1,-1 0 1,2 0 0,0 1-1,0-1 1,1 0 0,1 1-1,4 21 1,-4-30 40,0 0-1,0 0 1,1 0 0,0 0-1,0 0 1,1-1 0,-1 1-1,1-1 1,0 1 0,0-1 0,0 0-1,1 0 1,-1 0 0,1-1-1,0 1 1,0-1 0,0 0 0,1 0-1,-1 0 1,1-1 0,-1 1-1,1-1 1,0 0 0,0-1-1,0 1 1,0-1 0,0 0 0,1 0-1,6 0 1,0-1 117,0 0 1,-1-1-1,1 0 0,-1-1 1,0 0-1,0-1 0,1 0 1,-1-1-1,-1 0 0,1 0 1,-1-1-1,0-1 0,0 0 0,0 0 1,-1-1-1,0 0 0,0-1 1,-1 0-1,11-12 0,-10 9-78,-1 0-1,1-1 0,-2 1 0,0-2 0,0 1 0,-1-1 0,-1 0 0,0 0 0,0 0 0,-2-1 1,1 1-1,-2-1 0,0 0 0,-1 0 0,0-24 0,-2 32-86,0 0 0,-1 0-1,0 0 1,0 0 0,0 1 0,0-1 0,-1 0-1,0 1 1,0 0 0,-1 0 0,0 0 0,0 0-1,0 0 1,-7-6 0,8 8-252,0 0 0,0 1 0,0-1 1,-1 1-1,1 0 0,0 0 0,-1 0 0,0 0 0,1 1 0,-1-1 0,0 1 1,0 0-1,1 0 0,-1 1 0,0-1 0,0 1 0,0-1 0,0 1 0,0 1 0,0-1 1,0 0-1,0 1 0,-7 2 0,10-3-140,1 1 0,-1-1 1,0 1-1,1-1 0,-1 1 0,0 0 0,1-1 0,-1 1 1,0 0-1,1-1 0,-1 1 0,1 0 0,0 0 1,-1 0-1,1-1 0,0 1 0,-1 0 0,1 0 0,0 0 1,0 0-1,0 0 0,-1 0 0,1 0 0,0-1 1,1 2-1,-2 9-10307</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15.001"/>
    </inkml:context>
    <inkml:brush xml:id="br0">
      <inkml:brushProperty name="width" value="0.025" units="cm"/>
      <inkml:brushProperty name="height" value="0.025" units="cm"/>
    </inkml:brush>
  </inkml:definitions>
  <inkml:trace contextRef="#ctx0" brushRef="#br0">28 0 18033,'0'0'4463,"-1"9"-3059,-5 28-157,-3 13 647,3 0 0,0 98 0,6-146-1872,0 1 0,0 0 0,1-1-1,-1 1 1,1 0 0,-1-1 0,1 1 0,0 0-1,0-1 1,0 1 0,0-1 0,0 0-1,1 1 1,-1-1 0,1 0 0,-1 0 0,1 0-1,0 0 1,0 0 0,0 0 0,0 0 0,2 1-1,0-2 14,-1 1 0,0-1-1,0-1 1,1 1 0,-1 0-1,0-1 1,1 0-1,-1 0 1,1 0 0,-1 0-1,1 0 1,-1-1 0,0 1-1,7-3 1,6-3 57,-1 0 0,0-1 1,-1 0-1,0-1 1,27-20-1,89-80 97,-110 89-202,0-1 1,-1 0-1,31-47 1,-44 51-1366,-6 16 1205,0 0-1,0-1 1,0 1-1,0-1 0,0 1 1,0 0-1,0-1 0,-1 1 1,1-1-1,0 1 0,0 0 1,0-1-1,-1 1 0,1 0 1,0 0-1,0-1 0,-1 1 1,1 0-1,0-1 1,-1 1-1,1 0 0,0 0 1,-1 0-1,1-1 0,0 1 1,-1 0-1,1 0 0,0 0 1,-1 0-1,1 0 0,-1-1 1,1 1-1,0 0 1,-1 0-1,0 0 0,-16-1-6835</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15.329"/>
    </inkml:context>
    <inkml:brush xml:id="br0">
      <inkml:brushProperty name="width" value="0.025" units="cm"/>
      <inkml:brushProperty name="height" value="0.025" units="cm"/>
    </inkml:brush>
  </inkml:definitions>
  <inkml:trace contextRef="#ctx0" brushRef="#br0">1 0 15791,'0'0'2915,"7"65"256,8-41-64,9-1-1121,3-8 63,3-4-960,3-3-800,3-2-289,-1-6-2146,-4 0-3684,-2-7-6373</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16"/>
    </inkml:context>
    <inkml:brush xml:id="br0">
      <inkml:brushProperty name="width" value="0.025" units="cm"/>
      <inkml:brushProperty name="height" value="0.025" units="cm"/>
    </inkml:brush>
  </inkml:definitions>
  <inkml:trace contextRef="#ctx0" brushRef="#br0">246 313 6246,'2'-11'3598,"-1"9"-3463,2-9 1087,-1-1 1,-1 1-1,0-1 0,0 1 1,-1-14-1,-1 22-936,1-1 0,0 1 0,-1 0 0,0-1-1,0 1 1,0 0 0,0-1 0,-1 1 0,1 0 0,-1 0 0,0 0 0,1 0 0,-2 0 0,1 1-1,0-1 1,0 0 0,-1 1 0,1 0 0,-1 0 0,0-1 0,0 2 0,0-1 0,0 0 0,-6-2-1,3 2-210,1 0-1,-1 1 1,0 0-1,0 0 1,0 0-1,1 1 1,-1 0-1,0 0 0,0 1 1,0-1-1,0 1 1,0 0-1,1 1 1,-1-1-1,1 1 1,-1 1-1,1-1 0,-1 1 1,1 0-1,0 0 1,0 0-1,1 0 1,-1 1-1,1 0 0,-1 0 1,-3 5-1,2-2-7,1-1-1,0 1 0,0 0 1,0 0-1,1 1 0,0-1 0,0 1 1,1 0-1,0 0 0,1 0 1,-1 0-1,2 1 0,-1-1 0,1 0 1,0 1-1,1-1 0,1 15 1,-1-21-65,1 0 0,-1 0 0,1 0 0,-1 0 0,1 0 0,0-1 0,0 1 0,0 0 0,0 0 0,0-1 0,1 1 0,-1-1 0,0 1 0,1-1 0,-1 0 0,1 1 0,-1-1 0,1 0 0,0 0 0,-1 0 0,1 0 0,0 0 0,0 0 0,0-1 1,-1 1-1,1-1 0,0 1 0,0-1 0,0 0 0,0 0 0,0 0 0,0 0 0,4 0 0,3-1 17,0 1 0,0-2 0,0 1 0,-1-1 0,1-1 0,14-5 0,10-9 7,-1 0 0,-1-3-1,-1 0 1,0-2-1,-2-1 1,0-1 0,-2-2-1,0 0 1,40-57 0,-62 78-18,0-1 0,0 1 0,-1-1 0,0 1 0,0-1 0,0 0 0,-1 0 0,0-1 0,0 1 0,0 0 0,1-14 0,-5 20-23,1 0 1,-1 1 0,0-1 0,1 0 0,-1 1-1,1-1 1,-1 1 0,1 0 0,-1-1-1,1 1 1,0 0 0,-1 0 0,1 0-1,-2 1 1,-8 9-4,1 1 1,0 0-1,0 1 0,1 0 0,1 0 1,0 1-1,-6 16 0,-2 7-271,-19 64-1,31-86-18,0 0-1,1 0 0,0 0 0,2 0 0,0 0 0,0 1 0,3 24 0,-1-38 127,-1 0-1,1 0 1,-1 0 0,1 0-1,0 0 1,-1 0 0,1 0 0,0-1-1,0 1 1,1 0 0,-1 0-1,0-1 1,1 1 0,-1-1 0,0 1-1,1-1 1,0 0 0,-1 0-1,1 0 1,0 1 0,0-1 0,0-1-1,-1 1 1,1 0 0,0 0-1,0-1 1,0 1 0,0-1 0,0 0-1,0 0 1,0 1 0,1-1-1,-1 0 1,0-1 0,0 1 0,0 0-1,0-1 1,0 1 0,0-1-1,2 0 1,30-13-5882</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16.346"/>
    </inkml:context>
    <inkml:brush xml:id="br0">
      <inkml:brushProperty name="width" value="0.025" units="cm"/>
      <inkml:brushProperty name="height" value="0.025" units="cm"/>
    </inkml:brush>
  </inkml:definitions>
  <inkml:trace contextRef="#ctx0" brushRef="#br0">189 0 18449,'-11'8'1559,"-18"14"139,-42 41 0,63-55-1278,0 0 0,1 0 0,-1 1 0,2 0 0,-1 0 0,1 0-1,1 1 1,0 0 0,0 0 0,1 1 0,-4 11 0,8-21-411,0-1 0,0 1-1,0 0 1,0-1 0,0 1 0,0 0 0,0-1-1,0 1 1,0-1 0,0 1 0,0 0 0,0-1-1,0 1 1,1 0 0,-1-1 0,0 1 0,1-1 0,-1 1-1,0 0 1,1-1 0,-1 1 0,0-1 0,1 1-1,-1-1 1,1 1 0,-1-1 0,1 0 0,-1 1-1,1-1 1,-1 0 0,2 1 0,24 1 95,28-18 60,-37 8-348,0-2 0,-1 0 1,0 0-1,-1-2 0,0 0 0,-1 0 1,0-2-1,-1 0 0,0 0 0,-1-1 1,13-22-1,-21 24 180,-9 11 4,-16 19 84,6 3 71,0 1 0,-22 44 0,32-55-155,1-1 0,0 0 0,0 1 0,1 0 0,1 0 0,-1 0 0,2 0 0,-1 1 0,1-1 0,1 12 0,0-22-18,1 1 1,-1 0-1,1 0 1,-1-1-1,1 1 1,-1-1 0,1 1-1,0 0 1,-1-1-1,1 1 1,0-1 0,-1 1-1,1-1 1,0 0-1,0 1 1,-1-1-1,1 0 1,0 1 0,0-1-1,0 0 1,-1 0-1,1 0 1,0 0 0,0 0-1,0 0 1,0 0-1,0 0 1,-1 0-1,3-1 1,25-3-1142,-16-2-149,0 0 1,0-2-1,-1 1 0,0-2 1,0 1-1,-1-1 0,0-1 1,10-12-1,-4 5-2196,20-19-5785</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16.703"/>
    </inkml:context>
    <inkml:brush xml:id="br0">
      <inkml:brushProperty name="width" value="0.025" units="cm"/>
      <inkml:brushProperty name="height" value="0.025" units="cm"/>
    </inkml:brush>
  </inkml:definitions>
  <inkml:trace contextRef="#ctx0" brushRef="#br0">136 0 9545,'0'0'7901,"-10"4"-5568,-2 1-1920,0 2 0,0-1 1,1 1-1,0 1 0,-11 10 1,18-16-295,1 1 1,-1 0 0,1 0 0,0 0 0,0 0 0,0 0 0,0 1 0,1 0-1,-1-1 1,1 1 0,0 0 0,0 0 0,1 0 0,-1 0 0,1 0 0,0 1-1,0-1 1,0 0 0,0 1 0,1-1 0,0 1 0,0 6 0,1-9-115,0 0 0,1 0 0,-1 0 0,0 0 0,1 0 0,0 0 1,-1 0-1,1 0 0,0-1 0,0 1 0,0-1 0,0 0 0,0 1 1,0-1-1,0 0 0,0 0 0,1 0 0,-1-1 0,0 1 0,1 0 0,-1-1 1,3 1-1,63 7-605,-53-7 137,4 1-324,60 8-541,-75-9 1335,0 0 0,0 0-1,0 0 1,0 0 0,-1 1-1,1 0 1,0 0 0,-1 0 0,0 0-1,1 0 1,-1 0 0,0 1-1,0 0 1,0 0 0,4 5 0,-6-5 123,0-1 1,0 0 0,0 1-1,0-1 1,-1 0 0,0 1 0,1-1-1,-1 1 1,0-1 0,0 1-1,0-1 1,0 1 0,-1-1 0,1 1-1,-1-1 1,1 0 0,-1 1-1,0-1 1,0 0 0,0 0 0,0 1-1,0-1 1,0 0 0,-1 0-1,1 0 1,-1 0 0,-2 2 0,-6 7 468,-1-1 0,0-1 0,-17 13 0,20-16-474,2-1-60,0 0 0,0-1 0,-1 1 0,1-1 0,-1-1 0,0 1 0,0-1 0,0-1 0,-1 1 0,1-1 0,-11 1 0,17-3-214,0 0-1,0-1 1,0 1 0,1-1-1,-1 1 1,0-1 0,0 0 0,1 1-1,-1-1 1,1 0 0,-1 0 0,0 1-1,1-1 1,-1 0 0,1 0-1,0 0 1,-1 1 0,1-1 0,0 0-1,-1 0 1,1 0 0,0 0 0,0 0-1,0 0 1,0 0 0,0 0-1,0 0 1,0 0 0,0 0 0,0 0-1,0 1 1,1-1 0,-1 0 0,1-2-1,8-38-8350,10 3-3052</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17.046"/>
    </inkml:context>
    <inkml:brush xml:id="br0">
      <inkml:brushProperty name="width" value="0.025" units="cm"/>
      <inkml:brushProperty name="height" value="0.025" units="cm"/>
    </inkml:brush>
  </inkml:definitions>
  <inkml:trace contextRef="#ctx0" brushRef="#br0">24 104 19603,'5'-9'2391,"-2"2"-2040,0 1 0,0 0 0,1 1 0,0-1 0,0 0 1,0 1-1,1 0 0,0 0 0,0 1 0,0-1 0,1 1 0,-1 0 0,1 0 0,0 1 0,0 0 0,0 0 0,1 0 0,-1 1 0,1 0 0,13-3 0,-17 5-334,0-1-1,1 1 0,-1 0 0,0 0 1,0 0-1,1 0 0,-1 1 0,0-1 1,0 1-1,1 0 0,-1 0 0,0 0 1,0 0-1,0 0 0,0 1 0,0 0 1,0-1-1,-1 1 0,1 0 0,3 4 1,-4-4-12,-1 1-1,0 0 1,1 0 0,-1 0 0,0 0 0,-1 0 0,1 0 0,0 0 0,-1 0 0,0 0 0,0 0 0,0 0 0,0 0-1,0 0 1,-1 0 0,1 0 0,-1 0 0,0 0 0,1 0 0,-2 0 0,1 0 0,0 0 0,-2 2 0,-9 16 223,0 0 0,-1-1 0,-1-1 0,-32 35 0,-27 36 108,66-81-257,1 1 0,1 0 0,0 1 0,0-1 0,1 1 0,0 0 0,-4 19 0,7-28-67,1 0 0,0 1 1,-1-1-1,1 1 0,0-1 0,0 0 0,0 1 0,0-1 0,0 0 0,1 1 0,-1-1 1,1 0-1,0 1 0,0-1 0,-1 0 0,1 0 0,1 1 0,-1-1 0,0 0 0,0 0 1,1 0-1,-1-1 0,1 1 0,0 0 0,0-1 0,-1 1 0,1-1 0,0 1 0,0-1 0,0 0 1,0 0-1,1 0 0,-1 0 0,0 0 0,0 0 0,1 0 0,-1-1 0,0 1 0,1-1 1,2 0-1,9 1 44,0 0 0,0-1 0,0-1 0,1 0 0,22-5 0,-9-1-495,0-1 1,0-1-1,-1-1 1,0-1-1,-1-2 1,25-15-1,-51 27 369,20-13-2090,-20 13 1957,1 1-1,-1-1 1,1 1 0,-1 0-1,1-1 1,-1 1-1,0-1 1,1 1 0,-1-1-1,1 0 1,-1 1 0,0-1-1,0 1 1,1-1-1,-1 1 1,0-1 0,0 0-1,0 1 1,0-1 0,0 0-1,1 1 1,-1-1-1,0 0 1,-1 1 0,1-1-1,0 0 1,0 1 0,0-1-1,0 1 1,0-1-1,-1 0 1,1 0 0,-13-9-5595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25.830"/>
    </inkml:context>
    <inkml:brush xml:id="br0">
      <inkml:brushProperty name="width" value="0.025" units="cm"/>
      <inkml:brushProperty name="height" value="0.025" units="cm"/>
    </inkml:brush>
  </inkml:definitions>
  <inkml:trace contextRef="#ctx0" brushRef="#br0">92 56 20499,'-8'9'1821,"3"-4"-1524,-39 48 2013,42-50-2210,0 0 0,0 0-1,0-1 1,0 1-1,0 1 1,1-1 0,0 0-1,-1 0 1,1 0 0,0 1-1,1-1 1,-1 1-1,0-1 1,1 1 0,0-1-1,0 1 1,0-1-1,1 5 1,0-7-70,0 0-1,0 0 0,0 0 1,0-1-1,0 1 1,0 0-1,1 0 1,-1-1-1,0 1 1,1-1-1,-1 1 1,0-1-1,1 0 1,-1 1-1,0-1 0,1 0 1,-1 0-1,1 0 1,-1 0-1,0 0 1,1 0-1,-1-1 1,1 1-1,-1 0 1,0-1-1,2 0 1,38-13 439,-33 9-397,-1-1-1,0 0 1,0-1-1,0 0 1,-1 0-1,0 0 1,0-1-1,-1 1 1,7-14-1,-11 19-10,1 0 0,-1 0-1,0-1 1,0 1 0,0 0 0,0 0 0,0-1 0,0 1-1,-1 0 1,1-1 0,-1 1 0,0-1 0,0 1-1,0-1 1,0 1 0,0-1 0,0 1 0,-1 0 0,1-1-1,-1 1 1,0-1 0,1 1 0,-1 0 0,0 0-1,0-1 1,-1 1 0,1 0 0,0 0 0,-1 0 0,1 0-1,-1 0 1,0 1 0,0-1 0,1 0 0,-1 1-1,0-1 1,0 1 0,-1 0 0,1 0 0,-4-2 0,-2 0-18,0 0 0,0 1 0,-1 0 1,1 1-1,0 0 0,-15 0 0,20 1-299,-1-1-1,1 2 1,-1-1 0,1 0-1,0 1 1,-1-1-1,1 1 1,0 0-1,-1 0 1,1 1-1,0-1 1,0 1 0,0-1-1,0 1 1,0 0-1,0 0 1,1 0-1,-5 4 1,5-1-5878</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17.420"/>
    </inkml:context>
    <inkml:brush xml:id="br0">
      <inkml:brushProperty name="width" value="0.025" units="cm"/>
      <inkml:brushProperty name="height" value="0.025" units="cm"/>
    </inkml:brush>
  </inkml:definitions>
  <inkml:trace contextRef="#ctx0" brushRef="#br0">0 88 17168,'0'0'9769,"57"-37"-9512,-10 29-193,3-2-32,-1 4-417,0 2-1312,-8 1-545,-1 3-1506,-6 0-992,-6 0-1602</inkml:trace>
  <inkml:trace contextRef="#ctx0" brushRef="#br0" timeOffset="1">474 1 9833,'0'0'13709,"-19"71"-12267,5-39-481,4-1-1,3 0-159,6-5-256,1-9-353,5-4-96,11-9-320,5-4-1250,0-4-1440,-1-15-1891,-5-6-3427</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17.824"/>
    </inkml:context>
    <inkml:brush xml:id="br0">
      <inkml:brushProperty name="width" value="0.025" units="cm"/>
      <inkml:brushProperty name="height" value="0.025" units="cm"/>
    </inkml:brush>
  </inkml:definitions>
  <inkml:trace contextRef="#ctx0" brushRef="#br0">1 282 12556,'0'0'6849,"3"9"-5253,-2-8-1554,-1 2 62,1 0 1,0-1-1,0 1 1,0-1-1,0 0 1,1 1-1,-1-1 1,1 0-1,-1 0 1,1 1-1,0-1 1,0-1-1,0 1 1,0 0-1,0 0 1,0-1-1,0 1 1,0-1-1,1 0 1,-1 1-1,1-1 1,-1 0-1,1-1 1,-1 1-1,1 0 1,0-1-1,-1 1 1,1-1-1,5 0 1,16 1 367,1-1 1,47-7-1,-66 6-409,1 0 0,-1 0 0,1-1 0,-1 0 0,0 0 0,0-1 0,0 0 0,0 0 0,0 0 0,-1-1 0,1 1-1,-1-2 1,0 1 0,0 0 0,-1-1 0,6-7 0,-9 12-49,-1-1 1,1 1-1,-1-1 0,1 0 0,-1 1 0,1-1 0,-1 1 0,1-1 1,-1 0-1,0 1 0,0-1 0,1 0 0,-1 1 0,0-1 0,0 0 1,0 1-1,0-1 0,1 0 0,-1 0 0,0 1 0,-1-1 0,1 0 1,0 0-1,0 1 0,0-1 0,0 0 0,0 1 0,-1-1 0,1 0 1,0 1-1,-1-2 0,0 1-7,-1 1 1,1-1 0,0 0-1,-1 1 1,1 0-1,0-1 1,-1 1-1,1 0 1,-1 0 0,1-1-1,0 1 1,-1 0-1,1 0 1,-3 1-1,-3 0-7,0 0 0,0 0 0,0 1 0,1 0 0,-14 5 0,15-4 52,0 1-1,0-1 1,0 1-1,0 0 1,0 0-1,1 0 1,-1 1-1,1-1 1,1 1-1,-1 0 1,1 0-1,-1 0 1,1 1-1,1-1 1,-1 1-1,1 0 1,0 0-1,0 0 1,-1 12-1,3-17-33,0 0-1,0 1 1,1-1-1,-1 1 1,1-1-1,-1 0 0,1 1 1,-1-1-1,1 0 1,0 0-1,-1 0 0,1 1 1,0-1-1,0 0 1,0 0-1,0 0 1,0 0-1,0 0 0,0 0 1,1-1-1,-1 1 1,0 0-1,0-1 1,1 1-1,-1 0 0,0-1 1,1 0-1,-1 1 1,0-1-1,1 0 1,2 1-1,52 1 250,-48-2-216,14-3-6,-1 0 0,1-1 0,-1 0 0,0-2 0,0-1 0,0-1 0,-1 0 0,26-16 0,-17 7-27,0-1 0,-2-1 1,0-1-1,42-42 0,-55 48 3,-2-1-1,0 0 0,11-17 1,-19 25-10,0 1 1,-1-1-1,1 0 1,-2 0-1,1 0 1,-1 0-1,0-1 1,0 1-1,-1-1 1,0-10 0,-1 16-15,0 0 1,0 1 0,0-1 0,-1 1 0,1-1 0,-1 1 0,1-1 0,-1 1 0,1-1-1,-1 1 1,0 0 0,0-1 0,0 1 0,0 0 0,0 0 0,0-1 0,0 1-1,0 0 1,0 0 0,-1 0 0,1 0 0,0 0 0,-1 1 0,1-1 0,-1 0 0,1 1-1,-1-1 1,1 1 0,-1-1 0,1 1 0,-1 0 0,1 0 0,-1-1 0,1 1 0,-4 1-1,-2-2-20,-1 2 0,1-1-1,-1 1 1,1 0-1,0 0 1,-15 6-1,9-2 11,0 2 0,0 0 0,1 0-1,-1 1 1,1 1 0,1 0-1,0 0 1,0 1 0,1 0 0,-13 18-1,16-18 36,0-1-1,0 1 1,1 0-1,1 0 1,0 0-1,0 1 1,1 0-1,0 0 1,1 0-1,1 0 1,-1 1-1,2-1 1,-1 20-1,2-27 1,1 0 0,0 0 0,1 0 0,-1 0 0,1 0 0,-1 0 0,1 0 0,1-1 0,-1 1 0,0-1 0,1 1 0,-1-1-1,1 0 1,0 0 0,0 0 0,1 0 0,-1-1 0,1 1 0,-1-1 0,1 0 0,0 0 0,-1 0 0,1-1 0,0 1 0,5 0 0,0 1-246,-1 0-1,1-1 1,0 0 0,0 0 0,0-1 0,1 0 0,-1-1-1,0 0 1,0 0 0,0-1 0,10-2 0,-18 2-116,1 1 1,-1-1-1,0 1 1,0-1 0,1 1-1,-1-1 1,0 0-1,0 0 1,0 0-1,0 0 1,0 0-1,0 0 1,0 0 0,0 0-1,0 0 1,-1 0-1,1 0 1,0-1-1,-1 1 1,1 0-1,-1 0 1,1-1 0,-1 1-1,0 0 1,1-1-1,-1 1 1,0 0-1,0-3 1,1-23-9735</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18.200"/>
    </inkml:context>
    <inkml:brush xml:id="br0">
      <inkml:brushProperty name="width" value="0.025" units="cm"/>
      <inkml:brushProperty name="height" value="0.025" units="cm"/>
    </inkml:brush>
  </inkml:definitions>
  <inkml:trace contextRef="#ctx0" brushRef="#br0">60 60 16400,'0'0'5957,"-57"-58"-3298,54 57-1218,16 12-1473,7 7-897,4 0-3235,4-3-5861</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18.700"/>
    </inkml:context>
    <inkml:brush xml:id="br0">
      <inkml:brushProperty name="width" value="0.025" units="cm"/>
      <inkml:brushProperty name="height" value="0.025" units="cm"/>
    </inkml:brush>
  </inkml:definitions>
  <inkml:trace contextRef="#ctx0" brushRef="#br0">183 236 20307,'0'0'272,"-11"-3"124,-1 0-133,0 0 1,0 1 0,0 1 0,0 0 0,-15 0 0,23 1-109,0 0 1,0 1 0,0-1 0,1 1 0,-1 0 0,0 0 0,1 0 0,-1 0 0,1 1 0,-1-1 0,1 1 0,-1 0 0,1 0 0,0 0 0,0 0 0,0 1 0,0-1 0,1 1 0,-1 0 0,1 0 0,-1 0 0,1 0 0,0 0 0,-3 7 0,4-10-139,1 1 0,0 0 0,-1 0 1,1 0-1,0-1 0,0 1 0,-1 0 0,1 0 0,0 0 0,0 0 0,0 0 0,0-1 1,0 1-1,0 0 0,0 0 0,1 0 0,-1 0 0,0 0 0,0-1 0,1 1 1,-1 0-1,0 0 0,1 0 0,-1-1 0,1 1 0,-1 0 0,1-1 0,-1 1 1,1 0-1,0-1 0,-1 1 0,1-1 0,1 2 0,1-1 25,0 1 0,0-1 0,1 0 0,-1 0 0,0 0 1,1 0-1,-1-1 0,8 1 0,71-5 737,-59 0-711,0-1 0,0-1 0,-1-1 0,0-1 0,0-2 0,-1 0 1,0 0-1,26-19 0,-30 17-73,0 0 1,-1-1 0,-1-1 0,0 0 0,-1-1 0,0 0 0,-1-1 0,-1-1 0,18-32 0,-29 47 0,0 0 1,0 0 0,0 0 0,0 0 0,0 0-1,-1 0 1,1 0 0,-1 0 0,1 0 0,-1 0-1,0 0 1,0-1 0,0 1 0,0-2 0,0 3-3,-1 1-1,1-1 1,0 1 0,-1 0 0,1-1 0,0 1 0,-1 0 0,1-1 0,-1 1 0,1 0 0,0-1 0,-1 1-1,1 0 1,-1 0 0,1 0 0,-1-1 0,1 1 0,-1 0 0,1 0 0,-1 0 0,1 0 0,-1 0 0,1 0 0,-1 0-1,0 0 1,1 0 0,-1 0 0,1 0 0,-1 0 0,1 1 0,-1-1 0,1 0 0,-1 1 0,-5 1-23,0 1 1,0-1 0,1 2 0,-1-1 0,1 1-1,0-1 1,-9 9 0,0 3 73,0 0 0,1 0 0,0 1 0,2 1 0,0 0 0,1 0 0,0 1 0,2 1 0,0-1 0,1 1 0,1 1 0,0-1 0,-3 33 0,8-49-33,1-1 0,0 0-1,0 1 1,0-1 0,1 0 0,-1 1-1,0-1 1,1 0 0,0 0 0,-1 1-1,1-1 1,0 0 0,0 0 0,0 0-1,1 0 1,-1 0 0,0 0 0,1 0-1,-1 0 1,1-1 0,0 1 0,2 1-1,0 0 23,0-1-1,0 0 0,0 0 1,0-1-1,0 1 0,0-1 1,1 0-1,-1 0 0,1-1 0,-1 1 1,6-1-1,5 0 41,1-1 1,-1-1-1,0 0 0,0-1 1,0-1-1,16-6 0,-9 2-61,1-2-1,-1-1 0,-1-1 1,21-14-1,-35 21-11,-1 0 0,1 0-1,-1-1 1,0 1 0,0-1 0,0-1 0,-1 1 0,0-1-1,0 0 1,-1 0 0,0 0 0,0-1 0,-1 1 0,1-1-1,1-9 1,-5 15-3,1 1 0,-1 0 1,0 0-1,0 0 0,1 0 0,-1 0 0,0-1 0,0 1 0,0 0 0,0 0 1,-1 0-1,1 0 0,0-1 0,0 1 0,-1 0 0,1 0 0,-1 0 0,1 0 1,-1 0-1,1 0 0,-1 0 0,0 0 0,1 0 0,-1 0 0,0 0 0,-1-1 1,0 1-7,0 1 1,0-1-1,0 0 1,0 1 0,1 0-1,-1-1 1,0 1-1,0 0 1,0 0 0,0 0-1,0 0 1,0 0 0,0 1-1,-3 0 1,-3 1-15,0 0 0,0 1 0,0 0 0,0 0 0,0 1 0,-9 6 0,3 1 48,0 1-1,1 0 0,0 0 1,-11 15-1,19-22-17,1 1-1,0-1 0,0 1 1,1 0-1,0 0 0,0 0 1,0 0-1,1 1 0,0-1 0,0 1 1,1-1-1,-1 1 0,0 11 1,3-16-44,-1-1 0,1 0 0,-1 1 0,1-1 0,-1 0 0,1 0-1,-1 1 1,1-1 0,0 0 0,0 0 0,0 0 0,0 0 0,-1 0 0,1 0 0,1 0 0,-1 0 0,0-1 0,0 1 0,0 0 0,0-1 0,1 1 0,-1 0 0,0-1 0,0 1 0,1-1 0,-1 0-1,0 0 1,1 1 0,-1-1 0,0 0 0,3 0 0,51-1-3503,-48 1 2712,34-7-4741,5-9-3224</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19.043"/>
    </inkml:context>
    <inkml:brush xml:id="br0">
      <inkml:brushProperty name="width" value="0.025" units="cm"/>
      <inkml:brushProperty name="height" value="0.025" units="cm"/>
    </inkml:brush>
  </inkml:definitions>
  <inkml:trace contextRef="#ctx0" brushRef="#br0">293 1 11819,'0'0'10479,"-9"0"-8701,3 0-1517,0 1 0,0-1 0,0 1 0,0 1 0,0-1 0,-6 3 0,10-3-209,0 0 0,1-1 1,-1 1-1,0 0 0,1 0 0,-1 0 0,1 0 1,0 0-1,-1 0 0,1 1 0,0-1 0,-1 0 0,1 1 1,0-1-1,0 1 0,0-1 0,1 1 0,-1-1 0,0 1 1,0 0-1,1-1 0,-1 1 0,1 0 0,0 0 1,-1-1-1,1 1 0,0 0 0,0 0 0,0 0 0,0-1 1,1 4-1,0-3-98,0 0 1,0 0 0,0 0 0,0 0-1,0 0 1,0 0 0,1 0 0,-1-1-1,1 1 1,-1-1 0,1 1-1,-1-1 1,1 1 0,0-1 0,0 0-1,0 0 1,2 1 0,44 19-1272,-27-12 988,-13-6 303,62 36-136,-66-37 188,-1 1 0,1-1-1,-1 1 1,1 0 0,-1 0 0,0 0-1,-1 0 1,1 0 0,0 1 0,-1 0-1,0-1 1,0 1 0,0 0-1,0 0 1,2 7 0,-4-9 75,0 0 0,0 0 0,0 0-1,-1 0 1,1 0 0,0-1 0,-1 1 0,1 0 0,-1 0-1,0-1 1,0 1 0,1 0 0,-1-1 0,0 1 0,0 0 0,-1-1-1,1 1 1,0-1 0,0 0 0,-1 1 0,1-1 0,-1 0-1,1 0 1,-1 0 0,1 0 0,-3 1 0,-49 20 1325,49-20-1347,-49 16 364,-1-3-1,-58 9 1,64-18-4298,1-4-3889,15-2-9019</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19.652"/>
    </inkml:context>
    <inkml:brush xml:id="br0">
      <inkml:brushProperty name="width" value="0.025" units="cm"/>
      <inkml:brushProperty name="height" value="0.025" units="cm"/>
    </inkml:brush>
  </inkml:definitions>
  <inkml:trace contextRef="#ctx0" brushRef="#br0">309 0 17617,'0'0'5509,"-54"72"-4612,23-17-129,-6 7-287,-2 6-193,2-5-160,1-2-32,8-7-32,5-11 1,5-10-33,12-12-64,6-16-1090,9-5-1664,12-24-417,3-15-2851,7-12-5445</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20.278"/>
    </inkml:context>
    <inkml:brush xml:id="br0">
      <inkml:brushProperty name="width" value="0.025" units="cm"/>
      <inkml:brushProperty name="height" value="0.025" units="cm"/>
    </inkml:brush>
  </inkml:definitions>
  <inkml:trace contextRef="#ctx0" brushRef="#br0">183 1 13773,'0'0'4014,"-10"9"-3095,-11 13-407,1 1 0,1 0 0,1 2 0,-29 50 0,40-62-322,0 0 0,1 1 1,0 0-1,2-1 1,-1 2-1,1-1 1,1 0-1,1 1 1,0 0-1,1-1 1,0 1-1,1 0 1,3 19-1,11 11-21,0-5-1955,-11-11-3238,-13-90 4824,0 16 496,6-38 339,2 46 4399,6 43-5006,1 0-1,0-1 0,0 1 1,0-1-1,0 0 0,1-1 1,0 1-1,0-1 0,0 0 0,1 0 1,-1-1-1,1 0 0,0 0 1,0-1-1,0 0 0,0 0 0,0-1 1,1 1-1,-1-1 0,0-1 1,1 0-1,-1 0 0,0 0 0,1-1 1,-1 0-1,0 0 0,10-4 1,-10 4-3,0-1 0,0 0 0,0 0 0,-1 0 0,1-1 0,-1 0 0,0 0 0,0-1 0,0 0 0,0 0 0,0 0 0,-1 0 0,0-1 0,0 0 0,0 0 0,-1-1 0,1 1 0,-1-1 0,-1 0 0,1 0 0,-1-1 0,0 1 0,0 0 0,-1-1 0,0 0 0,0 0 0,-1 1 0,2-14 0,-4 20-23,0 0 1,1 0 0,-1 0-1,0 1 1,0-1-1,1 0 1,-1 1-1,0-1 1,1 1-1,-1-1 1,0 1-1,1-1 1,-1 1-1,1-1 1,-1 1 0,1-1-1,-1 1 1,1 0-1,-1-1 1,1 1-1,0 0 1,-1 0-1,1-1 1,0 1-1,-1 1 1,-17 27 86,9-12 33,1 0 1,0 0 0,2 1 0,0 0 0,1 0-1,0 1 1,-3 35 0,8-54-102,0 1 0,0-1 0,1 1 0,-1-1 0,0 0 0,0 1 0,0-1 0,0 0 0,1 1 0,-1-1 0,0 0 0,0 1 0,1-1 0,-1 0 0,0 1 0,0-1 0,1 0 0,-1 0 0,0 1 0,1-1 0,-1 0 0,1 0 0,-1 0 0,0 1 0,1-1 1,-1 0-1,0 0 0,1 0 0,-1 0 0,1 0 0,-1 0 0,0 0 0,1 0 0,-1 0 0,1 0 0,-1 0 0,0 0 0,1 0 0,-1 0 0,1 0 0,-1-1 0,1 1 0,19-7 452,-9 0-408,-1-1-1,1 0 1,-1-1-1,-1 0 0,0-1 1,0 0-1,-1 0 1,0-1-1,7-11 1,37-45-197,-51 73-19,0-1-1,-1 0 1,1 1 0,-1-1-1,0 1 1,0-1 0,-1 0 0,-1 9-1,-7 23-8,-13 71 66,17-34-3602,5-74 3607,0 1-1,0-1 1,0 1 0,0-1-1,0 1 1,0-1 0,0 0-1,0 1 1,0-1 0,1 1 0,-1-1-1,0 1 1,0-1 0,0 0-1,0 1 1,1-1 0,-1 1-1,0-1 1,1 0 0,-1 1-1,0-1 1,0 0 0,1 1-1,-1-1 1,1 0 0,-1 1-1,0-1 1,1 0 0,-1 0-1,1 0 1,-1 1 0,0-1 0,1 0-1,-1 0 1,1 0 0,-1 0-1,1 0 1,-1 0 0,1 0-1,-1 0 1,1 0 0,-1 0-1,0 0 1,1 0 0,-1 0-1,1 0 1,0-1 0,21-11-5425,1-13-3134</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20.806"/>
    </inkml:context>
    <inkml:brush xml:id="br0">
      <inkml:brushProperty name="width" value="0.025" units="cm"/>
      <inkml:brushProperty name="height" value="0.025" units="cm"/>
    </inkml:brush>
  </inkml:definitions>
  <inkml:trace contextRef="#ctx0" brushRef="#br0">193 203 11115,'0'0'2306,"-7"11"-310,-108 217 2825,101-195-3925,1 1 0,2 0 0,1 1 0,2 0 0,-6 50 0,14-83-883,0 0 0,-1 0 0,1 0 0,0 0 1,1 0-1,-1 0 0,0 0 0,0 0 0,1 0 0,-1 0 1,1 0-1,0 0 0,1 3 0,-2-4-10,1-1 0,-1 0 0,1 1 0,-1-1 0,1 0 0,-1 1 0,1-1 0,-1 0 0,1 0-1,-1 1 1,1-1 0,-1 0 0,1 0 0,-1 0 0,1 0 0,-1 0 0,1 0 0,-1 0 0,1 0 0,0 0 0,-1 0 0,1 0-1,-1 0 1,1 0 0,-1 0 0,1-1 0,-1 1 0,1 0 0,-1 0 0,2-1 0,2-2-27,0 0 0,0 0 1,0-1-1,0 1 0,-1-1 0,1 0 0,-1 0 1,0 0-1,3-5 0,32-62-1069,-4-2-1,-3 0 1,28-100 0,33-78-86,-91 247 1226,14-26 159,-15 29-166,1 0 1,-1 1 0,0-1-1,1 0 1,0 0-1,-1 0 1,1 0 0,-1 1-1,1-1 1,0 0 0,0 0-1,-1 1 1,1-1-1,0 1 1,0-1 0,0 1-1,0-1 1,0 1 0,0-1-1,-1 1 1,1 0 0,0 0-1,2-1 1,-2 3-4,-1-1 0,1 0 1,0 1-1,-1 0 0,0-1 1,1 1-1,-1-1 0,0 1 0,0-1 1,0 1-1,0 0 0,0-1 1,-1 4-1,1-2 76,-2 19 257,-1-1-1,0 0 1,-2 0 0,0 0-1,-2-1 1,0 0 0,-16 32-1,8-18 830,-13 44 0,28-77-1209,-1 0 0,1-1 1,0 1-1,0 0 1,0 0-1,0-1 1,0 1-1,1 0 1,-1 0-1,0-1 0,0 1 1,0 0-1,1 0 1,-1-1-1,0 1 1,1 0-1,-1-1 1,1 1-1,-1 0 0,1-1 1,-1 1-1,1-1 1,-1 1-1,1-1 1,-1 1-1,1-1 1,0 1-1,-1-1 0,1 0 1,0 1-1,-1-1 1,1 0-1,0 1 1,-1-1-1,1 0 1,0 0-1,0 0 0,0 0 1,-1 0-1,1 0 1,0 0-1,0 0 1,-1 0-1,1 0 1,0 0-1,0 0 0,-1-1 1,2 1-1,45-8-1441,-42 7 1171,-3 1 139,8-3-137,0 0 0,0 1 0,1 1 0,-1-1 0,1 2 0,-1-1 1,1 2-1,-1-1 0,14 3 0,-23-2 301,0 0-1,0-1 1,0 1 0,0-1 0,0 1-1,0 0 1,0 0 0,0-1-1,-1 1 1,1 0 0,0 0-1,-1 0 1,1 0 0,-1 0 0,1 0-1,-1 0 1,1 0 0,-1 0-1,0 0 1,1 0 0,-1 0-1,0 1 1,0-1 0,0 0 0,0 0-1,0 0 1,0 0 0,0 0-1,0 0 1,0 1 0,-1-1 0,1 0-1,0 0 1,-1 0 0,0 1-1,0 1 164,0 1 0,-1-1 0,0 0 0,1 0-1,-1 0 1,0 0 0,-1 0 0,1 0 0,0-1 0,-4 3-1,-7 5 400,-2 0-1,1-2 1,-1 1-1,-31 11 0,36-17-662,1 0 0,-1 0 0,1-1 0,-1 0 0,0-1 0,0 0-1,0 0 1,0-1 0,-18-2 0,27 1-321,0 1 1,0-1-1,0 0 0,0 1 1,0-1-1,0 0 0,0 0 0,0 0 1,0 1-1,0-1 0,1 0 1,-1 0-1,0 0 0,1 0 1,-1-1-1,1 1 0,-1 0 0,1 0 1,-1 0-1,1 0 0,0 0 1,0-1-1,0 1 0,-1 0 1,1 0-1,0 0 0,1-1 0,-1 1 1,0 0-1,0 0 0,0 0 1,1-1-1,-1 1 0,1-1 1,5-20-9900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21.166"/>
    </inkml:context>
    <inkml:brush xml:id="br0">
      <inkml:brushProperty name="width" value="0.025" units="cm"/>
      <inkml:brushProperty name="height" value="0.025" units="cm"/>
    </inkml:brush>
  </inkml:definitions>
  <inkml:trace contextRef="#ctx0" brushRef="#br0">1 105 12844,'0'0'13672,"10"7"-13037,34 17-293,-42-24-329,0 1 0,0-1-1,0 0 1,0-1 0,0 1 0,0 0 0,0 0 0,0-1 0,0 1 0,0-1 0,0 0 0,0 0 0,0 0-1,0 0 1,0 0 0,-1 0 0,1 0 0,0 0 0,-1-1 0,1 1 0,-1 0 0,0-1 0,1 0 0,-1 1 0,2-3-1,25-43 96,-27 43-92,1 0 0,-1-1 0,0 1 0,0-1 0,-1 1 0,1-1 0,-1 1 0,0-1 0,-1-5 0,1 9-15,0 0 0,0 0 0,0 1 0,0-1 0,0 0 1,-1 0-1,1 1 0,0-1 0,0 0 0,-1 1 0,1-1 0,-1 0 0,1 1 0,-1-1 0,1 0 0,-1 1 0,1-1 0,-1 1 0,1-1 0,-1 1 1,1-1-1,-1 1 0,-1-1 0,1 1-10,0 0 0,0 0 0,-1 0 0,1 0 0,0 1 0,0-1 0,-1 0-1,1 1 1,0-1 0,0 1 0,0-1 0,0 1 0,-1-1 0,1 1 0,0 0 0,0-1 0,0 1 0,0 0 0,-1 2 0,-5 4 7,1-1 0,0 2 0,1-1 1,0 1-1,0 0 0,0 0 0,1 0 0,0 0 0,1 1 0,-4 11 1,3-3 136,0 0 0,0 1 1,2-1-1,-1 29 1,3-44-125,-1 1 1,1-1-1,0 0 1,0 0-1,1 1 1,-1-1 0,0 0-1,1 0 1,-1 0-1,1 1 1,0-1-1,-1 0 1,1 0-1,0 0 1,1 0-1,-1 0 1,0-1-1,0 1 1,1 0 0,-1 0-1,1-1 1,0 1-1,-1-1 1,1 1-1,0-1 1,0 0-1,0 0 1,0 0-1,0 0 1,0 0-1,0 0 1,0 0 0,0-1-1,0 1 1,1-1-1,-1 0 1,0 1-1,0-1 1,1 0-1,-1 0 1,3-1-1,3 0-40,0 0 0,-1-1 0,1 0-1,-1 0 1,0-1 0,1 1 0,-1-2-1,0 1 1,-1-1 0,1 0-1,7-6 1,-3 1-582,-1-1 0,1 0 0,-2-1 0,1 0 0,13-21-1,-19 25-325,0 0 0,-1 0 1,0 0-1,0 0 0,-1-1 0,0 1 0,2-11 0,-3-9-5966</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21.900"/>
    </inkml:context>
    <inkml:brush xml:id="br0">
      <inkml:brushProperty name="width" value="0.025" units="cm"/>
      <inkml:brushProperty name="height" value="0.025" units="cm"/>
    </inkml:brush>
  </inkml:definitions>
  <inkml:trace contextRef="#ctx0" brushRef="#br0">70 0 7175,'0'0'16842,"-4"8"-15683,-9 28-336,0 0 0,3 1-1,1 0 1,1 0 0,2 1 0,0 38 0,6-75-843,0 0 0,0 0 1,0-1-1,0 1 0,0 0 0,1-1 0,-1 1 0,0 0 1,0-1-1,1 1 0,-1 0 0,1-1 0,-1 1 1,0 0-1,1-1 0,-1 1 0,1-1 0,-1 1 1,1-1-1,0 1 0,-1-1 0,1 1 0,-1-1 0,1 0 1,0 1-1,-1-1 0,1 0 0,0 0 0,0 1 1,-1-1-1,1 0 0,0 0 0,-1 0 0,1 0 1,0 0-1,0 0 0,-1 0 0,1 0 0,0 0 0,0 0 1,-1-1-1,1 1 0,0 0 0,-1 0 0,1-1 1,0 1-1,-1 0 0,1-1 0,0 1 0,0-1 1,36-20-3599,-28 12 1648,-1-1 0,0 0 0,0 0 1,-1-1-1,0 0 0,-1-1 1,7-16-1,5-10-617,5 2 5920,-21 33-2528,1 0 1,-1-1-1,1 1 1,0 1-1,0-1 1,1 0-1,-1 1 1,0-1-1,1 1 1,-1 0-1,1 0 1,0 0-1,0 1 1,0-1-1,0 1 1,7-1-1,-9 5-469,-1 1-1,0 0 1,0-1-1,0 1 1,0 0-1,0 0 1,-1 0-1,0 0 1,0 4 0,1-1 56,1 153 1414,-2-94-1685,-1-65-140,1 0 0,0 0 1,0-1-1,0 1 1,0 0-1,0 0 0,0 0 1,0 0-1,0 0 1,0-1-1,1 1 0,-1 0 1,0 0-1,0 0 0,1-1 1,-1 1-1,1 0 1,-1 0-1,0-1 0,1 1 1,-1 0-1,1-1 1,0 1-1,-1-1 0,1 1 1,0 0-1,-1-1 1,1 0-1,0 1 0,-1-1 1,1 1-1,1 0 0,-1-2-272,1 1-1,-1 0 0,0 0 0,1-1 0,-1 1 1,0-1-1,0 1 0,1-1 0,-1 0 0,0 1 0,0-1 1,0 0-1,0 0 0,0 0 0,0 1 0,0-1 1,0 0-1,0-1 0,0 1 0,1-2 0,14-25-10240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55.963"/>
    </inkml:context>
    <inkml:brush xml:id="br0">
      <inkml:brushProperty name="width" value="0.025" units="cm"/>
      <inkml:brushProperty name="height" value="0.025" units="cm"/>
    </inkml:brush>
  </inkml:definitions>
  <inkml:trace contextRef="#ctx0" brushRef="#br0">0 1 15439,'0'0'7628,"0"12"-6528,1 119 1675,16 347 1513,-14-474-3760,2-10-364,2-14-29,26-113 57,-7-2 0,13-190 1,-39 325-201,0 1-1,1-1 1,-1 0 0,0 1 0,0-1 0,1 0 0,-1 1 0,0-1 0,1 0 0,-1 0 0,0 1 0,1-1 0,-1 0 0,0 0 0,1 1 0,-1-1 0,0 0 0,1 0 0,-1 0 0,1 0 0,-1 0 0,0 0 0,1 0 0,-1 0 0,1 0 0,-1 0 0,0 0 0,1 0 0,-1 0 0,1 0 0,-1 0-1,0 0 1,1 0 0,-1 0 0,1 0 0,-1 0 0,0-1 0,1 1 0,-1 0 0,0 0 0,1-1 0,-1 1 0,0 0 0,1 0 0,-1-1 0,0 1 0,0 0 0,1-1 0,-1 1 0,0 0 0,0-1 0,1 1 0,-1-1 0,0 1 0,0 0 0,0-1 0,0 1 0,0-1 0,0 1 0,0 0 0,0-1-1,0 0 1,19 31-340,-17-22 311,1 0 0,-2 0-1,1 0 1,-1 0 0,0 0-1,-1 1 1,0-1-1,0 0 1,0 0 0,-1 0-1,-1 0 1,1 0 0,-1 0-1,-1 0 1,0 0 0,0 0-1,0-1 1,-1 0-1,0 1 1,0-1 0,-1-1-1,0 1 1,0-1 0,0 0-1,-1 0 1,0 0-1,-7 4 1,8-7-2421,8-8-5195,10-8-477</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23.381"/>
    </inkml:context>
    <inkml:brush xml:id="br0">
      <inkml:brushProperty name="width" value="0.025" units="cm"/>
      <inkml:brushProperty name="height" value="0.025" units="cm"/>
    </inkml:brush>
  </inkml:definitions>
  <inkml:trace contextRef="#ctx0" brushRef="#br0">0 351 11915,'0'0'6636,"3"-11"-3711,-1 1-2309,1 0 0,0 0 1,0 1-1,1-1 0,1 1 0,6-11 0,-10 17-565,1 1 0,0-1 0,0 1 0,0 0 0,0-1 0,0 1 0,0 0 0,1 0 0,-1 1 1,1-1-1,-1 0 0,1 1 0,0 0 0,-1 0 0,1-1 0,0 1 0,0 1 0,0-1 0,0 0 0,0 1 0,0 0 0,0-1 1,0 1-1,0 1 0,0-1 0,0 0 0,0 1 0,0-1 0,0 1 0,0 0 0,2 1 0,-2-1-60,-1 1 1,1-1-1,-1 1 0,0 0 0,0 0 0,0 0 0,0 0 0,0 0 1,0 0-1,0 0 0,-1 1 0,1-1 0,-1 1 0,0-1 1,0 1-1,0-1 0,0 1 0,0 0 0,0 0 0,-1-1 0,1 1 1,-1 0-1,0 0 0,0 0 0,0-1 0,0 1 0,-1 3 1,1 4 12,-1 1 0,-1-1 0,1 0 0,-2 0 0,1 0 0,-6 12 0,-32 43 166,32-54-152,0 0 0,1 0 0,0 1 0,1 0 0,-6 16 0,12-28-19,0 0 0,0 1 0,0-1 0,0 0 0,0 1 0,0-1 0,0 0 0,0 0 0,0 1 1,0-1-1,0 0 0,0 1 0,0-1 0,0 0 0,1 0 0,-1 1 0,0-1 0,0 0 0,0 0 0,0 1 0,0-1 0,1 0 0,-1 0 0,0 0 0,0 1 0,0-1 0,0 0 0,1 0 1,-1 0-1,0 1 0,0-1 0,1 0 0,-1 0 0,0 0 0,0 0 0,1 0 0,-1 0 0,0 0 0,1 0 0,-1 0 0,0 0 0,0 0 0,1 0 0,-1 0 0,0 0 0,0 0 0,1 0 1,-1 0-1,0 0 0,1 0 0,-1 0 0,0 0 0,0 0 0,1 0 0,-1 0 0,0-1 0,0 1 0,1 0 0,18-7 59,-18 6-55,16-7-46,0-2-1,-1 0 0,0-1 1,0-1-1,-2 0 1,17-17-1,75-91-1038,-84 93 1092,-16 21-427,-3 8 118,-6 19-22,-13 28 269,10-31 114,1-1 0,0 1-1,1 0 1,1 0 0,1 0 0,-1 29-1,3-45-30,0-1 0,0 1 0,1 0 0,-1 0-1,0 0 1,0 0 0,1 0 0,-1-1-1,1 1 1,0 0 0,-1 0 0,1-1 0,0 1-1,0 0 1,0-1 0,0 1 0,1-1-1,-1 1 1,0-1 0,0 0 0,1 1-1,-1-1 1,3 1 0,-1-1 42,-1 0-1,1 0 1,0 0 0,0-1-1,0 1 1,0-1-1,0 1 1,0-1 0,0 0-1,0-1 1,0 1-1,0 0 1,4-2 0,3 0 122,0-2 0,0 1 0,0-1 0,0-1 0,0 0 0,-1 0 0,11-8 0,-4 0-119,-1 0 0,0-1 1,-1-1-1,23-32 0,-32 40-67,0 0-1,-1 0 1,0-1-1,0 1 0,-1-1 1,0 0-1,0 0 0,0-1 1,-1 1-1,-1 0 0,0-1 1,0 1-1,0-1 0,-1-10 1,0 18-26,-1 0-1,1 1 1,0-1 0,0 0 0,0 1 0,-1-1 0,1 1-1,0-1 1,-1 0 0,1 1 0,-1-1 0,1 1 0,0-1 0,-1 1-1,1-1 1,-1 1 0,1-1 0,-1 1 0,0-1 0,1 1-1,-1 0 1,1-1 0,-1 1 0,0 0 0,1 0 0,-1 0-1,0-1 1,1 1 0,-1 0 0,0 0 0,1 0 0,-1 0 0,0 0-1,0 0 1,1 0 0,-1 0 0,0 0 0,1 1 0,-1-1-1,0 0 1,1 0 0,-1 1 0,0-1 0,1 0 0,-1 1 0,1-1-1,-1 0 1,1 1 0,-1-1 0,1 1 0,-1-1 0,0 2-1,-31 23-263,28-19 300,-1 1 0,0-1 0,1 1 0,0 0 0,1 0-1,0 0 1,0 0 0,0 1 0,1-1 0,0 1 0,0 0 0,1 0-1,0-1 1,0 15 0,2-21-11,-1 0-1,1 0 1,0 0-1,-1 0 1,1-1-1,0 1 1,-1 0-1,1-1 0,0 1 1,0 0-1,-1-1 1,1 1-1,0-1 1,0 1-1,0-1 1,0 0-1,0 1 1,0-1-1,0 0 1,0 0-1,0 1 1,0-1-1,0 0 1,0 0-1,0 0 1,0 0-1,0 0 1,0-1-1,0 1 0,0 0 1,0 0-1,0-1 1,0 1-1,0 0 1,-1-1-1,3 0 1,35-16 169,-16 2-248,-1-2 1,0 0 0,-1-1-1,32-40 1,-58 68-25,0 0 1,0 1 0,1 0 0,0 0 0,1 0-1,0 0 1,1 1 0,1 0 0,-1-1 0,2 1 0,0 0-1,0 0 1,2 16 0,-1-27 90,0 1 0,0-1 0,1 0 0,-1 0 0,0 0 0,1 0 0,-1 0 0,1 0 0,-1 0 0,1 0 0,-1 0 0,1 0 0,0 0 0,0 0 0,-1 0 1,1-1-1,0 1 0,0 0 0,0 0 0,0-1 0,0 1 0,0-1 0,0 1 0,2 0 0,0 0 12,-1-1 1,1 1-1,0-1 1,0 0-1,0 0 1,0 0-1,0 0 1,0 0-1,5-2 1,0 0-119,0-1 0,1 1 0,-1-2 1,0 1-1,14-10 0,-15 9-169,-1-2 0,1 1 0,-1-1 0,0 0 0,-1 0 0,1 0 0,4-8 0,9-17-6372,44-64 1352,24-40 997,-53 63 6075,-12-4 4171,-34 89-1622,-6 18-3311,4 2-120,1 1 1,2 1-1,1 0 1,2 0-1,2 1 1,1 0-1,-1 51 1,6-84-852,0 1 0,0-1 0,0 0 0,1 0 0,-1 1 0,1-1-1,0 0 1,0 0 0,3 6 0,-3-8-108,-1 0 0,1 0 0,0 0-1,0 0 1,0 1 0,0-1 0,0-1-1,0 1 1,1 0 0,-1 0 0,0 0-1,0-1 1,1 1 0,-1 0 0,0-1-1,1 1 1,-1-1 0,1 0 0,-1 1-1,0-1 1,1 0 0,-1 0 0,3 0-1,-4-2-83,0 0-1,0 1 0,0-1 0,0 0 0,-1 1 0,1-1 0,0 0 0,-1 1 0,1-1 0,-1 0 0,0 1 0,1-1 0,-1 1 0,0-1 1,0 1-1,-2-3 0,-14-16-103,1-1-1,-27-47 1,37 58 535,1-1 0,1 0-1,0 0 1,0-1-1,1 1 1,0-1 0,1 0-1,1 0 1,-1-13 0,3 24-179,-1 0-1,1 0 1,0 0 0,0 1 0,0-1 0,0 1 0,0-1 0,0 0 0,0 1 0,0 0 0,0-1 0,0 1 0,0 0 0,0-1-1,0 1 1,0 0 0,0 0 0,0 0 0,1 0 0,-1 0 0,0 0 0,0 0 0,0 0 0,0 1 0,0-1 0,0 0 0,0 1-1,2 0 1,35 8-179,-1 1 870,-10-2-3647,-11-3-8996,-27-9-1675</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23.801"/>
    </inkml:context>
    <inkml:brush xml:id="br0">
      <inkml:brushProperty name="width" value="0.025" units="cm"/>
      <inkml:brushProperty name="height" value="0.025" units="cm"/>
    </inkml:brush>
  </inkml:definitions>
  <inkml:trace contextRef="#ctx0" brushRef="#br0">0 5 10922,'10'-4'4975,"15"5"-5236,-23-1 485,21 4-917,0 1 1,-1 1-1,0 2 0,33 14 0,10 4-1282,-24-11 2397,62 19-1732,-69-27 4405,0-4 6848,-59-2-6623,18-1-3243,0 0 0,1 0 1,-1 1-1,0 0 0,-8 2 0,14-2-90,0-1 0,0 0-1,0 1 1,0-1 0,0 1-1,0-1 1,0 1 0,0-1-1,0 1 1,0 0 0,1 0 0,-1-1-1,0 1 1,1 0 0,-1 0-1,0 0 1,1 0 0,-1 0-1,1 0 1,-1-1 0,1 1-1,0 0 1,-1 0 0,1 1-1,0-1 1,0 0 0,0 0 0,0 0-1,0 0 1,0 0 0,0 0-1,0 0 1,0 0 0,0 0-1,0 0 1,1 0 0,-1 0-1,0 0 1,2 2 0,2 2-158,0-1 1,0 1 0,0-1 0,1 1-1,0-1 1,0-1 0,0 1-1,0-1 1,12 6 0,8 6-92,-18-9 296,0-1-1,0 1 0,-1 0 0,0 0 1,0 1-1,7 11 0,-12-17 28,0 0 0,0 1-1,-1-1 1,1 0 0,0 1 0,-1-1 0,1 1-1,-1-1 1,0 1 0,1-1 0,-1 1 0,0-1-1,0 1 1,0-1 0,0 1 0,0-1-1,0 1 1,-1-1 0,1 1 0,0-1 0,-1 1-1,1-1 1,-1 1 0,0-1 0,1 0 0,-1 1-1,0-1 1,0 0 0,0 1 0,0-1-1,0 0 1,0 0 0,0 0 0,0 0 0,0 0-1,-1 0 1,1 0 0,0-1 0,-1 1-1,1 0 1,0-1 0,-1 1 0,1-1 0,-3 1-1,-6 4 64,-1-1 0,1-1 0,-1 0-1,0 0 1,-13 1 0,22-4-301,0 0 1,0 0-1,-1 0 1,1 0-1,0 0 1,0 0 0,0-1-1,-1 1 1,1-1-1,0 0 1,0 0-1,0 0 1,-3-1-1,4 0-278,-1 1-1,1 0 0,0 0 1,0-1-1,0 1 0,0 0 0,0-1 1,0 1-1,0-1 0,1 0 1,-1 1-1,0-1 0,1 0 0,-1 1 1,1-1-1,0 0 0,0 1 1,0-1-1,0-3 0,-1-22-10883</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24.237"/>
    </inkml:context>
    <inkml:brush xml:id="br0">
      <inkml:brushProperty name="width" value="0.025" units="cm"/>
      <inkml:brushProperty name="height" value="0.025" units="cm"/>
    </inkml:brush>
  </inkml:definitions>
  <inkml:trace contextRef="#ctx0" brushRef="#br0">65 337 15246,'0'0'8649,"-5"10"-7374,-7 13-701,-23 50 1108,33-68-1552,0 0 1,0 0 0,0 0 0,1 0 0,0 0 0,0 0-1,0 1 1,1-1 0,0 0 0,0 0 0,0 1-1,2 6 1,-1-10-116,0 0 1,0-1-1,0 1 0,1-1 0,-1 1 0,1-1 0,-1 0 1,1 1-1,-1-1 0,1 0 0,0 0 0,-1 0 1,1 0-1,0 0 0,0-1 0,0 1 0,-1 0 0,1-1 1,0 0-1,0 1 0,0-1 0,0 0 0,0 0 1,0 0-1,0 0 0,0 0 0,0-1 0,0 1 0,2-1 1,5 0 37,1-1 0,-1 0 0,0-1 0,0 1 0,9-5 0,2-4-21,0-1 0,-1-1 0,0-1-1,-1 0 1,0-2 0,-1 1 0,-1-2-1,22-29 1,-21 23-30,-1-2 0,0 1 0,-2-2 0,-1 0-1,-1-1 1,12-39 0,-21 55-3,0 0 1,-1 0-1,-1 0 0,1-1 0,-2 1 0,1 0 1,-3-16-1,2 24-2,0 1-1,-1 0 1,1 0 0,-1 0-1,0 0 1,1 0 0,-1 1-1,0-1 1,0 0 0,0 0-1,0 0 1,-1 1 0,1-1-1,0 0 1,-1 1 0,1 0-1,-1-1 1,-2-1 0,1 2-7,0 0 0,1 0 1,-1 1-1,0-1 1,0 1-1,1 0 1,-1 0-1,0 0 1,0 0-1,1 0 1,-1 0-1,0 1 1,0-1-1,1 1 0,-1 0 1,0 0-1,1 0 1,-4 2-1,-6 4-3,-1 1 0,2 0 0,-1 1 0,1 1 0,0 0 0,1 0 0,1 1 0,-1 0 0,2 1 0,-1-1 0,2 2 0,-1-1 0,2 1 0,0 1 0,-6 16 0,12-28 5,-1 0 0,1 0-1,-1 0 1,1 0 0,0 0 0,0 0-1,0 0 1,0 0 0,0 0 0,0 0-1,1 0 1,-1 0 0,0 0 0,1 0-1,0 0 1,0 0 0,-1 0 0,1-1-1,0 1 1,0 0 0,1 0 0,-1-1-1,0 1 1,0-1 0,1 1 0,-1-1-1,4 3 1,2 0-11,1 0 0,-1 0 0,1-1 0,0 0 0,14 3 0,-13-4-96,-1 1-1,1 0 0,-1 0 0,14 8 1,-17-8 86,-1 1 1,1-1-1,-1 1 1,0 0-1,0 0 1,0 1 0,-1-1-1,0 1 1,0 0-1,0 0 1,0 0-1,-1 0 1,1 0 0,-1 0-1,1 8 1,4 44-1222,-6-18-2421,-1-31 2544</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25.831"/>
    </inkml:context>
    <inkml:brush xml:id="br0">
      <inkml:brushProperty name="width" value="0.025" units="cm"/>
      <inkml:brushProperty name="height" value="0.025" units="cm"/>
    </inkml:brush>
  </inkml:definitions>
  <inkml:trace contextRef="#ctx0" brushRef="#br0">199 394 14926,'0'0'780,"-8"-3"901,5 1-1486,-1 1 0,0-1-1,0 1 1,0 0 0,0 0 0,0 0-1,0 0 1,0 1 0,0-1 0,0 1-1,0 0 1,-1 1 0,1-1 0,0 1-1,0-1 1,0 1 0,0 0 0,0 1-1,0-1 1,1 1 0,-1 0-1,0 0 1,1 0 0,-7 4 0,3 1-2,-1-1 0,1 1 0,0 0 1,1 1-1,0 0 0,0 0 0,1 0 1,-1 1-1,2-1 0,-1 1 0,2 0 1,-1 1-1,1-1 0,0 0 0,1 1 1,0 0-1,1 0 0,0 0 0,0 10 1,1-18-177,0-1 1,0 1 0,1 0 0,-1-1-1,0 1 1,1 0 0,-1 0 0,1-1-1,-1 1 1,1-1 0,0 1 0,0-1 0,0 1-1,0-1 1,0 1 0,0-1 0,0 0-1,0 1 1,1-1 0,-1 0 0,0 0-1,1 0 1,1 1 0,1-1 23,-1 1 1,1-1-1,-1 0 1,1 0 0,0 0-1,0-1 1,0 1-1,-1-1 1,1 0-1,5-1 1,4 0 82,-1-1 0,1 0 0,-1-2 1,1 1-1,18-9 0,0-3-25,-1-2 0,-1-1 1,0-1-1,30-27 0,-41 30-74,-1 0 0,-1 0-1,0-2 1,-2 0 0,0 0 0,0-2-1,10-21 1,-22 37-19,0 0 1,-1 0-1,1 0 1,-1-1-1,0 1 1,0 0-1,-1 0 1,1-6-1,-1 10-7,0-1 0,0 1 0,0 0 0,0-1-1,0 1 1,0 0 0,0-1 0,0 1 0,0 0 0,0-1-1,0 1 1,0 0 0,0 0 0,-1-1 0,1 1 0,0 0-1,0-1 1,0 1 0,0 0 0,-1 0 0,1-1 0,0 1-1,0 0 1,-1 0 0,1 0 0,0-1 0,0 1 0,-1 0-1,1 0 1,0 0 0,-1 0 0,1 0 0,0-1 0,-1 1-1,0 0 1,-19 12-149,7 1 149,2 0-1,-1 1 0,1 0 0,1 1 0,-12 23 0,16-27 51,1-1 0,0 1-1,1 0 1,0 1-1,0-1 1,1 1 0,1 0-1,0-1 1,0 14 0,2-25-45,0 1 0,0 0 1,1 0-1,-1-1 0,0 1 1,1 0-1,-1-1 0,0 1 1,1 0-1,-1-1 0,1 1 1,-1 0-1,1-1 0,-1 1 1,1-1-1,-1 1 0,1-1 1,0 1-1,-1-1 0,1 0 0,0 1 1,-1-1-1,1 0 0,0 1 1,0-1-1,-1 0 0,1 0 1,0 0-1,0 0 0,-1 0 1,1 0-1,0 0 0,0 0 1,-1 0-1,1 0 0,0 0 1,0 0-1,-1 0 0,1-1 1,1 1-1,35-11 208,-15-1-141,-1 0 0,0-1 0,0-2 1,32-28-1,68-78-58,-90 87 0,30-45 0,-52 67-111,-1 0 0,-1-1 0,0 0 0,-1 0 0,0 0 0,-1-1 0,6-26 0,-11 40 91,0-1 0,0 1 0,0 0 1,0 0-1,1-1 0,-1 1 0,0 0 1,0-1-1,0 1 0,0 0 1,0 0-1,0-1 0,0 1 0,0 0 1,0 0-1,0-1 0,0 1 0,0 0 1,0 0-1,-1-1 0,1 1 0,0 0 1,0 0-1,0-1 0,0 1 1,0 0-1,0 0 0,-1-1 0,1 1 1,0 0-1,0 0 0,0 0 0,-1-1 1,1 1-1,0 0 0,0 0 0,-1 0 1,1 0-1,0 0 0,0 0 1,-1-1-1,1 1 0,0 0 0,0 0 1,-1 0-1,1 0 0,0 0 0,0 0 1,-1 0-1,1 0 0,0 0 0,-1 0 1,1 0-1,0 0 0,-1 1 1,-14 7-317,1 5 254,0 0 1,2 1-1,0 1 0,0 0 0,-17 32 0,7-13 66,-115 189 281,112-176 274,3 0-1,-33 99 0,52-134-448,0 1-1,1 0 1,0-1-1,0 25 1,2-35-101,0-1 0,0 0-1,0 0 1,0 0 0,0 0 0,0 1 0,1-1 0,-1 0 0,1 0 0,-1 0-1,0 0 1,1 0 0,0 0 0,-1 0 0,1 0 0,0 0 0,-1 0 0,1 0 0,0 0-1,0 0 1,0-1 0,0 1 0,0 0 0,0 0 0,0-1 0,0 1 0,0-1-1,0 1 1,0-1 0,0 0 0,0 1 0,0-1 0,1 0 0,-1 0 0,0 1-1,0-1 1,0 0 0,0 0 0,1 0 0,-1-1 0,0 1 0,0 0 0,0 0-1,0-1 1,1 1 0,0-1 0,5-1 26,0 0 0,0-1 0,-1 0-1,1 0 1,0 0 0,9-7 0,11-12-130,0-2-1,-2 0 1,0-2 0,-2 0 0,-1-2 0,35-56-1,-6-6-51,40-98-1,3-32-198,-163 390 523,-8 24 646,67-164-632,2 1 0,1 0 0,1 0 0,-3 47 0,9-77-175,0 1-1,0-1 0,0 1 0,0-1 1,1 0-1,-1 1 0,0-1 0,0 1 1,1-1-1,-1 1 0,1-1 0,0 0 1,-1 1-1,1-1 0,0 0 0,0 0 1,-1 0-1,1 1 0,2 0 1,6-3 97,-3-15-164,-6 7-229,0 0 1,0 0 0,-1 0-1,0 0 1,0 1-1,-1-1 1,0 0 0,-1 0-1,0 1 1,0 0-1,-1-1 1,0 1 0,0 1-1,-1-1 1,-6-8-1,0 2 70,-1 0 0,0 0 0,-1 1 0,0 1 0,-1 0 0,-25-15 0,93 25 2107,-21 3-1652,0-2 1,0-1 0,0-2-1,0-1 1,0-2 0,-1-1-1,0-1 1,-1-2-1,56-27 1,-63 24-197,-1 0 0,0-1 0,-1-2 0,24-22 0,-38 32-39,0-1-1,-1 0 1,0 0-1,-1 0 1,1-1-1,-2 0 1,1 0-1,-1 0 1,-1-1 0,1 0-1,-2 0 1,1 0-1,2-19 1,-5 28-19,-1 0 1,0 1 0,0-1 0,0 0-1,0 0 1,1 0 0,-1 1 0,0-1 0,-1 0-1,1 0 1,0 0 0,0 0 0,0 1-1,0-1 1,-1 0 0,1 0 0,0 0 0,-1 1-1,1-1 1,0 0 0,-1 1 0,1-1-1,-1 0 1,1 1 0,-1-1 0,0 0-1,1 1 1,-1-1 0,0 1 0,1-1 0,-1 1-1,0-1 1,0 1 0,1 0 0,-1-1-1,0 1 1,0 0 0,1 0 0,-1 0 0,0-1-1,0 1 1,0 0 0,0 0 0,1 0-1,-1 0 1,0 0 0,0 1 0,0-1-1,0 0 1,-1 1 0,-2 0-33,-1 0-1,1 1 1,-1 0 0,1 0-1,0 0 1,0 0 0,0 1-1,-6 3 1,-13 17 151,1 0 0,1 2 0,1 0 1,1 1-1,1 1 0,1 1 0,2 1 0,-21 53 1,18-17 735,17-63-821,0 0 0,1 0 1,0 0-1,-1 0 0,1 0 0,0 0 1,0 0-1,0 0 0,0-1 1,0 1-1,0 0 0,1 0 1,-1 0-1,1 0 0,-1 0 0,1 0 1,0 0-1,0-1 0,-1 1 1,1 0-1,0-1 0,1 1 1,-1 0-1,0-1 0,0 0 0,1 1 1,-1-1-1,1 0 0,2 2 1,4-1 13,0 0 0,0-1 0,0-1 0,0 1 0,1-1 0,-1-1 0,0 1 0,0-1 1,0-1-1,0 0 0,0 0 0,0 0 0,-1-1 0,1 0 0,-1-1 0,8-4 0,14-8 5,-1-2 0,40-33 0,-57 44-51,0-1 0,-1-1 0,-1 0-1,0 0 1,0-1 0,0 0 0,-2-1-1,14-21 1,-22 32 6,1 0 0,0-1-1,0 1 1,0 0 0,0-1-1,-1 1 1,1 0 0,0 0 0,0-1-1,-1 1 1,1 0 0,0 0-1,-1 0 1,1-1 0,0 1 0,-1 0-1,1 0 1,0 0 0,0 0-1,-1 0 1,1 0 0,-1-1-1,1 1 1,0 0 0,-1 0 0,1 0-1,0 0 1,-1 0 0,1 0-1,0 1 1,-1-1 0,1 0 0,0 0-1,-1 0 1,1 0 0,0 0-1,-1 0 1,1 1 0,0-1 0,0 0-1,-1 0 1,1 0 0,0 1-1,-1-1 1,1 0 0,0 1-1,-9 5-19,0 0 0,0 0-1,1 1 1,0 0-1,1 1 1,-1-1-1,2 2 1,-8 8 0,2 2 138,0-1 0,-19 41 0,29-54-38,0 0-1,0 0 1,0 0-1,1 1 1,0-1-1,-1 0 1,2 1 0,-1-1-1,1 9 1,0-13-58,1 1 1,-1-1 0,0 0-1,1 1 1,-1-1 0,1 1 0,0-1-1,0 0 1,-1 0 0,1 1-1,0-1 1,0 0 0,0 0 0,0 0-1,0 0 1,0 0 0,1 0-1,-1 0 1,0 0 0,0-1 0,1 1-1,-1 0 1,1-1 0,-1 1-1,0-1 1,1 1 0,-1-1 0,1 0-1,-1 0 1,1 1 0,-1-1-1,1 0 1,-1 0 0,1-1 0,-1 1-1,3-1 1,8 0-30,0-1 1,-1-1-1,1 0 0,-1 0 0,0-2 0,0 1 1,-1-1-1,1-1 0,-1 1 0,0-2 1,0 0-1,13-12 0,-11 9-249,-1 0-1,-1-1 1,0 0 0,0-1 0,-1 0-1,-1 0 1,0-1 0,0 0 0,8-21-1,-13 23-272,0 0-1,-1 0 0,0 0 0,-1 0 0,1-18 0,-2 27 368,-1-1 0,1 1 1,0-1-1,0 1 0,-1-1 0,0 1 1,1 0-1,-1-1 0,0 1 0,0 0 0,0-1 1,-1 1-1,-1-3 0,2 4 34,0 1 0,0-1 0,0 0 1,0 0-1,0 1 0,-1-1 0,1 0 0,0 1 0,-1 0 0,1-1 0,0 1 1,-1 0-1,1-1 0,0 1 0,-1 0 0,1 0 0,0 0 0,-1 0 1,1 0-1,0 0 0,-1 1 0,1-1 0,0 0 0,-1 1 0,1-1 1,-2 2-1,-15 12-7413,17-12 4293</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26.174"/>
    </inkml:context>
    <inkml:brush xml:id="br0">
      <inkml:brushProperty name="width" value="0.025" units="cm"/>
      <inkml:brushProperty name="height" value="0.025" units="cm"/>
    </inkml:brush>
  </inkml:definitions>
  <inkml:trace contextRef="#ctx0" brushRef="#br0">0 43 12011,'5'-6'849,"-4"4"-499,0-1 0,0 1 0,0 0 0,1 0-1,-1 0 1,1 0 0,-1 0 0,1 0 0,0 0 0,0 0 0,0 1-1,0-1 1,0 1 0,0-1 0,0 1 0,1 0 0,-1 0 0,0 0-1,1 0 1,-1 0 0,1 1 0,-1-1 0,1 1 0,-1 0 0,1-1-1,-1 1 1,3 0 0,-4 2-416,0-1 0,-1 0 1,0 0-1,1 0 0,-1 0 0,1 1 0,-1-1 0,0 0 0,0 1 1,0-1-1,0 0 0,0 0 0,0 1 0,0-1 0,0 0 0,0 1 1,-1-1-1,0 2 0,-7 4-8554</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26.767"/>
    </inkml:context>
    <inkml:brush xml:id="br0">
      <inkml:brushProperty name="width" value="0.025" units="cm"/>
      <inkml:brushProperty name="height" value="0.025" units="cm"/>
    </inkml:brush>
  </inkml:definitions>
  <inkml:trace contextRef="#ctx0" brushRef="#br0">39 363 15278,'0'0'1746,"10"-7"-742,-2 2-743,65-53 2963,-68 53-2830,1 0 0,-1 0 0,-1 0 1,1-1-1,-1 1 0,0-1 0,0 0 1,-1 0-1,1-1 0,-1 1 0,4-14 0,-7 19-330,0 1-1,0-1 0,0 0 0,0 1 1,1-1-1,-1 0 0,0 0 0,0 1 1,0-1-1,-1 0 0,1 0 0,0 1 1,0-1-1,0 0 0,0 1 0,-1-1 1,1 0-1,0 1 0,-1-1 0,1 0 1,0 1-1,-1-1 0,1 1 0,-1-1 1,1 1-1,-1-1 0,1 1 0,-1-1 1,1 1-1,-1-1 0,-1 0 0,-24 1 680,19 2-709,0 0 1,0 0-1,1 1 0,-1 0 0,1 0 0,-7 5 0,5-1 28,-1 1 0,1 0 0,1 0 0,0 1 0,0 0 0,0 0-1,1 1 1,1 0 0,0 0 0,0 0 0,1 0 0,0 1 0,0 0 0,1 0 0,1 0 0,0 0 0,1 0 0,0 0 0,1 17 0,0-26-41,1 1 0,-1 0 0,1 0 0,0 0 0,0 0 0,0 0 0,1-1 0,-1 1 0,0-1 0,1 1 0,0-1 0,0 1 0,0-1 0,0 0 0,0 0 0,0 0 0,0 0 0,1 0 0,-1 0 0,1-1 0,-1 1 0,1-1 0,0 0 0,-1 0 0,1 0 0,0 0 0,0 0 0,0 0 0,0-1 0,0 0 0,0 1 0,0-1 0,0 0 0,4-1 0,4 1 7,0 0 1,0-1 0,0-1-1,1 0 1,-1 0 0,-1-1-1,1 0 1,11-6-1,3-4-26,0-1 0,-1-1-1,-1-2 1,-1 0-1,0-1 1,-1-1 0,28-33-1,-38 38-2,1 0 0,-2 0 0,0 0 0,-1-2 1,-1 1-1,0-1 0,-1 0 0,0-1 0,-2 1 0,0-1 0,-1 0 0,0-1 0,1-19 0,-5 35-7,0 0 0,0 0 0,1 0 0,-1 0 0,0 0 0,-1 0 0,1 0-1,0 0 1,-1 0 0,1 0 0,-1 0 0,1 0 0,-1 0 0,0 0 0,0 0-1,0 0 1,0 1 0,0-1 0,0 0 0,-1 1 0,1-1 0,0 1-1,-1 0 1,0-1 0,1 1 0,-1 0 0,1 0 0,-1 0 0,0 0 0,0 0-1,0 0 1,0 0 0,0 1 0,1-1 0,-1 1 0,0-1 0,0 1 0,0 0-1,-1 0 1,1 0 0,0 0 0,0 0 0,0 0 0,0 1 0,-3 0 0,-4 1-34,0 0 1,-1 1-1,2 0 1,-1 1-1,0-1 1,1 2-1,0-1 1,-15 11-1,-43 46 8,61-56 23,0 1 1,0 0-1,1 0 1,-1 0-1,1 1 1,1-1-1,0 1 1,0 0 0,0 0-1,-2 7 1,5-13 3,0 0-1,0 0 1,0 0 0,0 0 0,0 0 0,0 0 0,0-1 0,0 1 0,1 0 0,-1 0 0,0 0 0,1 0 0,-1 0 0,0 0-1,1-1 1,-1 1 0,1 0 0,-1 0 0,1-1 0,-1 1 0,1 0 0,0-1 0,-1 1 0,1 0 0,0-1 0,0 1 0,0-1 0,-1 1-1,1-1 1,0 0 0,0 1 0,0-1 0,0 0 0,-1 0 0,1 1 0,0-1 0,0 0 0,0 0 0,2 0 0,45 0-645,-32-1 135,7 1-205,-13-1 498,0 1 1,1 0 0,-1 1-1,0 0 1,0 1-1,12 2 1,-19-3 263,-1 0 1,1 1-1,0-1 0,-1 1 0,0-1 1,1 1-1,-1 0 0,0-1 0,0 1 1,0 0-1,0 1 0,0-1 0,0 0 1,-1 1-1,1-1 0,-1 1 0,1-1 1,-1 1-1,0-1 0,0 1 0,0 0 1,-1 0-1,1-1 0,-1 1 0,1 0 1,-1 0-1,0 3 0,0 7 284,0-1-1,-1 1 1,-1-1-1,0 1 1,-1-1-1,0 0 1,-8 20-1,-5 20 20,16-50-568,-4 22 511,7-15-3473,8-13-6158,3-9-4155</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27.204"/>
    </inkml:context>
    <inkml:brush xml:id="br0">
      <inkml:brushProperty name="width" value="0.025" units="cm"/>
      <inkml:brushProperty name="height" value="0.025" units="cm"/>
    </inkml:brush>
  </inkml:definitions>
  <inkml:trace contextRef="#ctx0" brushRef="#br0">8 53 21268,'0'0'9785,"12"3"-9480,38 12-183,-47-14-163,-1 0-1,0-1 1,0 1-1,1-1 1,-1 1-1,1-1 1,-1 0-1,0 0 0,1 0 1,-1 0-1,1 0 1,-1-1-1,0 1 1,1-1-1,-1 1 0,0-1 1,0 0-1,1 0 1,-1 0-1,0 0 1,0-1-1,0 1 0,0 0 1,0-1-1,-1 1 1,1-1-1,0 0 1,-1 0-1,1 0 1,-1 1-1,1-1 0,-1-1 1,0 1-1,0 0 1,0 0-1,0 0 1,0 0-1,-1-1 0,1 1 1,-1 0-1,1-4 1,-1 5 7,-1-1-1,1 1 1,-1 0 0,1-1 0,-1 1-1,0 0 1,0 0 0,1 0 0,-1 0-1,0 0 1,0 0 0,0 0 0,0 0 0,0 0-1,0 0 1,0 0 0,0 1 0,-1-1-1,1 0 1,0 1 0,0-1 0,-1 1-1,1-1 1,0 1 0,-1 0 0,1 0-1,0-1 1,-1 1 0,1 0 0,0 0 0,-1 0-1,1 0 1,0 1 0,-3-1 0,-1 1 10,0-1 1,-1 0-1,1 1 1,0 0-1,0 0 1,0 1-1,0-1 1,-8 4-1,9-1 42,-1 0 0,1 0 0,0 0 0,0 0 0,0 1 0,1-1 0,-1 1 0,1 0 0,0 0 0,1 0 0,-4 7 0,5-10 13,1-1 0,-1 1-1,0 0 1,0 0 0,1 0-1,-1 0 1,1 0 0,-1 0 0,1 0-1,0 0 1,0 1 0,0-1-1,0 0 1,0 0 0,1 0 0,-1 0-1,0 0 1,1 0 0,0 0-1,-1 0 1,1 0 0,0 0 0,0-1-1,0 1 1,0 0 0,0 0-1,1-1 1,-1 1 0,1-1-1,-1 1 1,1-1 0,-1 1 0,4 1-1,4 0 35,0 1 1,1-1-1,0-1 0,-1 1 0,1-2 0,0 1 0,0-2 0,20 0 0,-3-1 5,1-1 0,27-7 0,53-23-25,-84 23-12,1 1 0,0 1-1,45-7 1,-70 14-27,1 0 1,-1 0-1,0 0 1,0 0-1,1 0 1,-1 1-1,0-1 1,1 0-1,-1 0 1,0 0-1,0 0 1,1 0-1,-1 0 1,0 1-1,0-1 1,1 0-1,-1 0 1,0 0-1,0 0 1,1 1-1,-1-1 1,0 0-1,0 0 1,0 1-1,0-1 0,1 0 1,-1 0-1,0 1 1,0-1-1,0 0 1,0 1-1,0-1 1,0 0-1,0 0 1,0 1-1,0-1 1,0 0-1,0 1 1,0-1-1,0 0 1,0 1-1,0-1 1,0 0-1,0 0 1,0 1-1,0-1 1,0 0-1,-1 1 1,1-1-1,0 0 1,0 0-1,-1 1 1,-7 17 369,7-17-349,-22 35 322,-14 26 125,35-58-459,0 1 0,1-1-1,-1 1 1,1-1 0,0 1-1,0-1 1,1 1 0,-1 0 0,1 0-1,0-1 1,0 1 0,2 8 0,-2-13-75,0 1 1,1 0-1,-1 0 0,0-1 1,0 1-1,1-1 1,-1 1-1,1 0 1,-1-1-1,0 1 1,1-1-1,-1 1 1,1-1-1,-1 1 1,1-1-1,0 1 1,-1-1-1,1 0 1,-1 1-1,1-1 1,0 0-1,-1 1 1,1-1-1,0 0 0,1 0 1,12 2-4912,-3-2-2956</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28.049"/>
    </inkml:context>
    <inkml:brush xml:id="br0">
      <inkml:brushProperty name="width" value="0.025" units="cm"/>
      <inkml:brushProperty name="height" value="0.025" units="cm"/>
    </inkml:brush>
  </inkml:definitions>
  <inkml:trace contextRef="#ctx0" brushRef="#br0">313 70 4933,'7'-9'8787,"1"0"-7063,-5 6-1341,-1 0 0,1 0-1,0-1 1,-1 1-1,0-1 1,0 1-1,0-1 1,0 0-1,0 0 1,-1 0-1,2-7 1,-4 11-233,1 0 0,-1 0 0,0-1 0,0 1-1,1 0 1,-1 0 0,0 0 0,0 0 0,1 0 0,-1 0 0,0 0 0,0 0 0,1 0 0,-1 0-1,0 0 1,0 1 0,1-1 0,-1 0 0,0 1 0,1-1 0,-1 0 0,0 1 0,1-1 0,-2 1 0,-16 15 206,1 0 0,0 0 0,2 2 1,0 0-1,0 1 0,-12 23 0,2-6-15,-2 2 109,-67 99 1557,84-119-1710,0 0 0,0 1 0,2 0 0,1 0 0,-9 34 0,15-49-282,0-1 1,0 1-1,0 0 1,1 0-1,-1 0 1,1-1-1,0 1 1,1 0-1,-1 0 1,0 0-1,1 0 1,0-1-1,0 1 1,0 0-1,0-1 1,1 1-1,-1-1 1,3 5-1,0-6-8,-1 1 0,0-1 0,0 1 0,1-1-1,-1 0 1,1 0 0,0 0 0,0-1 0,0 1 0,0-1 0,0 0 0,0 0-1,0 0 1,0-1 0,0 1 0,7-1 0,6 0 26,1-1-1,-1 0 1,-1-2 0,1 0 0,0 0 0,-1-2-1,1 0 1,27-13 0,-20 7-53,-1-1 0,-1-1 0,0-1 1,-1-1-1,22-20 0,-40 33 10,1-1 0,-1 0 0,0 0 0,0 0 0,0 0 0,0 0-1,0 0 1,-1-1 0,0 1 0,0-1 0,0 0 0,0 0 0,0 0 0,-1 0 0,1 0 0,-1 0 0,1-8 0,-2 12 10,-1-1 0,1 0 1,0 0-1,-1 0 0,1 1 1,-1-1-1,1 0 0,-1 0 1,1 1-1,-1-1 0,0 0 1,1 1-1,-1-1 0,0 1 1,1-1-1,-1 1 1,0-1-1,0 1 0,1-1 1,-1 1-1,0 0 0,0 0 1,0-1-1,0 1 0,1 0 1,-1 0-1,0 0 0,0 0 1,-1 0-1,-34-1-36,27 1 30,-9 1-8,1 0 1,-1 1 0,1 1-1,0 1 1,-18 6-1,25-7 14,-1 1-1,1 0 1,-1 1-1,1 0 1,1 1-1,-1 0 1,1 1-1,0 0 1,-8 8-1,17-15 2,0 0-1,0 0 1,1 0-1,-1 0 1,0 0 0,0 0-1,1 0 1,-1 0-1,0 0 1,0 1-1,0-1 1,1 0 0,-1 0-1,0 0 1,0 0-1,0 0 1,1 1-1,-1-1 1,0 0 0,0 0-1,0 0 1,0 1-1,0-1 1,1 0-1,-1 0 1,0 0 0,0 1-1,0-1 1,0 0-1,0 0 1,0 1-1,0-1 1,0 0 0,0 0-1,0 1 1,0-1-1,0 0 1,0 0-1,0 1 1,0-1 0,0 0-1,0 0 1,0 1-1,0-1 1,0 0-1,0 0 1,0 0 0,-1 1-1,1-1 1,0 0-1,0 0 1,0 0-1,0 1 1,-1-1 0,1 0-1,0 0 1,0 0-1,0 0 1,0 1-1,-1-1 1,1 0-1,0 0 1,0 0 0,-1 0-1,1 0 1,22-4-7,26-12-107,0-2-1,86-48 0,-63 29-783,-48 25 555,-2 1 93,1 1-1,0 1 0,35-10 1,-56 18 249,0 1 0,0 0 0,0-1 0,0 1 0,0 0 0,0 0 0,0 0 0,0 0 0,0 0 0,0 0 0,0 0 0,0 0 1,0 0-1,0 0 0,0 1 0,0-1 0,0 0 0,0 1 0,0-1 0,0 1 0,0-1 0,-1 1 0,1-1 0,0 1 0,0 0 0,0-1 0,-1 1 0,1 0 0,0-1 1,0 3-1,0 0 28,0-1 1,0 1 0,0 0-1,-1-1 1,0 1 0,1 0 0,-1 0-1,0-1 1,0 1 0,-1 0-1,0 4 1,-2 8 139,-1 0 1,0 1-1,-8 15 0,-49 85 548,42-82-271,1 1-1,-15 38 1,32-59-900,10-16-820,13-17-1863,4-12-2361,4-10-3021</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28.685"/>
    </inkml:context>
    <inkml:brush xml:id="br0">
      <inkml:brushProperty name="width" value="0.025" units="cm"/>
      <inkml:brushProperty name="height" value="0.025" units="cm"/>
    </inkml:brush>
  </inkml:definitions>
  <inkml:trace contextRef="#ctx0" brushRef="#br0">144 0 15214,'0'0'5787,"-8"9"-3881,-12 13-842,1 0 0,1 2 0,-23 40 0,36-54-859,-1 0 1,2 1-1,-1-1 1,1 1-1,1 0 1,0 0-1,0 1 1,1-1-1,1 1 0,0-1 1,1 1-1,0-1 1,2 16-1,-1-22-189,0 0 0,1-1 1,0 1-1,0-1 0,0 1 0,0-1 0,1 0 1,0 0-1,0 0 0,0-1 0,0 1 0,0 0 1,1-1-1,0 0 0,-1 0 0,1 0 0,0-1 0,1 1 1,-1-1-1,0 0 0,1 0 0,-1 0 0,1-1 1,0 1-1,7 0 0,13 3 43,0-2 0,0-1 0,41-1 0,-51-1-38,-9 0-15,3 1 4,-1-1 1,0 0 0,1 0-1,-1-1 1,0 0 0,1 0-1,-1-1 1,0 0 0,0-1-1,0 0 1,11-6 0,-18 9-6,0-1 1,0 1 0,-1-1-1,1 1 1,0-1 0,-1 1-1,1-1 1,0 0 0,-1 1 0,1-1-1,-1 0 1,1 1 0,-1-1-1,1 0 1,-1 0 0,0 0-1,1 0 1,-1 1 0,0-1 0,0 0-1,0 0 1,0 0 0,1 0-1,-1 0 1,0 0 0,-1 1-1,1-1 1,0 0 0,0 0 0,0 0-1,0 0 1,-1 0 0,1 0-1,0 1 1,-1-1 0,1 0 0,-1 0-1,1 1 1,-1-1 0,1 0-1,-1 0 1,1 1 0,-1-1-1,0 1 1,1-1 0,-1 0 0,0 1-1,0-1 1,1 1 0,-1 0-1,0-1 1,0 1 0,0 0-1,-1-1 1,-48-19 50,49 20-57,-72-16-5,52 13-63,0-2-1,-35-11 1,55 16 65,1 0 0,0 0-1,0 0 1,-1 0 0,1 0-1,0 0 1,-1-1 0,1 1-1,0 0 1,-1 0 0,1 0-1,0 0 1,0 0 0,-1 0-1,1 0 1,0-1 0,0 1-1,-1 0 1,1 0 0,0 0-1,0-1 1,-1 1 0,1 0-1,0 0 1,0-1-1,0 1 1,0 0 0,-1 0-1,1-1 1,0 1 0,0 0-1,0-1 1,0 1 0,0 0-1,0-1 1,0 1 0,0 0-1,0 0 1,0-1 0,0 0-1,13-4-130,21 0-37,2 3 95,0-2 0,-1-1 0,0-2 0,53-17 0,-87 24 77,-1 0 1,0-1-1,1 1 0,-1 0 0,0 0 0,1 0 1,-1 0-1,0 0 0,1-1 0,-1 1 0,0 0 1,1 0-1,-1 0 0,0 0 0,1 0 0,-1 0 1,1 0-1,-1 0 0,0 0 0,1 1 0,-1-1 1,0 0-1,1 0 0,-1 0 0,0 0 0,1 0 1,-1 1-1,0-1 0,1 0 0,-1 0 0,0 1 1,0-1-1,1 0 0,-1 0 0,0 1 0,0-1 1,0 0-1,1 1 0,-1-1 0,0 1 0,-1 19 261,-16 22 623,16-41-865,0 1 0,0 0 0,-1-1 0,1 1 0,-1 0 0,1-1 1,-1 0-1,0 1 0,1-1 0,-1 0 0,0 0 0,0 0 0,0 0 0,0 0 0,0-1 0,0 1 0,0 0 0,0-1 0,0 0 0,-3 1 0,-11 2-168,16-3 135,0 0 1,0 0-1,-1 0 0,1 0 0,0 0 1,0 0-1,-1 0 0,1 1 1,0-1-1,0 0 0,-1 0 0,1 0 1,0 1-1,0-1 0,0 0 0,-1 0 1,1 0-1,0 1 0,0-1 0,0 0 1,0 0-1,0 1 0,0-1 0,0 0 1,-1 0-1,1 1 0,0-1 1,0 0-1,0 1 0,0-1 0,0 0 1,0 0-1,0 1 0,0-1 0,0 0 1,1 0-1,-1 1 0,0-1 0,0 0 1,0 0-1,0 1 0,0-1 0,0 0 1,0 0-1,1 1 0,-1-1 1,0 0-1,0 0 0,0 0 0,1 1 1,-1-1-1,0 0 0,0 0 0,0 0 1,1 0-1,-1 1 0,0-1 0,0 0 1,1 0-1,-1 0 0,1 0 0,-1 0-72,1 1-1,-1-1 1,1 0 0,-1 0-1,1 0 1,-1 0-1,1 1 1,-1-1-1,1 0 1,-1 0-1,1 0 1,-1 0-1,1 0 1,-1 0-1,1 0 1,0-1-1,-1 1 1,1 0-1,-1 0 1,1 0-1,-1 0 1,0-1-1,1 1 1,-1 0-1,1-1 1,-1 1-1,1 0 1,-1-1-1,0 1 1,1 0-1,-1-1 1,1 1-1,-1-1 1,0 1-1,0 0 1,1-1-1,-1 1 1,0-1-1,0 1 1,0-1-1,1 1 1,-1-1 0,0 1-1,0-1 1,0 1-1,0-2 1,1-9-4735,-1-2-2663</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29.356"/>
    </inkml:context>
    <inkml:brush xml:id="br0">
      <inkml:brushProperty name="width" value="0.025" units="cm"/>
      <inkml:brushProperty name="height" value="0.025" units="cm"/>
    </inkml:brush>
  </inkml:definitions>
  <inkml:trace contextRef="#ctx0" brushRef="#br0">16 0 12748,'0'0'9305,"-2"8"-7229,-2 7-1366,1 0 0,1-1 0,0 1 0,1 0 0,0 17 0,1-29-677,0 1 0,0-1 0,0 0 0,0 0-1,1 1 1,-1-1 0,1 0 0,0 0 0,0 0 0,0 0 0,0 0-1,1 0 1,-1 0 0,1 0 0,0 0 0,0-1 0,0 1-1,0 0 1,0-1 0,0 0 0,1 0 0,-1 0 0,1 0 0,-1 0-1,1 0 1,0 0 0,0-1 0,0 0 0,0 1 0,0-1 0,0 0-1,6 1 1,2-2 2,0 1 0,0-1-1,0-1 1,0 0 0,0-1-1,-1 0 1,1 0 0,0-1-1,-1 0 1,19-10 0,2-3-12,-2-2 0,31-23 1,-14 9-107,-45 31 81,1-1 0,0 1 0,0 0 0,-1 0 0,1 0 0,0 0 0,0 1 0,0-1 0,0 0 0,0 1 0,4-1 1,-6 1-6,1 0 1,-1 0 0,1 0 0,-1 1-1,1-1 1,-1 0 0,1 0 0,-1 0-1,1 1 1,-1-1 0,1 0 0,-1 0-1,0 1 1,1-1 0,-1 0 0,1 1-1,-1-1 1,0 0 0,1 1 0,-1-1-1,0 1 1,0-1 0,1 1 0,-1-1 0,0 0-1,0 1 1,0-1 0,1 1 0,-1 0-1,0 5-14,0 0 0,0 0 0,0 0 0,-1 0 0,1 0 0,-1 0 0,-3 6 0,-4 23 121,0-6 24,2-1 1,1 1-1,-3 57 0,8-84-107,0-1 0,1 0 0,-1 0 0,0 0 0,0 1 0,1-1 0,-1 0 0,0 0-1,1 0 1,-1 0 0,1 0 0,0 0 0,-1 0 0,1 0 0,0 0 0,0 0-1,-1 0 1,1 0 0,0 0 0,0-1 0,0 1 0,0 0 0,0-1 0,0 1 0,0 0-1,1-1 1,-1 0 0,0 1 0,0-1 0,0 0 0,0 1 0,1-1 0,-1 0-1,0 0 1,0 0 0,0 0 0,1 0 0,-1 0 0,0 0 0,2-1 0,3 0 28,0 0-1,0 0 1,0-1 0,0 1 0,0-1 0,0-1 0,6-3 0,12-8-36,-1-1 0,-1-1-1,29-26 1,1-15-2334,-44 47 461,-2 0-1,1 0 1,9-22-1,-11 17-4471,-5 5-3727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28:55.698"/>
    </inkml:context>
    <inkml:brush xml:id="br0">
      <inkml:brushProperty name="width" value="0.025" units="cm"/>
      <inkml:brushProperty name="height" value="0.025" units="cm"/>
    </inkml:brush>
  </inkml:definitions>
  <inkml:trace contextRef="#ctx0" brushRef="#br0">2325 73 11050,'-85'1'234,"-1"4"-1,1 3 0,0 4 0,1 4 0,-99 32 0,45 0-221,2 6 1,2 5-1,4 7 0,2 5 1,3 5-1,4 6 0,4 5 0,4 5 1,-140 146-1,214-195 74,1 1 0,2 2 0,3 1 0,1 2 0,-36 78 0,54-98-53,2 0 0,1 1 0,2 0 1,1 0-1,1 1 0,1 0 0,2 1 0,1-1 0,2 1 0,1 0 0,6 51 0,-2-66-32,1-1 1,0-1-1,1 1 1,1-1 0,0 0-1,1 0 1,0-1-1,2 0 1,-1-1-1,2 0 1,20 21-1,3-2 11,2-2 0,76 52-1,-13-23 0,4-3 0,1-5 0,3-5-1,1-4 1,124 29 0,578 96 52,261-23-33,6-44 15,443-36-301,390-144-91,-1341 10 339,599-154 0,-1073 202 17,1020-270 505,-776 175 36,-255 82-259,154-88 0,-217 109-279,0-1 1,-1-2 0,-1 0-1,0-1 1,-1 0 0,-2-2-1,0 0 1,0-1 0,-2-1-1,-1 0 1,-1 0 0,-1-1-1,14-40 1,-1-14 192,-4-1 1,-3-1-1,8-85 0,-20 125-291,-2-1 0,-2 1 0,-4-61 0,0 77 121,-1 0 0,-1 0 0,-1 0 0,0 1 0,-2 0 0,-1 0 0,-15-27 0,3 16 5,-1 1 0,-2 0 0,-1 2 0,-1 1 0,-2 1 0,-1 2 0,-60-44 0,7 16 173,-175-87 1,150 94-120,-3 5 1,-1 4-1,-1 6 0,-188-30 0,-478-17 10,681 72-65,-1506-59 532,-6 60 151,1052 6-776,-1268 36-3,1567-28 60,-496 30 122,6 60-1648,522-53-1131,15 1-1622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56.321"/>
    </inkml:context>
    <inkml:brush xml:id="br0">
      <inkml:brushProperty name="width" value="0.025" units="cm"/>
      <inkml:brushProperty name="height" value="0.025" units="cm"/>
    </inkml:brush>
  </inkml:definitions>
  <inkml:trace contextRef="#ctx0" brushRef="#br0">0 7 21076,'0'0'11691,"21"9"-17232,-10-14-929,3-5-6887</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29.696"/>
    </inkml:context>
    <inkml:brush xml:id="br0">
      <inkml:brushProperty name="width" value="0.025" units="cm"/>
      <inkml:brushProperty name="height" value="0.025" units="cm"/>
    </inkml:brush>
  </inkml:definitions>
  <inkml:trace contextRef="#ctx0" brushRef="#br0">0 0 13325,'0'0'9801,"15"40"-14285,-4-29-2371</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30.209"/>
    </inkml:context>
    <inkml:brush xml:id="br0">
      <inkml:brushProperty name="width" value="0.025" units="cm"/>
      <inkml:brushProperty name="height" value="0.025" units="cm"/>
    </inkml:brush>
  </inkml:definitions>
  <inkml:trace contextRef="#ctx0" brushRef="#br0">0 236 6022,'0'0'11643,"2"-9"-9748,-1 4-1632,1 0 1,-1 0 0,1 0-1,0 0 1,0 0 0,1 0-1,-1 1 1,1-1 0,0 1-1,0 0 1,1 0 0,-1 0-1,1 0 1,0 1 0,0-1-1,0 1 1,5-3 0,-3 2-91,132-85 2073,-123 80-2183,1 1 0,0 1 1,1 0-1,0 1 0,-1 1 1,2 1-1,19-3 0,-35 7-62,0 0-1,-1 0 1,1-1-1,0 2 1,0-1 0,-1 0-1,1 0 1,0 0-1,-1 1 1,1-1 0,0 1-1,-1 0 1,1-1-1,-1 1 1,1 0-1,-1 0 1,1 0 0,-1 0-1,0 0 1,1 0-1,-1 0 1,0 0 0,2 3-1,-1-1 51,0 0 0,-1 1 0,1-1 0,-1 1-1,0-1 1,0 1 0,0-1 0,-1 1 0,1 0 0,-1 5-1,0 6 279,-1-1-1,0 1 1,-1-1-1,-7 25 1,-4-1 16,8-27-295,1 0 0,1 0 0,0 0 0,1 0 0,-3 21 0,5-31-62,1-1-1,-1 1 1,0-1-1,1 1 0,-1-1 1,0 0-1,1 1 1,-1-1-1,0 0 0,1 1 1,-1-1-1,1 0 0,-1 0 1,0 1-1,1-1 1,-1 0-1,1 0 0,-1 0 1,1 0-1,-1 0 1,1 1-1,-1-1 0,1 0 1,-1 0-1,1 0 0,-1 0 1,1 0-1,-1-1 1,1 1-1,-1 0 0,1 0 1,-1 0-1,1 0 1,-1 0-1,0-1 0,1 1 1,-1 0-1,1 0 0,-1-1 1,0 1-1,1 0 1,-1-1-1,1 1 0,-1-1 1,24-12-1519,6-11-3078,-12 5-1501,7-10-8859</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30.568"/>
    </inkml:context>
    <inkml:brush xml:id="br0">
      <inkml:brushProperty name="width" value="0.025" units="cm"/>
      <inkml:brushProperty name="height" value="0.025" units="cm"/>
    </inkml:brush>
  </inkml:definitions>
  <inkml:trace contextRef="#ctx0" brushRef="#br0">1 1 19058,'0'0'7111,"55"51"-5894,-49-14-128,-3 8-384,0 3-289,-3 2-288,2-3 0,0-2-64,3-5-32,1-8-32,1-6-704,4-10-674,-7-9-1729</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30.912"/>
    </inkml:context>
    <inkml:brush xml:id="br0">
      <inkml:brushProperty name="width" value="0.025" units="cm"/>
      <inkml:brushProperty name="height" value="0.025" units="cm"/>
    </inkml:brush>
  </inkml:definitions>
  <inkml:trace contextRef="#ctx0" brushRef="#br0">109 49 18353,'-9'-3'2531,"-50"-14"853,59 17-3328,0 0 0,-1 0 0,1 0 0,0 0 0,-1 0 0,1 0 0,0-1 0,-1 1 0,1 0 0,0 0 0,-1 0 0,1 0 0,0-1 0,0 1 0,-1 0 0,1 0 0,0 0 1,0-1-1,-1 1 0,1 0 0,0 0 0,0-1 0,0 1 0,0 0 0,-1-1 0,1 1 0,0 0 0,0-1 0,0 1 0,0 0 0,0-1 0,0 1 0,0 0 0,0-1 0,0 0 0,11-5 824,19-1-568,80 1 91,0 5 0,0 5 0,187 30 0,-272-30-237,-1 0 1,1 2-1,-1 2 0,40 16 1,-57-21-114,-1 0 1,1 1 0,-1 0-1,0 0 1,-1 0 0,1 1-1,-1 0 1,0 0 0,0 0-1,0 1 1,-1-1 0,0 1-1,0 0 1,0 0 0,-1 1-1,0-1 1,0 1 0,-1 0-1,0 0 1,0-1 0,1 10-1,0-1 9,-2 0 0,1 0-1,-2 0 1,0-1 0,-1 1 0,0 0-1,-1 0 1,-1 0 0,0-1-1,-1 1 1,-1-1 0,0 0-1,-1-1 1,0 1 0,-1-1-1,-1 0 1,0-1 0,-1 1-1,0-2 1,-1 1 0,0-1 0,0-1-1,-2 0 1,1-1 0,-1 0-1,-14 8 1,-14 6-62,-1-2 0,-1-1 0,0-3 0,-2-1 0,0-2 0,0-3 0,-2-1 0,1-2 0,-1-2 0,0-2 0,0-2 0,-49-5 0,85 2-422,0 0 0,0 0 0,1-1-1,-1-1 1,1 0 0,-1 0 0,1-1 0,0 0 0,-15-10 0,18 11-131,1-1 0,0 0 1,0-1-1,1 1 1,-1-1-1,1 0 0,0 0 1,1-1-1,-1 1 1,1-1-1,0 0 0,0 0 1,0 0-1,1 0 1,-3-11-1,1-12-10471</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31.769"/>
    </inkml:context>
    <inkml:brush xml:id="br0">
      <inkml:brushProperty name="width" value="0.025" units="cm"/>
      <inkml:brushProperty name="height" value="0.025" units="cm"/>
    </inkml:brush>
  </inkml:definitions>
  <inkml:trace contextRef="#ctx0" brushRef="#br0">1 125 9673,'0'-9'865,"1"-1"32,0 0-1,1 0 1,0 0 0,0 1 0,5-12-1,-6 18-626,0 1 0,0-1-1,-1 1 1,1 0-1,1 0 1,-1-1 0,0 1-1,1 0 1,-1 0-1,1 0 1,-1 0 0,1 1-1,0-1 1,0 0 0,0 1-1,0-1 1,0 1-1,0 0 1,0-1 0,0 1-1,1 0 1,-1 0-1,0 1 1,1-1 0,-1 0-1,1 1 1,-1-1-1,1 1 1,-1 0 0,1 0-1,2 0 1,-3 1-149,-1-1 0,1 1 0,0 0 0,-1 0 0,1 0 0,-1 0 0,1 0 0,-1 0 0,1 0 0,-1 0 0,0 1 0,1-1 1,-1 0-1,0 1 0,0-1 0,0 1 0,0-1 0,0 1 0,-1 0 0,1-1 0,0 1 0,-1 0 0,1 0 0,-1-1 0,0 1 0,1 2 0,2 55 1091,-3-49-984,-2 142 1860,2-151-2081,0 0 0,0 0 1,0-1-1,0 1 0,0 0 0,1 0 1,-1-1-1,0 1 0,0 0 1,1-1-1,-1 1 0,0 0 1,1 0-1,-1-1 0,0 1 0,1-1 1,-1 1-1,1 0 0,-1-1 1,1 1-1,0-1 0,-1 1 1,1-1-1,-1 0 0,1 1 0,0-1 1,0 1-1,-1-1 0,1 0 1,0 0-1,-1 1 0,1-1 1,0 0-1,0 0 0,-1 0 0,1 0 1,0 0-1,0 0 0,0 0 1,-1 0-1,1 0 0,0 0 0,0-1 1,-1 1-1,1 0 0,0 0 1,-1-1-1,1 1 0,0 0 1,-1-1-1,1 1 0,0-1 0,0 0 1,41-25 121,-17 4-250,34-40 1,-40 40-147,2 1 1,32-28-1,-52 49 263,-1 0 0,0 0-1,0 0 1,0 0 0,0 0 0,0 0 0,1 0-1,-1-1 1,0 1 0,0 0 0,0 0 0,0 0 0,0 0-1,1 0 1,-1 0 0,0 0 0,0 0 0,0 0 0,0 0-1,1 0 1,-1 0 0,0 0 0,0 0 0,0 0 0,0 0-1,1 0 1,-1 0 0,0 0 0,0 1 0,0-1 0,0 0-1,0 0 1,1 0 0,-1 0 0,0 0 0,0 0 0,0 0-1,0 0 1,0 1 0,0-1 0,0 0 0,1 0 0,-1 0-1,0 0 1,0 0 0,0 1 0,0-1 0,0 0 0,2 14-76,-2 17 86,-1-29-6,-7 58 172,5-46-118,1 1 0,0 0 0,1-1 1,1 1-1,2 28 0,-2-42-43,0-1 0,0 1 1,1-1-1,-1 0 1,0 1-1,0-1 0,1 1 1,-1-1-1,0 0 0,1 1 1,-1-1-1,0 0 0,1 1 1,-1-1-1,1 0 0,-1 0 1,0 1-1,1-1 1,-1 0-1,1 0 0,-1 0 1,1 0-1,-1 0 0,1 1 1,-1-1-1,1 0 0,-1 0 1,1 0-1,-1 0 1,0 0-1,1 0 0,-1-1 1,1 1-1,-1 0 0,1 0 1,-1 0-1,1 0 0,-1 0 1,1-1-1,-1 1 1,0 0-1,1 0 0,-1-1 1,0 1-1,1 0 0,-1-1 1,1 0-1,20-14 186,7-14-299,-2 0-1,-1-2 1,-1-1 0,-2-1 0,-1-1 0,23-51-1,-48 165-318,-9 129 944,13-208-510,0 1 1,0-1-1,-1 0 0,1 0 1,0 0-1,1 1 0,-1-1 1,0 0-1,0 0 1,0 0-1,1 1 0,-1-1 1,1 0-1,-1 0 0,1 0 1,-1 0-1,1 0 1,-1 0-1,1 0 0,0 0 1,0 0-1,0 0 1,-1 0-1,1 0 0,1 0 1,0 0-3,-1-1 1,0 0 0,1 0-1,-1 0 1,0 0 0,1 0-1,-1-1 1,0 1 0,1 0-1,-1-1 1,0 1 0,0 0-1,1-1 1,-1 0 0,0 1-1,0-1 1,0 0-1,2-1 1,4-3-249,-1 0 0,0 0 0,0-1 1,0 0-1,-1-1 0,6-7 0,-7 8-730,-1-1 0,0 0 0,0 1 0,0-1 0,-1 0 0,0 0 0,1-8 0,0-24-5716</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32.111"/>
    </inkml:context>
    <inkml:brush xml:id="br0">
      <inkml:brushProperty name="width" value="0.025" units="cm"/>
      <inkml:brushProperty name="height" value="0.025" units="cm"/>
    </inkml:brush>
  </inkml:definitions>
  <inkml:trace contextRef="#ctx0" brushRef="#br0">29 1 18514,'0'0'1921,"-28"59"-639,28-37-994,3 3-224,15-5-160,8-3-1794,6-4-1153,1-3-2146</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32.642"/>
    </inkml:context>
    <inkml:brush xml:id="br0">
      <inkml:brushProperty name="width" value="0.025" units="cm"/>
      <inkml:brushProperty name="height" value="0.025" units="cm"/>
    </inkml:brush>
  </inkml:definitions>
  <inkml:trace contextRef="#ctx0" brushRef="#br0">100 460 13581,'0'0'3774,"-7"11"-2402,0 2-1245,-47 84 2661,48-86-2312,1 1 0,1-1 0,0 1-1,0 0 1,1 0 0,1 0-1,-2 19 1,4-30-451,0-1-1,0 1 1,0-1 0,0 1-1,0 0 1,0-1 0,0 1-1,1-1 1,-1 1 0,0 0-1,0-1 1,0 1 0,1-1-1,-1 1 1,0-1 0,1 1 0,-1-1-1,0 1 1,1-1 0,-1 1-1,1-1 1,-1 0 0,0 1-1,1-1 1,-1 0 0,1 1-1,-1-1 1,1 0 0,0 1-1,-1-1 1,1 0 0,-1 0-1,1 0 1,-1 0 0,2 1-1,28-7 562,25-24 214,-17 0-697,-1-1 1,-1-2-1,-2-2 0,39-51 0,-58 66-90,0 0 0,-2-1 0,0-1 0,-2 0-1,0 0 1,-1-1 0,-2-1 0,0 0-1,-2 0 1,5-31 0,-10 52-8,-1 0 0,0-1 0,0 1 0,0 0 0,0 0 0,-1-1-1,1 1 1,-1 0 0,1 0 0,-1 0 0,0-1 0,-3-3 0,4 6-6,-1 1-1,1-1 0,0 1 1,-1-1-1,1 1 1,-1-1-1,1 1 1,-1 0-1,1-1 1,-1 1-1,1 0 0,-1-1 1,1 1-1,-1 0 1,1 0-1,-1 0 1,0-1-1,1 1 1,-1 0-1,1 0 0,-1 0 1,0 0-1,1 0 1,-1 0-1,0 0 1,-1 1-7,0 0 0,0-1 0,0 1 1,0 0-1,0 0 0,1 0 0,-1 1 1,0-1-1,1 0 0,-1 1 0,-2 2 0,-4 6 31,1 0 0,-1 0-1,2 1 1,-1 0-1,2 1 1,-1-1-1,2 1 1,-6 20 0,2-4 199,2 0 0,-4 52 1,9-72-122,0 0 0,1 1 0,1-1 0,-1 0 0,1 0 0,0 0 0,1 0 0,0 0 0,0 0 0,1 0 0,5 10 0,-6-14-77,1 0 0,0-1-1,0 1 1,0-1 0,0 0 0,1 0-1,-1 0 1,1 0 0,0-1 0,0 1-1,0-1 1,0 0 0,0 0 0,0-1-1,0 1 1,1-1 0,-1 0 0,1 0-1,-1 0 1,1-1 0,8 1 0,-2-1 8,-1-1 0,1 1 0,-1-2 0,1 1 0,-1-1 0,0-1 0,0 0 0,0-1 1,19-8-1,-13 3-9,0-1 0,0-1 0,-1 0 1,0-1-1,15-16 0,-8 4-8,0-1 0,-2-1 0,0-1 0,-2 0 0,-2-2 0,15-31 0,-20 35 1,-2-1-1,7-26 1,-13 41-21,-1 1 1,0-1-1,0 0 1,-2 0 0,1 0-1,-1 1 1,-3-21-1,3 30-4,0 1 0,0-1-1,0 0 1,0 0 0,-1 0 0,1 0-1,0 0 1,-1 0 0,1 1 0,0-1-1,-1 0 1,1 0 0,-1 1 0,1-1-1,-1 0 1,1 0 0,-1 1 0,0-1-1,1 1 1,-1-1 0,0 1 0,1-1-1,-1 1 1,0-1 0,0 1 0,0-1-1,1 1 1,-3-1 0,1 1-5,0 1 0,1-1 0,-1 0 1,0 1-1,0-1 0,1 1 0,-1-1 0,0 1 0,1 0 0,-1-1 1,0 1-1,1 0 0,-3 2 0,-3 3-15,0 0-1,1 0 1,-1 0 0,-8 12 0,3 1 55,1 0 0,0 1 0,1 0 0,2 0 0,0 1 0,1 0 0,1 0 0,1 1 0,0 0 0,2 0 0,0 26 0,2-37 6,1 1 0,0 0 0,1 0 0,0-1 0,1 1 0,1-1-1,-1 1 1,2-1 0,0 0 0,0 0 0,1 0 0,0-1 0,1 1 0,0-1 0,1-1 0,0 1-1,0-1 1,1 0 0,0-1 0,1 0 0,0 0 0,14 9 0,0-6-172,-23-11 119,0 0-1,0 0 1,1 0 0,-1 0 0,0 0-1,0 0 1,1 0 0,-1 0 0,0 0-1,0 0 1,0 0 0,1 0 0,-1 0 0,0 0-1,0-1 1,0 1 0,1 0 0,-1 0-1,0 0 1,0 0 0,0 0 0,0 0-1,1 0 1,-1-1 0,0 1 0,0 0-1,0 0 1,0 0 0,0 0 0,1-1-1,-1 1 1,0 0 0,0 0 0,0 0-1,0 0 1,0-1 0,0 1 0,0 0-1,0 0 1,0 0 0,0-1 0,0 1-1,0 0 1,0 0 0,0-1 0,-1-2-157,0 0 0,0 0 0,0 0 0,-1 1 1,1-1-1,-1 0 0,0 1 0,0-1 0,0 1 0,0 0 1,-3-3-1,-184-155-6425,95 84 7398,76 58 528,18 17-1278,0 1 0,0 0 0,0 0 0,0-1 0,0 1 0,0 0 0,-1 0-1,1-1 1,0 1 0,0 0 0,0-1 0,0 1 0,0 0 0,0 0 0,0-1 0,0 1 0,0 0 0,0 0 0,0-1 0,0 1-1,1 0 1,-1-1 0,0 1 0,0 0 0,0 0 0,0-1 0,0 1 0,0 0 0,1 0 0,-1 0 0,0-1 0,0 1-1,0 0 1,1 0 0,-1 0 0,0-1 0,0 1 0,1 0 0,39-4 1906,-29 5-2232,41 1 482,1 2 0,74 16 0,23 17-2757,-134-33 622,-1 0 0,0 2 0,23 11 0,-19-3-4877</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32.999"/>
    </inkml:context>
    <inkml:brush xml:id="br0">
      <inkml:brushProperty name="width" value="0.025" units="cm"/>
      <inkml:brushProperty name="height" value="0.025" units="cm"/>
    </inkml:brush>
  </inkml:definitions>
  <inkml:trace contextRef="#ctx0" brushRef="#br0">131 165 10218,'-93'35'9638,"57"-22"-7222,35-11 261,9-1-2038,20-5-288,206-50 2833,100-20-1147,-96 39-1782,290-5-1,-197 34-5055,-232 6-858,-14-3-3218</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33.984"/>
    </inkml:context>
    <inkml:brush xml:id="br0">
      <inkml:brushProperty name="width" value="0.025" units="cm"/>
      <inkml:brushProperty name="height" value="0.025" units="cm"/>
    </inkml:brush>
  </inkml:definitions>
  <inkml:trace contextRef="#ctx0" brushRef="#br0">38 120 19699,'0'0'2098,"-4"10"-358,-3 5-1152,1 0 0,1 0 0,1 1 0,0 0 1,-3 27-1,6-37-495,1 0-1,0 1 1,0-1 0,1 0 0,0 0 0,0 0 0,0 0 0,1 0 0,2 7-1,-3-10-88,1 0-1,0 0 0,-1-1 0,1 1 0,0 0 1,0-1-1,0 0 0,0 0 0,1 1 0,-1-1 1,1-1-1,-1 1 0,1 0 0,0 0 1,-1-1-1,1 0 0,0 0 0,0 1 0,5 0 1,1-1 26,1 1 1,-1-2 0,0 1 0,1-1 0,-1-1 0,1 1 0,-1-2 0,0 1 0,0-1 0,1-1 0,-1 0 0,-1 0 0,1 0 0,0-1 0,-1-1 0,11-7 0,-8 6-10,-1-1 0,-1-1 0,1 0 0,-1 0 0,-1-1 0,1 0 1,-2-1-1,1 1 0,-1-2 0,-1 1 0,0-1 0,6-14 0,-10 22-13,-1 0 1,-1 0-1,1-1 0,0 1 0,-1-1 0,0 1 0,0 0 0,0-1 1,0-4-1,0 8-10,0 0 1,0-1 0,0 1-1,0 0 1,0 0 0,-1-1-1,1 1 1,0 0 0,0 0-1,0 0 1,0-1 0,0 1-1,0 0 1,0 0 0,0-1 0,-1 1-1,1 0 1,0 0 0,0 0-1,0 0 1,0-1 0,-1 1-1,1 0 1,0 0 0,0 0-1,0 0 1,-1 0 0,1-1-1,0 1 1,0 0 0,0 0-1,-1 0 1,1 0 0,0 0-1,0 0 1,-1 0 0,1 0-1,0 0 1,-1 0 0,-12 16-134,9-8 128,0 0 1,1 0-1,0 1 1,0 0-1,1 0 1,0 0-1,1 0 1,0 0 0,0 0-1,1 0 1,0 0-1,0 0 1,3 10-1,-3-15 24,1 0-1,0 0 0,0 0 0,0 0 0,0 0 0,1 0 1,0-1-1,-1 1 0,1 0 0,1-1 0,-1 1 0,0-1 1,1 0-1,0 0 0,0 0 0,0 0 0,0 0 0,0-1 1,0 0-1,1 1 0,-1-1 0,1 0 0,0 0 0,-1-1 1,1 1-1,0-1 0,0 0 0,0 0 0,0 0 0,7 0 1,1-2 52,0 1 0,1-2 1,-1 0-1,0 0 0,0-1 0,0-1 1,0 0-1,-1-1 0,1 0 1,-1 0-1,0-1 0,-1-1 1,0 0-1,15-13 0,-16 13-15,0-1-1,0 0 1,-1 0-1,0-1 1,-1 0-1,1-1 1,-2 1-1,0-1 0,0-1 1,-1 1-1,0-1 1,0 0-1,-1 0 1,-1 0-1,3-17 1,-5 26-61,-1 0 1,0 0 0,1 0-1,-1 0 1,0-1 0,0 1-1,0 0 1,0 0 0,-1 0-1,1-1 1,-1 1-1,1 0 1,-1 0 0,0 0-1,0 0 1,0 0 0,0 0-1,0 0 1,0 0 0,0 0-1,-1 1 1,1-1 0,-1 0-1,1 1 1,-1-1 0,0 1-1,1 0 1,-1-1-1,0 1 1,0 0 0,0 0-1,0 0 1,0 0 0,0 1-1,0-1 1,0 0 0,-1 1-1,1 0 1,0-1 0,0 1-1,0 0 1,-1 0 0,1 0-1,0 0 1,-3 1-1,-4 0-20,1 1 0,0 0 0,-1 0-1,1 0 1,0 1 0,0 0-1,1 1 1,-1 0 0,1 0-1,-13 9 1,13-8 82,0 1 0,1 0 0,-1 0 0,1 0 0,0 1 0,1-1 0,-1 2 0,2-1 0,-1 0 0,1 1 0,0 0 0,-4 10 1,8-18-47,0 1 1,0-1 0,0 1 0,0 0 0,0-1-1,0 1 1,0-1 0,0 1 0,0 0 0,1-1-1,-1 1 1,0-1 0,0 1 0,1-1 0,-1 1-1,0-1 1,0 1 0,1-1 0,-1 1 0,1-1-1,-1 1 1,0-1 0,1 0 0,-1 1 0,1-1-1,-1 0 1,1 1 0,-1-1 0,1 0 0,-1 0-1,1 1 1,-1-1 0,1 0 0,0 0 0,-1 0-1,1 0 1,0 0 0,27 1 21,-20-1 9,140-12 156,2-1-270,-132 13 18,0 0-1,0 2 1,0 0-1,-1 1 1,1 0 0,19 8-1,-29-8 31,0 1-1,0 0 0,0 0 0,0 1 0,7 6 0,-13-10 29,-1 0-1,1 0 0,-1 0 0,0 0 1,1 0-1,-1 1 0,0-1 1,1 0-1,-1 0 0,0 1 0,0-1 1,0 1-1,-1-1 0,1 1 1,0-1-1,0 1 0,-1 0 0,1-1 1,-1 1-1,1 0 0,-1 0 1,0-1-1,0 1 0,0 0 0,0 0 1,0-1-1,0 1 0,0 0 1,0-1-1,-1 1 0,1 0 0,-1 0 1,0 2-1,0-4 16,0 1 1,1 0-1,-1-1 0,0 1 1,1-1-1,-1 1 0,0-1 1,0 1-1,0-1 0,1 0 1,-1 1-1,0-1 1,0 0-1,0 0 0,0 0 1,0 1-1,1-1 0,-1 0 1,0 0-1,0 0 0,0 0 1,0 0-1,0-1 0,0 1 1,0 0-1,1 0 0,-1-1 1,0 1-1,0 0 1,0-1-1,1 1 0,-1-1 1,0 1-1,0-1 0,1 1 1,-1-1-1,0 1 0,1-1 1,-1 0-1,1 1 0,-1-1 1,1 0-1,-1 0 1,0 0-1,-24-34 670,13 11-851,1 0 1,1-1-1,2 0 0,0 0 0,2-1 1,1 0-1,0 0 0,0-44 1,22 74-2934,24 16-1252,-23-11 1564,-1 0-1,2-2 0,23 8 0,4-5-4730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34.799"/>
    </inkml:context>
    <inkml:brush xml:id="br0">
      <inkml:brushProperty name="width" value="0.025" units="cm"/>
      <inkml:brushProperty name="height" value="0.025" units="cm"/>
    </inkml:brush>
  </inkml:definitions>
  <inkml:trace contextRef="#ctx0" brushRef="#br0">206 1 22133,'0'0'1447,"-11"7"-321,2-1-939,0 0 1,1 1-1,0 0 1,0 0-1,1 1 0,0-1 1,0 2-1,0-1 0,-5 11 1,-10 20 668,3 1 1,1 1-1,-13 45 1,25-68-606,1-1 0,2 1 0,-1 0 0,2 0 0,1 1 0,0-1 0,1 0 0,1 1 0,1-1 0,5 25 0,-2-29-271,1 0 0,0 0-1,1-1 1,1 1 0,0-1 0,1-1 0,0 0 0,20 20-1,-13-14-16,-15-17-16,-19-31-75,3 1-584,1 0 0,-17-53 1,26 66 485,1 0 1,1 0-1,0 0 0,2-1 1,-1 1-1,2-1 1,1-18-1,-1 34 262,1 0-1,-1-1 1,0 1-1,0 0 1,1 0 0,-1 0-1,1 0 1,-1 0-1,1 0 1,-1 0 0,1 0-1,0 0 1,-1 0-1,1 0 1,0 0 0,0 0-1,0 0 1,0 0 0,-1 1-1,1-1 1,0 0-1,0 1 1,2-1 0,0-1 4,0 2 0,0-1 0,0 0 0,1 1 0,-1-1 0,0 1 0,0 0 0,7 0 0,5 3-6,0-1 1,29 10-1,-36-9-1,20 5-45,56 8 1,-73-14-15,-1-1 0,1-1 0,-1 0 0,0 0 0,1-1 0,-1 0 0,1-1 0,19-6 0,-26 6 66,1-1-1,-1 0 0,0 0 1,0 0-1,0-1 1,0 0-1,-1 1 0,0-1 1,1 0-1,-1-1 1,-1 1-1,1 0 0,0-1 1,-1 0-1,0 0 1,0 1-1,-1-1 0,1 0 1,-1 0-1,0-1 1,-1 1-1,1 0 0,-1 0 1,0 0-1,0 0 0,0-1 1,-1 1-1,-2-7 1,3 12-40,0-1 0,-1 0 1,1 1-1,-1-1 0,1 0 1,-1 1-1,1-1 0,-1 1 1,1-1-1,-1 1 0,0 0 1,1-1-1,-1 1 1,0-1-1,1 1 0,-1 0 1,0 0-1,1-1 0,-1 1 1,0 0-1,0 0 0,1 0 1,-1 0-1,0 0 0,0 0 1,1 0-1,-1 0 0,0 0 1,0 0-1,1 0 0,-1 1 1,0-1-1,0 0 0,1 0 1,-1 1-1,0-1 0,1 1 1,-1-1-1,1 0 1,-1 1-1,0-1 0,1 1 1,-1-1-1,0 2 0,-25 24 49,20-16 15,1 0 0,0 0 0,1 1 0,0 0 0,1 0 1,0 0-1,-2 16 0,4-25-40,0 1 0,1-1 1,-1 1-1,1 0 0,0-1 1,0 1-1,0 0 0,0 0 1,1-1-1,-1 1 0,1 0 0,-1-1 1,1 1-1,0-1 0,0 1 1,0-1-1,0 1 0,1-1 1,-1 0-1,1 1 0,-1-1 0,1 0 1,0 0-1,0 0 0,0 0 1,0-1-1,0 1 0,0 0 1,0-1-1,1 1 0,-1-1 1,1 0-1,-1 0 0,1 0 0,4 1 1,7 0-1,-1-2 0,1 0 1,-1 0-1,0-1 1,1-1-1,-1 0 0,0 0 1,0-2-1,0 0 0,0 0 1,-1-1-1,0-1 1,0 0-1,20-13 0,-3 0 34,-1-2-1,-1-1 0,0-1 0,32-39 0,-49 52-57,0 0 0,-1-1 0,0-1 0,-1 1 0,-1-2 0,0 1 0,0-1 0,-1 0 0,-1 0 0,0 0 0,-1-1 0,0 0 0,1-15 0,-4 27-3,-1 0 0,0 1 0,0-1 0,-1 0 0,1 1 0,0-1 0,0 0 0,-1 1 0,1-1 0,-1 0 0,0 1 0,1-1 0,-1 1 0,0-1 0,0 1 0,0-1 0,0 1 0,0 0 0,0-1-1,0 1 1,0 0 0,-1 0 0,1 0 0,-1 0 0,1 0 0,0 0 0,-1 0 0,0 0 0,1 1 0,-1-1 0,1 1 0,-1-1 0,0 1 0,1-1 0,-1 1 0,0 0 0,1 0 0,-1 0 0,0 0 0,0 0 0,1 0 0,-1 1 0,0-1 0,-2 1 0,-4 0-16,-1 1 0,0 0 0,1 0 0,-1 1 0,1 0 0,0 1 0,-14 7 0,2 3 41,1 0 1,0 1 0,1 1-1,0 1 1,-18 23 0,30-33-14,0 1 0,0-1 0,1 1 0,0 0 0,1 1 0,0-1 0,0 1-1,1 0 1,0 0 0,0 0 0,1 0 0,0 1 0,1-1 0,0 1 0,0-1 0,2 14 0,0-20-78,-1 0 0,1 0 1,1 0-1,-1 0 0,0 0 0,1 0 1,-1 0-1,1 0 0,0 0 0,0-1 1,0 1-1,0-1 0,1 0 0,-1 1 1,1-1-1,-1 0 0,1 0 0,3 1 1,63 30-2712,-22-13 700,-10 1-6915,-22-16 357</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56.681"/>
    </inkml:context>
    <inkml:brush xml:id="br0">
      <inkml:brushProperty name="width" value="0.025" units="cm"/>
      <inkml:brushProperty name="height" value="0.025" units="cm"/>
    </inkml:brush>
  </inkml:definitions>
  <inkml:trace contextRef="#ctx0" brushRef="#br0">104 51 19250,'0'0'3289,"-4"-8"-316,4 8-2903,-23-34 2330,22 34-2343,1-1 0,-1 0 0,0 0-1,0 1 1,0-1 0,0 0 0,0 1 0,0-1 0,0 1 0,0-1 0,0 1 0,0 0 0,0-1 0,0 1-1,0 0 1,0 0 0,0-1 0,0 1 0,0 0 0,0 0 0,0 0 0,0 1 0,0-1 0,0 0 0,-1 0-1,1 0 1,0 1 0,0-1 0,0 1 0,0-1 0,0 1 0,0-1 0,1 1 0,-1-1 0,0 1 0,0 0-1,0 0 1,0-1 0,1 1 0,-1 0 0,0 0 0,1 0 0,-1 0 0,1 0 0,-1 1 0,-4 5 52,1 1 0,0 0 0,0 0 0,1 0 0,0 1 0,1-1 0,0 1 0,-2 14 0,2-1 108,1-1 1,2 31-1,-1-49-209,0 0 1,0-1-1,0 1 0,0-1 1,0 1-1,1-1 0,-1 1 0,1 0 1,0-1-1,0 0 0,0 1 0,0-1 1,0 0-1,0 1 0,0-1 1,1 0-1,-1 0 0,1 0 0,0 0 1,0 0-1,0 0 0,0-1 0,0 1 1,0-1-1,0 1 0,0-1 1,0 0-1,1 0 0,-1 0 0,1 0 1,-1 0-1,0 0 0,1-1 1,0 1-1,-1-1 0,1 0 0,-1 0 1,1 0-1,2 0 0,2-1 6,-1 0-1,1 0 1,-1-1-1,0 0 1,1-1-1,-1 1 1,0-1-1,0 0 1,-1 0-1,1-1 1,-1 0-1,1 0 1,-1 0-1,6-7 1,-2 0-14,-1 1 0,0-1 0,-1-1 0,0 0 0,9-20 0,-13 24 0,0 1 0,-1-1 0,1 1 0,-2-1 0,1 0 0,-1 0 0,0 1 0,-1-1 0,0 0 0,0 0 0,-1-9 0,1 17 0,-1 0 0,1-1 0,0 1 0,0 0 0,0-1 0,0 1 0,0 0 0,-1 0 0,1-1 0,0 1 0,0 0 0,0 0 0,-1 0 0,1-1 0,0 1 0,0 0 0,-1 0 0,1 0 0,0-1 0,-1 1 0,1 0 0,0 0 0,0 0 0,-1 0 0,1 0 0,0 0 0,-1 0 0,1 0 0,0 0 0,-1 0 0,1 0 0,0 0 0,-1 0 0,1 0 0,0 0 0,0 0 0,-1 0 0,1 0 0,0 0 0,-1 1 0,1-1 0,0 0 0,0 0 0,-1 0 0,1 0 0,0 1 0,0-1 0,-1 0 0,1 0 0,0 1 0,0-1 0,0 0 0,-1 0 0,1 1 0,0-1 0,0 0 0,0 1 0,-14 15 0,10-6-57,0 0 1,1 0-1,0 0 1,0 1-1,1-1 1,0 1-1,0 13 1,2-21 12,-1 1 1,1-1-1,0 0 1,0 0-1,1 0 1,-1 0-1,0 0 1,1 1-1,0-1 1,0 0-1,0 0 1,0 0-1,0-1 1,1 1-1,-1 0 1,1 0-1,0-1 1,-1 1-1,1-1 1,0 1-1,1-1 1,-1 0-1,0 0 1,1 0-1,-1 0 1,1 0-1,0-1 1,3 3-1,2-2-530,0 0-1,-1-1 0,1 0 1,0 0-1,0 0 0,0-1 0,0 0 1,12-2-1,-12 1-692,-1-1 0,1 0 0,0-1 0,0 1 0,7-5 0,35-23-14674</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35.547"/>
    </inkml:context>
    <inkml:brush xml:id="br0">
      <inkml:brushProperty name="width" value="0.025" units="cm"/>
      <inkml:brushProperty name="height" value="0.025" units="cm"/>
    </inkml:brush>
  </inkml:definitions>
  <inkml:trace contextRef="#ctx0" brushRef="#br0">33 61 10698,'1'-2'819,"0"0"-1,1 0 1,-1 0-1,0 0 1,-1 0-1,1-1 0,0 1 1,-1 0-1,1-1 1,-1 1-1,1 0 1,-1-4-1,-6 6 3294,-5 17-3511,7-6-264,-1 0 0,1 0 0,1 1 0,0-1 0,0 1-1,1 0 1,1 0 0,0 0 0,1 20 0,0-30-293,0 0 1,1-1 0,-1 1-1,0 0 1,1 0-1,-1-1 1,1 1 0,0 0-1,-1 0 1,1-1-1,0 1 1,0-1 0,0 1-1,0-1 1,0 1-1,0-1 1,1 0 0,-1 1-1,0-1 1,1 0-1,-1 0 1,4 2-1,-1-2 32,0 1 0,0-1-1,0 0 1,0 0-1,0 0 1,0 0-1,0-1 1,0 1-1,8-2 1,0 0 47,0 0 0,0-1 0,0 0 0,0-1 0,-1-1 0,15-5 0,-9 1-92,-1-1-1,0-1 0,0 0 0,17-15 1,-28 21-23,-1 0 1,1 0 0,-1-1-1,1 1 1,-2-1 0,1 0-1,0-1 1,-1 1 0,0-1-1,0 1 1,0-1 0,-1 0 0,0 0-1,0 0 1,-1 0 0,2-7-1,-4 11-6,1 0 0,0 0-1,0 0 1,-1 1-1,1-1 1,-1 0 0,0 0-1,1 0 1,-1 1 0,0-1-1,0 0 1,0 1 0,0-1-1,-1 1 1,1-1-1,0 1 1,-1 0 0,1-1-1,0 1 1,-1 0 0,0 0-1,1 0 1,-1 0 0,0 0-1,1 0 1,-1 1 0,0-1-1,0 0 1,0 1-1,1 0 1,-1-1 0,-4 1-1,-9-2 4,0 0 0,0 1-1,-17 1 1,20 0 2,-2 1-17,1 0 0,-1 1 0,1 0 0,-22 7-1,32-9 10,0 1 0,0-1 0,0 1 0,1 0 0,-1 0 0,0 1 0,0-1 0,1 0 0,-1 1 0,1 0 0,-1 0-1,1-1 1,0 1 0,0 1 0,0-1 0,0 0 0,0 0 0,0 1 0,0-1 0,1 1 0,-1-1 0,1 1 0,0 0 0,0 0-1,0 0 1,-1 4 0,3-6-8,-1 0 1,1 0-1,-1 0 0,1 1 0,-1-1 0,1 0 1,0 0-1,0-1 0,-1 1 0,1 0 0,0 0 1,0 0-1,0 0 0,0-1 0,0 1 0,0 0 1,0-1-1,0 1 0,0-1 0,0 1 0,1-1 0,-1 0 1,0 0-1,0 1 0,0-1 0,1 0 0,-1 0 1,2 0-1,45 3-1050,-40-3 467,5 0-1258,-1 0 0,0 0 0,0-1-1,15-3 1,7-10-8528</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36.610"/>
    </inkml:context>
    <inkml:brush xml:id="br0">
      <inkml:brushProperty name="width" value="0.025" units="cm"/>
      <inkml:brushProperty name="height" value="0.025" units="cm"/>
    </inkml:brush>
  </inkml:definitions>
  <inkml:trace contextRef="#ctx0" brushRef="#br0">73 257 16784,'0'0'10260,"-8"-2"-9726,5 1-512,1 1 1,0-1-1,-1 0 1,1 1-1,0 0 0,-1 0 1,1 0-1,-1 0 0,1 0 1,0 0-1,-1 0 1,1 1-1,0-1 0,-1 1 1,1 0-1,0 0 0,-2 1 1,2 0 2,0 0 1,0-1 0,0 2-1,1-1 1,-1 0-1,1 0 1,0 0-1,0 1 1,0-1-1,0 1 1,0-1 0,0 1-1,0-1 1,1 1-1,-1-1 1,1 1-1,0 0 1,0-1 0,0 1-1,1 3 1,-2-3-19,1-1 1,0 0-1,0 0 0,1 0 1,-1 0-1,0 0 1,1 0-1,-1 0 1,1 0-1,0 0 1,-1 0-1,1 0 1,0 0-1,0-1 1,0 1-1,1 0 0,0 1 1,32 15-662,-20-13-17,-10-3 529,0 1 0,1 0 0,-1 0 0,0 1 0,-1-1 0,1 1 0,-1 0 0,1 0 0,-1 0 0,0 0 0,-1 0 0,1 1 0,-1-1 0,0 1 0,3 8 0,21 76 188,-19-57-30,-1 0-1,-2 1 1,0 63-1,-4-87 129,0 0-1,0 0 1,-1 0-1,-1-1 1,1 1-1,-1 0 0,-1 0 1,0-1-1,0 0 1,-1 1-1,0-1 0,0 0 1,0-1-1,-1 1 1,-1-1-1,1 0 1,-1 0-1,0-1 0,-9 8 1,14-13-78,0 0-1,-1 0 1,1 0 0,0-1 0,0 1-1,-1 0 1,1-1 0,-1 1 0,1 0-1,0-1 1,-1 0 0,1 1 0,-1-1-1,1 0 1,-1 0 0,0 0 0,1 0-1,-1 0 1,1 0 0,-3-1 0,2 1-37,1-1 0,0 0 0,0 0 0,0 1 0,0-1 0,0 0 0,0 0 0,1 0 0,-1-1 1,0 1-1,0 0 0,1 0 0,-1 0 0,1 0 0,-1-1 0,1 1 0,-1 0 0,1-3 0,-2-7-21,1 0-1,0-1 1,1 1-1,1-15 0,-1 22-2,5-38-757,1-1 0,2 2 1,20-62-1,54-120-2097,-72 198 2715,67-146-144,-63 146 309,1 1 0,0 1 1,2 0-1,32-34 0,-49 57 6,-35 30 2152,31-26-2090,0 0 1,0 0-1,0 1 0,0 0 1,1 0-1,-1 0 1,1 0-1,0 0 0,1 0 1,0 1-1,-1 0 1,2-1-1,-1 1 0,1 0 1,-2 9-1,0 13 284,-1 54 1,4-68-93,0 5-164,0 0 0,1-1 0,1 1 0,1-1 0,1 1 0,0-1 0,8 21 0,-9-33-116,0 0 0,0 0 0,0 0-1,0-1 1,1 1 0,0-1 0,0 0 0,1 0-1,-1 0 1,1 0 0,0-1 0,0 0 0,1 0-1,-1 0 1,1-1 0,0 0 0,0 0 0,0 0-1,0-1 1,1 0 0,-1 0 0,0 0 0,13 1-1,-16-3 2,0 0 0,0 1-1,0-1 1,-1 0-1,1-1 1,0 1 0,0 0-1,0-1 1,-1 0-1,1 1 1,0-1 0,-1 0-1,1 0 1,0-1-1,-1 1 1,0 0 0,1-1-1,3-3 1,-5 4-36,0-1 0,-1 1 0,1-1 0,0 1 0,0-1 0,-1 0 0,1 1 1,-1-1-1,0 1 0,1-1 0,-1 0 0,0 0 0,0 1 0,0-1 0,0 0 0,0 1 0,0-1 0,-1 0 1,1 1-1,-1-1 0,1 0 0,-1 1 0,1-1 0,-1 1 0,0-1 0,0 1 0,0-1 0,0 1 0,0-1 1,0 1-1,0 0 0,0 0 0,-2-2 0,-5-5-993,0 0-1,-1 0 1,0 1 0,-14-10 0,-44-22-7435,48 29 5489,-35-21-8162</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37"/>
    </inkml:context>
    <inkml:brush xml:id="br0">
      <inkml:brushProperty name="width" value="0.025" units="cm"/>
      <inkml:brushProperty name="height" value="0.025" units="cm"/>
    </inkml:brush>
  </inkml:definitions>
  <inkml:trace contextRef="#ctx0" brushRef="#br0">0 71 12812,'0'0'12684,"87"-35"-11210,-13 31-257,8 0-577,5-2-416,-2 3-127,-6 3-65,-12-2-1410,-14-5-5028,-14-2-12107</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38.014"/>
    </inkml:context>
    <inkml:brush xml:id="br0">
      <inkml:brushProperty name="width" value="0.025" units="cm"/>
      <inkml:brushProperty name="height" value="0.025" units="cm"/>
    </inkml:brush>
  </inkml:definitions>
  <inkml:trace contextRef="#ctx0" brushRef="#br0">15464 2141 14606,'0'0'5835,"-11"11"-5488,-6 6-289,-1-1 1,0-1 0,-1-1 0,-42 23-1,10-15-5,-2-2 0,0-2 1,-69 13-1,-170 18 1041,274-46-970,-896 86 2205,-6-50-2190,242-12-77,662-27-62,-1088 48-12,-1-34 8,776-25-131,1-15-1,2-14 1,1-14-1,-373-113 0,438 84-35,4-10-1,5-12 1,4-11-1,6-11 0,6-9 1,-219-169-1,-142-108-1287,433 314 1668,-316-139 0,-148 19-110,-14 46-70,376 109 164,-2 12-1,-2 12 0,-418-10 0,-350 87-325,986-33 170,-910 50 4837,1067-56-5289,139-21 0,-97-5-5610,-99 15-76,-11-1-4656</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38.367"/>
    </inkml:context>
    <inkml:brush xml:id="br0">
      <inkml:brushProperty name="width" value="0.025" units="cm"/>
      <inkml:brushProperty name="height" value="0.025" units="cm"/>
    </inkml:brush>
  </inkml:definitions>
  <inkml:trace contextRef="#ctx0" brushRef="#br0">0 1 5509</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38.869"/>
    </inkml:context>
    <inkml:brush xml:id="br0">
      <inkml:brushProperty name="width" value="0.025" units="cm"/>
      <inkml:brushProperty name="height" value="0.025" units="cm"/>
    </inkml:brush>
  </inkml:definitions>
  <inkml:trace contextRef="#ctx0" brushRef="#br0">528 1 23350,'0'0'1911,"-11"9"-3651,-12 10 1722,-418 370 4259,436-385-4138,0 1 36,-1 0 0,1 0 0,1 1 0,-1-1 1,1 1-1,0 0 0,0 0 0,-4 10 1,7-15-137,1-1 0,0 1 0,0-1 0,-1 1 0,1 0 0,0-1 1,0 1-1,0-1 0,0 1 0,0 0 0,0-1 0,0 1 0,0-1 0,0 1 1,0 0-1,0-1 0,0 1 0,0-1 0,1 1 0,-1 0 0,0-1 1,0 1-1,1-1 0,-1 1 0,0-1 0,1 1 0,-1-1 0,1 1 1,-1-1-1,0 1 0,1-1 0,-1 0 0,1 1 0,-1-1 0,1 0 1,-1 1-1,2-1 0,25 5-34,-23-5 39,70 2 129,0-3 0,89-12 0,147-37-3431,-280 45 2552,85-18-3273,-17 2-2487</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39.665"/>
    </inkml:context>
    <inkml:brush xml:id="br0">
      <inkml:brushProperty name="width" value="0.025" units="cm"/>
      <inkml:brushProperty name="height" value="0.025" units="cm"/>
    </inkml:brush>
  </inkml:definitions>
  <inkml:trace contextRef="#ctx0" brushRef="#br0">84 187 17617,'-8'1'1147,"6"-1"-981,-36 2 1217,36-2-1192,0 1 0,0-1 1,0 0-1,0 0 0,1 1 1,-1-1-1,0 1 0,0 0 1,0-1-1,0 1 0,1 0 1,-1 0-1,0 0 0,1 0 1,-1 1-1,1-1 0,-1 0 1,-2 4-1,4-5-155,0 0 0,0 0-1,0 1 1,0-1 0,0 0 0,0 0-1,0 1 1,1-1 0,-1 0 0,0 1 0,0-1-1,0 0 1,0 0 0,0 0 0,0 1-1,1-1 1,-1 0 0,0 0 0,0 1 0,0-1-1,1 0 1,-1 0 0,0 0 0,0 0-1,0 1 1,1-1 0,-1 0 0,0 0-1,0 0 1,1 0 0,-1 0 0,0 0 0,1 0-1,-1 0 1,0 0 0,0 0 0,1 0-1,-1 0 1,0 0 0,0 0 0,1 0 0,-1 0-1,18 0 55,-14 0 33,14-1 48,0-1 1,1-1-1,-1-1 1,-1-1-1,1 0 1,-1-1-1,0-1 1,17-9-1,9-6-270,72-52 0,-112 71 21,2 1-82,-1-1 0,0 1 0,0-1-1,-1 0 1,1 0 0,-1-1-1,1 1 1,-1-1 0,0 0-1,0 0 1,-1 0 0,1 0 0,-1 0-1,3-6 1,-6 9 146,0 1-1,0-1 1,0 0 0,1 0 0,-1 1 0,0-1-1,0 1 1,0-1 0,0 1 0,0-1 0,0 1-1,0-1 1,0 1 0,0 0 0,0 0 0,-1-1-1,1 1 1,0 0 0,0 0 0,0 0-1,0 0 1,0 0 0,0 1 0,0-1 0,0 0-1,0 0 1,-2 1 0,0 0-42,-8 0 23,0 1 0,0 1 0,0 0 0,0 1 0,1 0 0,-1 0 0,1 1 0,0 1 0,0-1 0,-12 12 0,-1 0 100,1 2 0,1 0-1,-19 24 1,26-28 129,1 1 0,0 1 0,1 0 0,1 1-1,1 0 1,0 0 0,1 1 0,1 1 0,1 0 0,1 0 0,1 0 0,-5 35-1,10-53-192,-1 1 0,1-1 0,0 1 0,1 0 0,-1-1 0,0 1 0,1-1 0,-1 1 0,1-1 0,0 1 0,0-1 0,0 0 0,0 1-1,0-1 1,0 0 0,1 0 0,-1 1 0,1-1 0,0 0 0,3 3 0,-2-3 4,0 0 0,1 0 0,-1-1 0,1 1 0,0 0 0,-1-1 1,1 0-1,0 0 0,0 0 0,0-1 0,0 1 0,5-1 0,7 0 2,-1-2-1,1 1 1,-1-2-1,0 0 1,0-1-1,16-6 1,1-3-848,-1-1-1,0-1 1,28-21-1,36-31-6473,-17 2-5585</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39.991"/>
    </inkml:context>
    <inkml:brush xml:id="br0">
      <inkml:brushProperty name="width" value="0.025" units="cm"/>
      <inkml:brushProperty name="height" value="0.025" units="cm"/>
    </inkml:brush>
  </inkml:definitions>
  <inkml:trace contextRef="#ctx0" brushRef="#br0">256 0 18033,'-34'19'528,"-85"52"-17,105-61 252,0 0 1,1 1 0,0 1 0,1 0 0,-20 25-1,32-37-726,-1 0 0,1 1 0,-1-1 0,1 1 0,0-1 0,-1 1 0,1-1 0,0 1 0,0-1 0,-1 1 0,1-1 0,0 1 0,0-1 0,0 1 0,-1-1 0,1 1 0,0-1 0,0 1 0,0-1 0,0 1 0,0 0 0,0-1 0,0 1 0,0-1 0,0 1 0,1-1 0,-1 1 0,0-1 0,0 1 0,0-1 0,1 2 0,17 2 139,31-11-331,-46 6 264,115-27-340,-75 16-85,0 1 0,1 3 0,89-6 0,-130 14 347,0 0-1,0 0 1,0 0 0,0 1 0,0-1 0,0 1-1,0 0 1,0 0 0,0 0 0,0 0 0,-1 0-1,5 3 1,-6-3 20,0-1 0,0 1 0,-1 0 0,1 0 0,0 0 0,-1 0 0,1 1 0,-1-1 1,1 0-1,-1 0 0,1 0 0,-1 0 0,0 1 0,1-1 0,-1 0 0,0 0 0,0 0 0,0 1 0,0-1 0,0 0 0,0 0 0,-1 1 0,1-1 0,0 0 0,-1 0 0,1 0 0,0 0 0,-1 1 0,1-1 0,-1 0 0,0 0 0,1 0 0,-3 1 0,-8 12 234,0-1-1,-2 0 0,1-1 1,-2 0-1,0-1 0,0 0 1,-1-2-1,-16 10 0,1-1-83,-9 9 43,13-9-249,0-1 1,-52 25-1,65-40-2253</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40.331"/>
    </inkml:context>
    <inkml:brush xml:id="br0">
      <inkml:brushProperty name="width" value="0.025" units="cm"/>
      <inkml:brushProperty name="height" value="0.025" units="cm"/>
    </inkml:brush>
  </inkml:definitions>
  <inkml:trace contextRef="#ctx0" brushRef="#br0">1 0 22998,'0'0'2242,"33"64"-1025,-25-42-672,0-4-385,-3 0-96,2-5-32,-4-3-673,-3-3-672,0-5-993</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40.768"/>
    </inkml:context>
    <inkml:brush xml:id="br0">
      <inkml:brushProperty name="width" value="0.025" units="cm"/>
      <inkml:brushProperty name="height" value="0.025" units="cm"/>
    </inkml:brush>
  </inkml:definitions>
  <inkml:trace contextRef="#ctx0" brushRef="#br0">0 0 18578,'0'0'3139,"8"8"-3123,-4-3-146,1 0 0,-1-1 0,1 1 0,1-1 0,-1-1 0,0 1 0,1-1 0,0 1 0,-1-2 0,1 1 0,1-1-1,-1 0 1,0 0 0,0 0 0,1-1 0,8 1 0,119-1-10972,-86 3 19738,-60 11-6629,-24 18 518,-41 39 300,70-65-2607,1 1 1,0-1-1,0 1 0,0 1 0,1-1 0,1 1 1,-1 0-1,-2 10 0,7-18-215,-1-1-1,1 1 1,0 0 0,0 0-1,-1-1 1,1 1-1,0 0 1,0 0 0,0-1-1,0 1 1,0 0 0,0 0-1,0-1 1,1 1 0,-1 0-1,0 0 1,0-1-1,1 1 1,-1 0 0,0-1-1,1 1 1,-1 0 0,0-1-1,1 1 1,-1-1 0,1 1-1,-1 0 1,1-1 0,-1 1-1,1-1 1,0 0-1,-1 1 1,1-1 0,0 1-1,-1-1 1,1 0 0,1 1-1,2 0 10,0 0-1,0-1 0,1 1 0,-1-1 1,0 0-1,1 0 0,6-1 1,75-18-950,-55 9 362,1 1 1,0 1-1,1 2 1,52-3-1,-84 9 585,1 0 0,-1 0 0,0-1 0,0 1 0,1 0 0,-1 0 0,0 1 0,1-1 1,-1 0-1,0 0 0,0 1 0,0-1 0,1 0 0,-1 1 0,0-1 0,0 1 0,0 0 0,0-1 0,0 1 0,0 0 0,0 0 0,0-1 0,0 1 0,0 0 0,0 0 0,0 0 0,-1 0 0,1 0 0,0 1 0,-1-1 0,1 0 0,-1 0 0,1 0 0,-1 0 0,1 1 1,-1-1-1,0 0 0,0 0 0,0 1 0,0 1 0,0 1 95,-1-1 0,0 1 1,0 0-1,0-1 0,0 1 1,-1-1-1,1 1 0,-1-1 1,0 0-1,0 0 0,0 0 1,0 0-1,-3 3 0,-21 21 560,-40 31-1,56-49-555,-1-1 1,0-1-1,0 0 1,-1-1-1,0 0 0,0 0 1,-17 4-1,29-10-157,-1 1-1,1-1 0,-1 0 1,1 0-1,-1 0 0,1 0 1,-1 0-1,1 0 0,-1 1 1,1-1-1,-1-1 0,1 1 0,-1 0 1,1 0-1,-1 0 0,1 0 1,-1 0-1,1 0 0,-1 0 1,1-1-1,0 1 0,-1 0 1,1 0-1,-1-1 0,1 1 1,0 0-1,-1-1 0,1 1 1,-1 0-1,1-1 0,0 1 1,0-1-1,-1 1 0,1 0 1,-1-2-1,2-21-2482,18-25-3098,-18 46 5187,24-55-7421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58.239"/>
    </inkml:context>
    <inkml:brush xml:id="br0">
      <inkml:brushProperty name="width" value="0.025" units="cm"/>
      <inkml:brushProperty name="height" value="0.025" units="cm"/>
    </inkml:brush>
  </inkml:definitions>
  <inkml:trace contextRef="#ctx0" brushRef="#br0">0 74 26361,'0'0'6406,"8"-46"-12460,16 18-3138</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41.112"/>
    </inkml:context>
    <inkml:brush xml:id="br0">
      <inkml:brushProperty name="width" value="0.025" units="cm"/>
      <inkml:brushProperty name="height" value="0.025" units="cm"/>
    </inkml:brush>
  </inkml:definitions>
  <inkml:trace contextRef="#ctx0" brushRef="#br0">132 1 19635,'0'0'320,"0"76"32,-2-21-96,1 6-191,1 5 351,0-1 737,8-4-288,8-6-353,3-8-255,0-9-161,-4-11-96,-1-6-641,-7-10-160,-7-7-704,-16-4-5542,-3-10 353</inkml:trace>
  <inkml:trace contextRef="#ctx0" brushRef="#br0" timeOffset="1">114 500 3587,'0'0'5926,"-56"-70"-1602,30 38-704,7 4-1571,7 7-607,12 5-353,4 5-513,26 6-512,16 1-128,15 3 64,11-2-928,4-4-2980,-1-4-8039</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41.941"/>
    </inkml:context>
    <inkml:brush xml:id="br0">
      <inkml:brushProperty name="width" value="0.025" units="cm"/>
      <inkml:brushProperty name="height" value="0.025" units="cm"/>
    </inkml:brush>
  </inkml:definitions>
  <inkml:trace contextRef="#ctx0" brushRef="#br0">180 263 15022,'2'-12'977,"1"-2"-623,0 1 480,0 0 0,-1-1 0,0 1 0,-1-1 0,0 1 0,-1-1 0,-3-17-1,3 30-702,-1 0-1,0-1 0,0 1 0,0 0 1,1 0-1,-1 0 0,0 0 0,0 0 0,-1 0 1,1 0-1,0 1 0,0-1 0,0 0 0,0 1 1,-1-1-1,1 0 0,0 1 0,-1 0 1,1-1-1,0 1 0,-1 0 0,1-1 0,-1 1 1,1 0-1,0 0 0,-1 0 0,1 0 1,-1 1-1,1-1 0,0 0 0,-1 1 0,1-1 1,0 1-1,-2 0 0,-4 1-30,1 0 0,0 0 0,0 0 0,0 1 1,0 0-1,-7 5 0,3 1-90,0 0 1,1 0-1,0 1 1,0 0-1,1 1 1,-12 19-1,16-23-14,1-1 0,0 0 0,0 1 0,0 0-1,1 0 1,0 0 0,0 0 0,1 0 0,0 0-1,0 0 1,1 0 0,0 0 0,0 1 0,1 7-1,0-13 8,0 0 0,0 0-1,1 0 1,-1-1-1,0 1 1,0 0-1,1-1 1,-1 1-1,1-1 1,0 1-1,-1-1 1,1 0-1,0 0 1,0 0-1,0 0 1,-1 0-1,1 0 1,0-1 0,0 1-1,0 0 1,1-1-1,-1 0 1,0 1-1,0-1 1,0 0-1,0 0 1,0 0-1,0 0 1,3-1-1,7 0 28,0 0 0,0 0-1,0-1 1,11-4 0,-2-1-394,-1-1 0,-1-1 0,1-1 1,-1 0-1,-1-2 0,30-23 0,-34 24 160,0-1 0,-1-1 0,-1 0 0,0-1 0,-1 0 0,0-1 0,-1 0 0,12-24 0,-21 38 205,0-1 1,0 0-1,-1 0 1,1 0-1,0 0 1,-1 1-1,1-1 1,-1 0-1,0 0 1,0 0-1,0 0 1,0 0-1,0 0 1,0-2-1,0 3 3,-1 1 0,1-1 0,0 1 0,-1-1 0,1 1-1,0 0 1,-1-1 0,1 1 0,0 0 0,-1-1 0,1 1 0,-1 0 0,1 0 0,-1 0 0,1-1-1,-1 1 1,1 0 0,0 0 0,-1 0 0,1 0 0,-1 0 0,1 0 0,-1 0 0,1 0 0,-1 0-1,1 0 1,-1 0 0,1 0 0,-1 0 0,1 0 0,-1 0 0,0 1 0,-4 0 28,0 1 0,1 1-1,-1-1 1,1 0 0,0 1 0,0 0 0,0 0 0,0 0 0,-5 6 0,-5 8 134,0 0 0,1 1 0,-20 38 1,28-47 29,0 1-1,1 0 1,0 0 0,1 0 0,0 0-1,0 1 1,1-1 0,1 1 0,0-1 0,0 15-1,2-24-172,-1 1 0,1-1-1,-1 0 1,1 1 0,0-1-1,0 0 1,-1 1-1,1-1 1,0 0 0,0 0-1,0 0 1,1 0 0,-1 0-1,0 0 1,0 0 0,0 0-1,1 0 1,-1 0 0,0-1-1,1 1 1,-1 0 0,1-1-1,-1 0 1,1 1-1,-1-1 1,1 0 0,-1 1-1,1-1 1,-1 0 0,1 0-1,-1 0 1,1-1 0,-1 1-1,1 0 1,-1-1 0,3 0-1,5 0 60,1 0 1,0-2-1,0 1 0,13-6 0,3-5-78,-2-1-1,0 0 0,0-2 0,-2-1 0,0-1 0,0-1 0,-2 0 0,-1-2 0,0 0 0,-2-1 0,0-1 0,-2-1 0,14-26 0,-58 124-451,25-62 515,0 1 0,0 0-1,2 0 1,0 0 0,0 0-1,1 0 1,1 15 0,0-27-46,0 1 1,1-1-1,-1 0 0,1 1 1,-1-1-1,1 0 1,0 0-1,-1 1 1,1-1-1,0 0 1,0 0-1,0 0 1,0 0-1,0 0 1,0 0-1,0 0 1,0 0-1,1-1 1,-1 1-1,0 0 1,0-1-1,1 1 1,-1-1-1,0 1 0,1-1 1,-1 0-1,1 1 1,-1-1-1,0 0 1,1 0-1,-1 0 1,1 0-1,-1 0 1,0-1-1,1 1 1,1-1-1,4 1 45,1-2 0,-1 1 0,1-1 0,-1 0 0,12-6 0,6-6-32,-1-1 0,0-1 1,-1-2-1,-1 0 0,-1-1 0,0-1 0,-1-1 0,-2-1 1,30-44-1,-38 48 16,-20 28-150,-19 29-37,21-27 48,1-1 0,0 1 1,1 1-1,1 0 0,0-1 1,0 2-1,1-1 0,1 0 1,0 1-1,1-1 0,1 1 0,0 17 1,1-30-94,0 0 1,0 1 0,0-1-1,1 1 1,-1-1 0,1 0-1,-1 1 1,1-1-1,0 0 1,-1 1 0,1-1-1,0 0 1,0 0 0,0 0-1,0 0 1,0 0-1,0 0 1,0 0 0,0 0-1,0 0 1,0 0 0,0-1-1,1 1 1,-1 0-1,0-1 1,1 1 0,-1-1-1,0 1 1,1-1 0,-1 0-1,1 0 1,1 1-1,1-1-490,1 0-1,-1 0 1,1-1-1,0 1 1,-1-1-1,0 0 1,1 0-1,-1 0 1,7-4-1,25-16-6096</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42.298"/>
    </inkml:context>
    <inkml:brush xml:id="br0">
      <inkml:brushProperty name="width" value="0.025" units="cm"/>
      <inkml:brushProperty name="height" value="0.025" units="cm"/>
    </inkml:brush>
  </inkml:definitions>
  <inkml:trace contextRef="#ctx0" brushRef="#br0">160 0 2498,'-9'3'13821,"-2"1"-13209,1 0-1,-1 1 0,1 1 0,0-1 0,1 2 1,-1-1-1,-10 11 0,14-12-342,1 0 1,0 0-1,0 1 1,0-1-1,1 1 1,0 0-1,0 1 1,0-1-1,1 0 0,0 1 1,0 0-1,1 0 1,-1 0-1,0 9 1,3-15-243,0 1 0,0-1 1,0 0-1,0 0 0,0 0 1,1 0-1,-1 0 0,0 0 1,1 0-1,-1 0 0,1 0 1,-1 0-1,1 0 1,-1 0-1,1 0 0,0 0 1,-1-1-1,1 1 0,0 0 1,0 0-1,-1-1 0,1 1 1,0 0-1,0-1 0,0 1 1,0-1-1,0 1 1,0-1-1,0 1 0,0-1 1,0 0-1,0 0 0,0 1 1,1-1-1,-1 0 0,0 0 1,2 0-1,50-2 71,-46 2-29,19-4-933,0-1 0,41-14 0,-49 13 300,0 0 0,1 1 0,0 2 0,0-1 0,0 2 0,28 0 1,-46 2 618,0 0 1,0 0 0,0 1-1,0-1 1,0 0 0,0 0-1,0 1 1,0-1 0,0 1-1,0-1 1,0 1 0,-1-1-1,1 1 1,0-1 0,0 1 0,-1 0-1,1-1 1,0 1 0,-1 0-1,1 0 1,-1-1 0,1 1-1,-1 0 1,1 0 0,-1 0-1,1 0 1,-1 0 0,0 0-1,0 0 1,1 0 0,-1-1 0,0 1-1,0 0 1,0 0 0,0 0-1,0 0 1,0 0 0,0 0-1,0 0 1,-1 0 0,1 0-1,-1 2 1,0 2 349,-1-1-1,1 1 1,-1-1 0,0 1-1,0-1 1,0 0 0,-6 8 0,-24 22 852,-1-1 1,-2-1 0,-1-2-1,-77 49 1,104-74-691,6-5-1830,21-21-14697</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43.046"/>
    </inkml:context>
    <inkml:brush xml:id="br0">
      <inkml:brushProperty name="width" value="0.025" units="cm"/>
      <inkml:brushProperty name="height" value="0.025" units="cm"/>
    </inkml:brush>
  </inkml:definitions>
  <inkml:trace contextRef="#ctx0" brushRef="#br0">118 212 13837,'0'0'2632,"2"-9"-774,7-31 197,-9 39-1978,1 0 0,-1 0 0,0 1 1,0-1-1,1 0 0,-1 0 0,0 0 0,0 1 0,0-1 0,0 0 1,0 0-1,0 0 0,-1 0 0,1 1 0,0-1 0,0 0 0,-1 0 1,1 1-1,0-1 0,-1 0 0,1 0 0,-1 1 0,1-1 0,0 0 1,-1 1-1,0-1 0,1 1 0,-1-1 0,1 0 0,-1 1 0,0-1 1,1 1-1,-1 0 0,0-1 0,0 1 0,1 0 0,-1-1 0,0 1 1,0 0-1,0 0 0,1 0 0,-1-1 0,0 1 0,0 0 0,0 0 1,1 0-1,-1 0 0,0 1 0,0-1 0,0 0 0,0 0 0,1 0 1,-1 1-1,0-1 0,0 0 0,1 1 0,-1-1 0,-1 1 0,-3 1-3,-1 0-1,0 0 1,1 1-1,0 0 1,-1 0 0,-4 4-1,3-1 140,1 1 0,0 1 0,0-1 0,0 1 0,-5 11 0,9-16-84,0 1-1,0-1 0,0 1 1,1 0-1,0 0 0,-1 0 1,1 0-1,1 0 0,-1 0 0,1 0 1,-1 0-1,1 0 0,0 0 1,2 8-1,-1-11-92,0 1 0,0-1 1,0 0-1,0 0 0,0 0 0,0 0 0,0 1 1,0-2-1,1 1 0,-1 0 0,0 0 0,1 0 1,-1-1-1,1 1 0,-1 0 0,1-1 0,-1 0 1,1 1-1,-1-1 0,1 0 0,-1 0 0,1 1 0,-1-1 1,1-1-1,0 1 0,-1 0 0,1 0 0,-1-1 1,1 1-1,1-1 0,50-14 315,-27 0-371,-1 0-1,0-2 0,-1 0 0,0-2 0,-2 0 1,0-2-1,-2 0 0,0-2 0,25-36 0,-28 23 80,-17 35-61,-1 1 0,1 0 0,0 0-1,-1 0 1,1 0 0,0-1 0,-1 1 0,1 0 0,0 0-1,-1 0 1,1 0 0,-1 0 0,1 0 0,0 0 0,-1 0-1,1 0 1,-1 0 0,1 0 0,0 0 0,-1 0-1,1 1 1,0-1 0,-1 0 0,1 0 0,0 0 0,-1 0-1,1 1 1,0-1 0,-1 0 0,1 0 0,-1 1 0,-8 6 1,1 0 0,-1 1 1,1 0-1,1 0 0,0 1 1,0 0-1,0 0 0,1 1 0,0-1 1,-5 16-1,5-12 31,0 1-1,1 0 1,1 1 0,0-1-1,1 1 1,1 0 0,-1 22-1,3-34-22,0-1 0,0 1 0,0 0 0,0-1 1,1 1-1,-1-1 0,1 1 0,-1-1 0,1 1 0,0-1 0,0 1 0,1-1 0,-1 0 0,0 1 0,1-1 0,-1 0 0,1 0 1,0 0-1,-1 0 0,1 0 0,0-1 0,0 1 0,1 0 0,-1-1 0,0 0 0,0 1 0,1-1 0,-1 0 0,1 0 0,-1 0 0,1-1 1,-1 1-1,1 0 0,-1-1 0,1 0 0,0 0 0,-1 0 0,1 0 0,-1 0 0,4-1 0,4 0 15,0 0 1,0-1-1,0 0 0,0 0 0,-1-1 1,0-1-1,1 1 0,-1-2 0,13-7 1,-4 0-22,-1-1 1,0-1 0,19-22 0,-30 30 4,0-1 0,0 0 0,-1 0 0,0 0 0,-1-1 1,1 0-1,-2 0 0,1 0 0,-1 0 0,4-15 0,-7 22-2,0 1-1,1-1 1,-1 1-1,0-1 0,0 1 1,0-1-1,0 1 0,0-1 1,0 1-1,0-1 1,0 1-1,0-1 0,0 1 1,0-1-1,0 1 1,0-1-1,0 1 0,0-1 1,-1 1-1,1-1 0,0 1 1,0-1-1,-1 1 1,1 0-1,0-1 0,-1 1 1,1-1-1,0 1 1,-1 0-1,1-1 0,0 1 1,-1 0-1,1-1 0,-1 1 1,1 0-1,-1 0 1,0-1-1,-21 6-8,-19 21-17,35-21 49,0 0 1,0 0-1,1 1 0,0 0 1,0 0-1,0 0 0,1 0 1,0 1-1,0-1 0,0 1 1,1 0-1,0 0 0,1 0 1,-1 1-1,0 8 1,3-15-28,0 0 1,1 0 0,-1 0 0,1 0 0,0 1 0,-1-1 0,1 0 0,0 0 0,-1 0 0,1 0 0,0-1-1,0 1 1,0 0 0,0 0 0,0 0 0,0-1 0,0 1 0,0 0 0,0-1 0,0 1 0,1-1 0,-1 1-1,0-1 1,0 0 0,1 0 0,-1 1 0,0-1 0,0 0 0,1 0 0,-1 0 0,2 0 0,52 1-329,-42-2 93,139 4-1022,5-1 3944,-154-3-2668,-1 1 0,1-1 0,0 0 0,-1 0 0,1 0 0,-1 0 0,1-1 0,-1 1-1,1-1 1,-1 1 0,0-1 0,0 0 0,0 0 0,0 0 0,0 0 0,0 0 0,0-1 0,-1 1-1,1 0 1,-1-1 0,0 1 0,0-1 0,0 0 0,1-3 0,4-8 26,-1-1 1,5-29-1,1-81-45,-10 124-140,0-1 1,0 0-1,0 0 0,0 1 1,0-1-1,0 0 0,0 1 1,1-1-1,-1 1 0,1 0 1,-1-1-1,1 1 1,-1 0-1,1 0 0,0 0 1,0 0-1,-1 0 0,1 0 1,0 1-1,0-1 0,0 1 1,0-1-1,0 1 0,0 0 1,0-1-1,0 1 0,0 0 1,0 0-1,0 1 0,0-1 1,0 0-1,3 2 0,10 0-2796,-1 1 0,28 9-1,-40-12 2667,20 7-10225</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44.014"/>
    </inkml:context>
    <inkml:brush xml:id="br0">
      <inkml:brushProperty name="width" value="0.025" units="cm"/>
      <inkml:brushProperty name="height" value="0.025" units="cm"/>
    </inkml:brush>
  </inkml:definitions>
  <inkml:trace contextRef="#ctx0" brushRef="#br0">1 193 12940,'5'-10'2499,"-3"7"-2118,22-44 1682,-23 44-1775,1 0-1,-1 1 1,1-1 0,-1 1-1,1-1 1,0 1-1,0 0 1,1-1 0,-1 1-1,0 0 1,1 0 0,-1 1-1,1-1 1,-1 0 0,5-1-1,-6 4-240,-1-1-1,1 0 0,-1 1 1,1-1-1,-1 1 1,1-1-1,-1 1 0,1-1 1,-1 1-1,0-1 0,1 1 1,-1 0-1,0-1 0,1 1 1,-1-1-1,0 1 1,0 0-1,1-1 0,-1 1 1,0 0-1,0-1 0,0 1 1,0 0-1,0-1 1,0 1-1,0 0 0,-1 0 1,2 29 432,-2-23-233,0 179 1601,1-185-1847,0 0 0,0 0 0,0 0 0,0 0 0,0 0 0,0 0 1,0 0-1,0 0 0,0 0 0,1-1 0,-1 1 0,0 0 1,0 0-1,1 0 0,-1 0 0,1 0 0,-1 0 0,1-1 0,-1 1 1,1 0-1,-1 0 0,1-1 0,0 1 0,0 0 0,-1-1 0,1 1 1,0-1-1,0 1 0,-1-1 0,1 1 0,2 0 0,-1-1 7,1 0 0,-1 0 0,1 0 0,-1-1 0,0 1 0,1-1 0,-1 1 1,1-1-1,-1 0 0,0 0 0,0 0 0,3-1 0,7-5-39,0-1 0,-1 1 0,17-16 0,-5 0-398,-1-1 0,0-1 0,27-43 0,-39 51 477,0 1-1,-1-1 1,-1-1 0,-1 0 0,0 0 0,-1 0-1,4-27 1,-10 45-29,0 0 0,0 0 0,0 0 0,0 0 0,0 0-1,0 0 1,0 0 0,0 0 0,0 0 0,0 0 0,-1 0 0,1 0-1,0 0 1,0 0 0,0 0 0,0 0 0,0 0 0,0 0 0,0 0 0,0 0-1,0 0 1,0 0 0,0 0 0,0-1 0,0 1 0,0 0 0,0 0-1,0 0 1,0 0 0,0 0 0,-1 0 0,1 0 0,0 0 0,0 0-1,0 0 1,0-1 0,-7 16 86,-8 24-127,-1 24 730,4 0 0,2 0 0,2 1 0,2 84-1,10-128-470,6-19 29,-8-2-227,0-1-1,0 1 1,0-1-1,0 0 0,-1 0 1,1 1-1,0-1 1,-1-1-1,0 1 1,0 0-1,2-4 1,1-5-96,-1 0 0,0 0 0,0 0 0,-2 0 0,1 0 0,-1 0 0,-1-16 0,0 22 18,0 0 1,-1 0-1,1 0 0,-1 0 1,0 0-1,0 0 0,0 1 1,-1-1-1,0 0 0,0 1 1,0-1-1,0 1 0,-1 0 1,0-1-1,0 1 0,0 0 1,0 1-1,-7-7 0,10 9 29,-1 1 0,0-1 0,1 0 0,-1 1 0,1-1 0,-1 1 0,0-1 0,1 1 0,-1-1 0,0 1 0,0-1 0,1 1 0,-1 0 0,0-1 0,0 1 0,0 0 0,1 0 0,-1 0 0,0 0 0,0 0 0,0-1 0,0 1 0,0 1 0,1-1 0,-1 0 0,0 0 0,0 0 0,0 0 0,0 1 0,1-1 0,-1 0 0,0 1 0,0-1 0,1 0 0,-1 1 0,0-1 0,1 1 0,-1-1 0,0 1 0,1 0 0,-1-1 0,1 1 0,-1 0 0,1-1 0,-1 1 0,1 0 0,-1 0 0,1-1 0,0 1 0,-1 0 0,1 0 0,0 0 0,0-1 0,0 1 0,0 0 0,-1 0 0,1 0 0,0 0 0,1 1 0,-2 2-17,1 0 0,0 1 0,1-1 1,-1 1-1,1-1 0,0 0 0,0 1 1,0-1-1,0 0 0,4 7 0,-2-7 17,1 1-1,0-1 0,0 0 1,0 0-1,0-1 0,1 1 1,-1-1-1,1 0 0,0 0 1,0 0-1,0-1 0,0 0 1,0 0-1,1 0 0,-1 0 1,0-1-1,1 0 0,0 0 1,-1-1-1,1 0 0,-1 0 1,1 0-1,0 0 0,5-2 1,2 1 50,1-2 1,-1 0-1,0 0 1,0-1-1,-1 0 1,1-1-1,-1-1 1,23-14-1,-25 13-9,0 0-1,0-1 1,-1-1 0,0 1-1,0-1 1,-1-1-1,0 0 1,-1 0 0,0 0-1,6-14 1,-13 23 13,-11 36-214,7-18 316,0 0 0,1 0 0,1 1 0,0-1 0,2 26 0,0-42-140,0-1 0,0 1 0,0-1 0,0 1 0,1-1 0,-1 1 0,0 0 0,0-1 0,0 1 0,1-1 0,-1 1 0,0-1 0,1 1 1,-1-1-1,0 0 0,1 1 0,-1-1 0,0 1 0,1-1 0,-1 0 0,1 1 0,-1-1 0,1 0 0,-1 1 0,1-1 0,-1 0 0,1 0 0,-1 0 0,1 1 0,0-1 0,-1 0 0,1 0 0,-1 0 0,1 0 0,-1 0 1,1 0-1,0 0 0,-1 0 0,1 0 0,-1 0 0,1-1 0,-1 1 0,1 0 0,0 0 0,1-1-248,0 1 0,0-1 0,0 1 0,0-1 0,-1 0 0,1 0 1,0 0-1,0 0 0,-1 0 0,1 0 0,-1 0 0,3-3 0,6-13-4444,-2-6-2595</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44.387"/>
    </inkml:context>
    <inkml:brush xml:id="br0">
      <inkml:brushProperty name="width" value="0.025" units="cm"/>
      <inkml:brushProperty name="height" value="0.025" units="cm"/>
    </inkml:brush>
  </inkml:definitions>
  <inkml:trace contextRef="#ctx0" brushRef="#br0">5 1 18449,'0'0'897,"-4"54"-769,7-28-64,17-4-128,9 0-1089,7-7-1569,5-6-1538,0-6-4068</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44.729"/>
    </inkml:context>
    <inkml:brush xml:id="br0">
      <inkml:brushProperty name="width" value="0.025" units="cm"/>
      <inkml:brushProperty name="height" value="0.025" units="cm"/>
    </inkml:brush>
  </inkml:definitions>
  <inkml:trace contextRef="#ctx0" brushRef="#br0">137 1 5317,'0'0'11798,"-11"3"-9802,6-2-1784,-62 21 1520,64-21-1588,-1 0 0,1 1 1,0 0-1,-1 0 0,1 0 0,0 0 0,0 0 0,0 1 0,0-1 0,1 1 0,-1 0 0,1 0 1,-1 0-1,1 0 0,0 0 0,0 0 0,0 1 0,-1 4 0,3-7-133,0-1-1,0 1 1,0-1 0,0 1-1,0 0 1,0-1 0,0 1-1,0-1 1,0 1 0,0 0-1,1-1 1,-1 1-1,0-1 1,0 1 0,1-1-1,-1 1 1,0-1 0,1 1-1,-1-1 1,0 1 0,1-1-1,-1 1 1,1-1-1,-1 0 1,1 1 0,-1-1-1,1 0 1,-1 1 0,1-1-1,-1 0 1,1 0-1,0 0 1,-1 1 0,1-1-1,-1 0 1,1 0 0,0 0-1,-1 0 1,1 0 0,0 0-1,33 0-193,-24-1 80,6 0-521,0 0 1,0-1 0,18-6 0,-19 4 78,1 1 1,0 1-1,17-1 1,-32 3 555,0 0 1,0 0 0,-1 0 0,1 0-1,0 0 1,0 0 0,-1 0 0,1 0 0,0 0-1,0 1 1,-1-1 0,1 0 0,0 0 0,0 1-1,-1-1 1,1 1 0,0-1 0,-1 0-1,1 1 1,-1-1 0,1 1 0,-1 0 0,1-1-1,-1 1 1,1-1 0,-1 1 0,1 0 0,-1-1-1,0 1 1,1 0 0,-1 1 0,1 0 138,-1 0 1,0 1-1,0-1 0,0 0 1,-1 0-1,1 1 1,0-1-1,-1 0 0,1 0 1,-3 5-1,-1 1 421,0 1-1,0-1 1,-1 0 0,-9 12-1,6-11-260,-59 62 1648,62-67-1854,-1 1 0,1-1 1,-1 0-1,0 0 0,0 0 0,0-1 0,0 0 0,0 0 1,-1-1-1,0 1 0,-9 1 0,15-4-135,1 0 0,-1 0 0,0 0 0,0 0 0,1 0 0,-1 0 0,0 0-1,1-1 1,-1 1 0,0 0 0,1 0 0,-1 0 0,0-1 0,1 1 0,-1 0 0,1-1 0,-1 1 0,1 0-1,-1-1 1,1 1 0,-1-1 0,1 1 0,-1-1 0,1 1 0,-1-1 0,1 0 0,0 1 0,-1-2 0,-4-23-2337,12-30-3075,6 2-451,4-9-3202</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45.119"/>
    </inkml:context>
    <inkml:brush xml:id="br0">
      <inkml:brushProperty name="width" value="0.025" units="cm"/>
      <inkml:brushProperty name="height" value="0.025" units="cm"/>
    </inkml:brush>
  </inkml:definitions>
  <inkml:trace contextRef="#ctx0" brushRef="#br0">61 0 18225,'0'0'1303,"3"11"-636,23 181 1615,-20-126-826,24 110 0,-22-142-1015,-4-18 32,0 1 0,1-1 0,9 20 0,-27-88-1775,-7 16-320,-41-57 0,-6 16 2773,119 89-1738,-41-9-864,0 0 0,0 0 1,21 0-1,2-2-5115</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45.620"/>
    </inkml:context>
    <inkml:brush xml:id="br0">
      <inkml:brushProperty name="width" value="0.025" units="cm"/>
      <inkml:brushProperty name="height" value="0.025" units="cm"/>
    </inkml:brush>
  </inkml:definitions>
  <inkml:trace contextRef="#ctx0" brushRef="#br0">95 138 15054,'0'0'2920,"-9"5"-437,3-1-2108,0 0 0,0 0 1,0 0-1,1 1 1,0-1-1,-1 2 0,2-1 1,-1 0-1,1 1 1,-1 0-1,2 0 0,-1 0 1,1 0-1,0 1 0,0-1 1,0 1-1,1 0 1,0 0-1,1 0 0,-1 0 1,1 10-1,1-16-364,0 0-1,1 0 0,-1 0 1,0 0-1,1 0 0,-1 0 1,1 0-1,0 0 0,-1 0 1,1 0-1,0-1 1,-1 1-1,1 0 0,0 0 1,0-1-1,0 1 0,0 0 1,0-1-1,0 1 0,0-1 1,0 1-1,0-1 1,0 1-1,0-1 0,0 0 1,0 0-1,0 1 0,0-1 1,0 0-1,0 0 0,0 0 1,1 0-1,0-1 1,43-1 122,-32-2-177,0 0 0,0 0 1,0-1-1,19-11 0,-23 11-77,1 0-1,0 0 0,0 1 1,0 0-1,0 1 1,1 0-1,-1 1 0,15-2 1,-24 5 149,0-1 0,-1 0-1,1 1 1,-1-1 0,1 1 0,-1-1 0,0 1 0,1 0 0,-1-1 0,1 1 0,-1-1 0,0 1-1,1 0 1,-1-1 0,0 1 0,0 0 0,0-1 0,0 1 0,1 0 0,-1-1 0,0 1 0,0 0-1,0-1 1,0 1 0,0 0 0,-1-1 0,1 1 0,0 0 0,0-1 0,0 1 0,-1 0 0,1-1-1,0 1 1,-1 0 0,1-1 0,-1 2 0,-13 25 1748,14-61 12,9-100-1729,-4 130-456,5 9 185,15 18 102,-18-16 92,-3-4 32,-1 0-1,1 0 0,-1 0 1,1-1-1,0 0 1,0 1-1,1-1 0,-1-1 1,0 1-1,1-1 1,-1 1-1,1-1 0,-1 0 1,1-1-1,-1 1 1,1-1-1,0 0 0,-1 0 1,1-1-1,-1 1 1,1-1-1,-1 0 0,1 0 1,-1 0-1,1-1 1,-1 0-1,0 0 0,0 0 1,0 0-1,0 0 1,0-1-1,0 0 0,-1 0 1,1 0-1,-1 0 1,0-1-1,0 1 1,0-1-1,0 1 0,-1-1 1,1 0-1,-1 0 1,0-1-1,2-6 0,-9 25-110,1-6 68,1 1-1,0 0 0,0 0 0,-2 17 1,4-16 31,0 0-6,0 0 1,1 0 0,0 0-1,1 0 1,3 16 0,-4-25 10,1 1 1,-1-1-1,1 1 1,-1-1-1,1 1 1,0-1-1,0 0 0,-1 1 1,1-1-1,0 0 1,0 0-1,0 1 1,1-1-1,-1 0 1,0 0-1,0 0 0,1-1 1,-1 1-1,0 0 1,1 0-1,-1-1 1,1 1-1,-1 0 1,1-1-1,-1 0 0,1 1 1,-1-1-1,1 0 1,-1 0-1,1 0 1,0 0-1,-1 0 1,1 0-1,-1 0 0,1-1 1,-1 1-1,1 0 1,-1-1-1,1 1 1,-1-1-1,1 0 1,-1 1-1,2-3 0,7-1 9,0-2-1,-1 1 0,0-2 0,0 1 1,0-1-1,-1 0 0,0-1 0,-1 0 1,0 0-1,0-1 0,7-11 0,-5 6 1,0 0 0,-1-1 0,-1 0 0,0-1-1,-1 0 1,7-26 0,-12 39-16,0-1 0,-1 0 0,1 1 0,-1-1 0,0 0 0,0 1 0,0-1 0,-2-7 0,2 10 0,-1 1 0,1-1 0,0 0 0,-1 0 0,1 1 0,-1-1 0,0 0 0,1 1 0,-1-1 0,0 1 0,1-1 0,-1 1 0,0-1 0,1 1 0,-1-1 0,0 1 0,0-1 0,0 1 0,1 0 0,-1 0 0,0-1 0,0 1 0,0 0 0,0 0 0,0 0 0,1 0 0,-1 0 0,0 0 0,0 0 0,0 0 0,0 0 0,0 1 0,0-1 0,1 0 0,-1 0 0,0 1 0,0-1 0,0 1 0,1-1 0,-1 1 0,-1 0 0,-1 1 0,0 0 0,0 0 0,0 1 0,0-1 0,1 1 0,-1-1 0,1 1 0,-1 0 0,1 0 0,0 0 0,0 1 0,0-1 0,1 0 0,-1 1 0,0 3 0,-17 57 0,18-61 0,-2 8 0,1 1 0,0-1 0,0 1 0,1-1 0,1 1 0,1 15 0,-1-25 0,0 1 0,1 0 0,-1-1 0,1 1 0,0 0 0,0-1 0,0 1 0,0-1 0,0 1 0,0-1 0,1 0 0,-1 1 0,1-1 0,0 0 0,-1 0 0,1 0 0,0 0 0,0 0 0,0-1 0,1 1 0,-1-1 0,0 1 0,1-1 0,-1 0 0,1 0 0,-1 0 0,1 0 0,-1 0 0,1 0 0,0-1 0,-1 0 0,4 1 0,3 0-492,0-1 1,0 0-1,1 0 1,-1-1-1,0 0 1,14-4-1,-20 4 267,-1 1 0,1-1 0,-1 0-1,1 0 1,-1 0 0,1 0 0,-1-1-1,0 1 1,0-1 0,1 0 0,-1 1-1,0-1 1,-1 0 0,1 0 0,0 0-1,-1 0 1,1 0 0,-1-1-1,1 1 1,-1 0 0,0-1 0,0 1-1,0-1 1,0 1 0,-1-1 0,1 0-1,0-3 1,-1-15-6170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45.963"/>
    </inkml:context>
    <inkml:brush xml:id="br0">
      <inkml:brushProperty name="width" value="0.025" units="cm"/>
      <inkml:brushProperty name="height" value="0.025" units="cm"/>
    </inkml:brush>
  </inkml:definitions>
  <inkml:trace contextRef="#ctx0" brushRef="#br0">1 0 10666,'0'0'18866</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43.216"/>
    </inkml:context>
    <inkml:brush xml:id="br0">
      <inkml:brushProperty name="width" value="0.025" units="cm"/>
      <inkml:brushProperty name="height" value="0.025" units="cm"/>
    </inkml:brush>
  </inkml:definitions>
  <inkml:trace contextRef="#ctx0" brushRef="#br0">6 221 8488,'0'0'8146,"-1"-8"-9779,0-1 216,-1-9 5938,0 40 735,2-14-4932,6 133 3195,-5-125-3386,1-1 0,1 1-1,1-1 1,0 0 0,1 0 0,12 27-1,-16-41-105,-1-1 0,0 1 0,0 0 0,1-1 0,-1 1 0,1-1-1,-1 1 1,0 0 0,1-1 0,-1 1 0,1-1 0,-1 1 0,1-1 0,0 1 0,-1-1-1,1 1 1,-1-1 0,1 0 0,0 1 0,-1-1 0,1 0 0,0 0 0,0 1-1,-1-1 1,1 0 0,0 0 0,-1 0 0,1 0 0,0 0 0,0 0 0,-1 0 0,1 0-1,0 0 1,-1 0 0,1-1 0,0 1 0,0 0 0,-1 0 0,1-1 0,0 1-1,-1 0 1,1-1 0,-1 1 0,1-1 0,0 1 0,-1-1 0,1 1 0,-1-1 0,1 1-1,-1-1 1,0 1 0,1-1 0,-1 0 0,1 0 0,23-40 1402,-23 37-1342,177-440 1552,-178 444-1663,0 0 0,0 0 0,0 0 0,0 0 0,0 0 0,1 0 0,-1 0 0,0 0 0,0 0 0,0 0 0,0 0 0,0 0 0,0 1 0,0-1 0,1 0 0,-1 0 0,0 0 0,0 0 0,0 0 0,0 0 0,0 0 0,0 0 1,0 0-1,1 0 0,-1 0 0,0 0 0,0 0 0,0-1 0,0 1 0,0 0 0,0 0 0,0 0 0,1 0 0,-1 0 0,0 0 0,0 0 0,0 0 0,0 0 0,0 0 0,0 0 0,0 0 0,0-1 0,0 1 0,0 0 0,1 0 0,-1 0 0,0 0 0,0 0 0,0 0 0,0 0 0,0-1 0,0 1 0,0 0 0,0 0 0,0 0 0,0 0 0,0 0 0,0 0 0,0 0 0,0-1 0,0 1 0,0 0 0,0 0 0,0 0 0,0 0 1,3 14-4028,-1 22-7276,-2-13-2911</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46.759"/>
    </inkml:context>
    <inkml:brush xml:id="br0">
      <inkml:brushProperty name="width" value="0.025" units="cm"/>
      <inkml:brushProperty name="height" value="0.025" units="cm"/>
    </inkml:brush>
  </inkml:definitions>
  <inkml:trace contextRef="#ctx0" brushRef="#br0">21 252 14926,'0'0'1538,"-3"-8"346,-13-28-176,16 35-1645,0 0 1,-1-1-1,1 1 0,0-1 0,0 1 0,0 0 0,0-1 1,0 1-1,0-1 0,0 1 0,0-1 0,0 1 0,1 0 1,-1-1-1,1 1 0,-1 0 0,1-1 0,-1 1 0,1 0 1,0 0-1,-1-1 0,1 1 0,0 0 0,0 0 0,0 0 0,0 0 1,1-1-1,34-18 486,-29 16-400,12-5-47,0 2 0,1 0 0,34-8 0,-43 13-103,0 0 0,0 0 1,1 1-1,-1 1 0,1 0 0,-1 0 0,1 1 0,13 3 0,-22-2-6,-1-1 1,1 1-1,0-1 1,-1 1-1,1 0 1,-1 0-1,1 0 1,-1 0-1,0 0 0,0 0 1,0 1-1,0-1 1,0 1-1,-1-1 1,1 1-1,-1 0 0,0 0 1,0 0-1,0 0 1,0 0-1,0 0 1,0 0-1,-1 0 0,0 0 1,1 0-1,-1 0 1,0 0-1,-1 5 1,0 6 49,0 0 0,0-1 1,-1 1-1,-1-1 0,-5 15 0,-9 15 237,11-30 351,1 1 0,0 0-1,-3 19 1,8-33-621,0 0-1,0 0 1,0 1-1,0-1 1,0 0 0,0 0-1,0 1 1,0-1-1,0 0 1,0 0 0,0 0-1,1 1 1,-1-1-1,0 0 1,0 0 0,0 0-1,0 1 1,1-1-1,-1 0 1,0 0 0,0 0-1,0 0 1,1 0-1,-1 1 1,0-1-1,0 0 1,1 0 0,-1 0-1,0 0 1,0 0-1,1 0 1,-1 0 0,0 0-1,0 0 1,1 0-1,-1 0 1,0 0 0,0 0-1,1 0 1,-1 0-1,0 0 1,0 0 0,1 0-1,-1 0 1,0-1-1,0 1 1,0 0 0,1 0-1,-1 0 1,0 0-1,0 0 1,0-1 0,1 1-1,-1 0 1,0 0-1,0 0 1,0-1-1,0 1 1,0 0 0,1 0-1,-1-1 1,0 1-1,0 0 1,22-20 106,0-1-1,-1-1 1,-2 0 0,0-2-1,31-50 1,-42 62-176,-2 3 41,0 0 1,0 0 0,0-1 0,-1 0 0,-1 1-1,0-2 1,0 1 0,2-14 0,-19 49-233,8-10 326,1-1-1,0 1 1,1 0 0,1 0 0,1 0-1,0 25 1,1-38-40,0-1 0,0 1 0,0-1 0,0 0 0,0 1 0,1-1 0,-1 1 0,1-1 0,-1 1 0,1-1 0,-1 1 0,1-1 0,0 0 0,-1 0 1,1 1-1,0-1 0,0 0 0,0 0 0,0 0 0,0 0 0,0 0 0,1 0 0,-1 0 0,0 0 0,0 0 0,1-1 0,-1 1 0,0 0 0,1-1 0,-1 1 0,1-1 0,-1 0 0,1 1 0,-1-1 0,1 0 0,-1 0 0,1 0 0,-1 0 0,1 0 0,-1 0 0,1 0 0,-1-1 0,2 0 0,4 0 107,-1-1 0,1 0 0,-1 0 0,0 0 0,0-1 0,0 0 0,0 0 0,9-7 0,6-8-77,-1 0 0,-1 0 0,-1-2 0,-1-1 0,-1 0 0,0-1 0,-2 0 0,0-1 0,-2-1 0,11-29 0,-22 51-70,-2 6-155,1-2 135,-10 30-708,2 1-1,-5 48 0,12-74 307,0 1 1,1 0-1,0 0 0,0 0 0,0-1 0,1 1 0,1 0 1,-1-1-1,1 1 0,0-1 0,1 1 0,0-1 1,0 0-1,1 0 0,-1 0 0,1 0 0,6 6 0,14 4-4121,2-11-3059</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47.165"/>
    </inkml:context>
    <inkml:brush xml:id="br0">
      <inkml:brushProperty name="width" value="0.025" units="cm"/>
      <inkml:brushProperty name="height" value="0.025" units="cm"/>
    </inkml:brush>
  </inkml:definitions>
  <inkml:trace contextRef="#ctx0" brushRef="#br0">0 0 20083,'0'0'2269,"2"14"-1912,4 303 6231,-6-315-6566,0 0 1,0 1-1,0-1 1,1 0-1,-1 0 0,1 1 1,-1-1-1,1 0 0,0 0 1,-1 1-1,1-1 1,0 0-1,0 0 0,1 0 1,-1 0-1,0 0 0,1-1 1,-1 1-1,1 0 1,0-1-1,-1 1 0,1-1 1,0 1-1,0-1 0,0 0 1,0 0-1,0 0 1,0 0-1,0 0 0,1 0 1,-1-1-1,0 1 0,0-1 1,1 1-1,-1-1 1,0 0-1,1 0 0,-1 0 1,0 0-1,0 0 0,1-1 1,-1 1-1,4-2 1,10-2-499,0 0 0,0-1 0,0-1 0,23-13 0,-36 18 286,10-6-652,-7 3 379,0 1 1,0 0-1,1 0 0,-1 0 1,1 1-1,-1 0 0,1 0 1,0 1-1,0-1 0,13 1 1,-19 1 453,-1 1 1,1-1 0,-1 0 0,1 1 0,-1-1 0,1 1 0,-1 0-1,1-1 1,-1 1 0,0-1 0,1 1 0,-1 0 0,0-1 0,1 1-1,-1 0 1,0-1 0,0 1 0,1 0 0,-1-1 0,0 1-1,0 0 1,0 0 0,0-1 0,0 1 0,-1 1 0,0 23 1146,1-22-799,-2 4 68,0 1 1,0-1-1,0 1 1,-1-1-1,0 0 1,-1 0-1,1-1 1,-1 1 0,-1-1-1,1 1 1,-1-1-1,0-1 1,-1 1-1,1-1 1,-8 6-1,6-5-208,0-1-1,0 0 1,0 0-1,-1 0 1,0-1-1,0 0 1,0-1-1,0 0 1,0 0-1,-1-1 1,1 0-1,-1 0 1,-9 0-1,14-2-417,1 0 0,0 0 0,-1-1 0,1 1 0,0-1-1,-1 1 1,1-1 0,0 0 0,0-1 0,0 1 0,0 0-1,0-1 1,-4-2 0,5 2-419,0 0-1,0 0 1,0-1 0,0 1-1,0 0 1,0-1 0,1 1-1,-1-1 1,1 0 0,0 0-1,0 1 1,0-1-1,0 0 1,0 0 0,0-3-1,0-18-7342</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47.509"/>
    </inkml:context>
    <inkml:brush xml:id="br0">
      <inkml:brushProperty name="width" value="0.025" units="cm"/>
      <inkml:brushProperty name="height" value="0.025" units="cm"/>
    </inkml:brush>
  </inkml:definitions>
  <inkml:trace contextRef="#ctx0" brushRef="#br0">83 165 18353,'0'0'11446,"7"-10"-10912,-3 4-478,-1 2-43,0-1 0,0 1 1,0 0-1,-1-1 0,0 1 1,0-1-1,0 0 0,0 0 1,-1 0-1,1 0 0,-1 0 1,-1 0-1,1 0 1,-1-9-1,0 13-21,-1-1-1,1 1 1,-1 0-1,1 0 1,-1 0 0,0 1-1,0-1 1,1 0-1,-1 0 1,0 0 0,0 0-1,0 1 1,0-1-1,0 1 1,0-1 0,0 0-1,0 1 1,0 0-1,0-1 1,-1 1 0,1 0-1,0-1 1,0 1-1,0 0 1,0 0 0,-1 0-1,1 0 1,0 0-1,0 0 1,0 0 0,-2 1-1,-1-1-9,1 1 0,-1-1 0,0 1 0,1 0 0,-1 0 0,1 0 0,-1 0 0,1 1 0,-5 2 1,3 0 0,1 2 0,-1-1 0,1 0 1,0 1-1,0 0 0,1 0 1,0 0-1,0 0 0,0 1 0,1-1 1,0 1-1,0-1 0,0 1 1,1 0-1,0 0 0,1 0 0,-1-1 1,1 1-1,1 0 0,-1 0 1,1 0-1,2 7 0,-2-12 17,1 1-1,0-1 1,-1 1 0,1-1-1,0 0 1,0 0-1,0 0 1,0 0 0,1 0-1,-1 0 1,0-1-1,1 1 1,0-1 0,-1 1-1,1-1 1,0 0-1,-1 0 1,1 0 0,0-1-1,0 1 1,0-1 0,0 1-1,0-1 1,0 0-1,-1 0 1,1 0 0,6-2-1,-1 2-12,0-1 0,0-1-1,0 1 1,0-1 0,0 0-1,-1-1 1,1 0 0,-1 0-1,8-5 1,-6 1-333,0 0 0,-1-1 0,0 0 1,0 0-1,-1 0 0,0-1 0,-1 0 0,0-1 0,9-17 0,-10 16-882,0-1 0,-1 0 1,0 0-1,4-24 0,-4-5-5590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48.062"/>
    </inkml:context>
    <inkml:brush xml:id="br0">
      <inkml:brushProperty name="width" value="0.025" units="cm"/>
      <inkml:brushProperty name="height" value="0.025" units="cm"/>
    </inkml:brush>
  </inkml:definitions>
  <inkml:trace contextRef="#ctx0" brushRef="#br0">13 1 18449,'-1'10'1009,"-10"140"5473,11-134-6004,0 1-1,1-1 1,1 0 0,0 1-1,2-1 1,-1-1 0,12 29-1,-15-43-462,1 1 0,-1 0 0,1 0 0,0 0 0,0 0 0,-1-1 0,1 1 0,1 0 0,-1-1 0,0 1 0,0-1 0,0 1 0,1-1 0,-1 0-1,1 0 1,-1 1 0,1-1 0,0 0 0,-1 0 0,1-1 0,0 1 0,0 0 0,-1 0 0,1-1 0,0 1 0,0-1 0,0 0 0,0 1 0,0-1-1,0 0 1,0 0 0,0 0 0,3-1 0,2-2-134,0 0-1,0-1 1,-1 0-1,1 0 1,-1-1-1,0 0 1,7-7-1,-9 8 14,0 0 0,1 0 0,-1 0 1,1 1-1,0-1 0,0 1 0,0 0 0,0 1 0,0-1 0,1 1 0,-1 0 0,8-2 0,-11 5 110,-1-1 0,1 0 1,-1 1-1,1-1 0,-1 1 1,1 0-1,-1-1 0,0 1 1,1 0-1,-1 0 0,0 0 0,0 0 1,1 0-1,-1 0 0,0 0 1,0 0-1,0 0 0,0 1 1,-1-1-1,1 0 0,0 1 1,0-1-1,-1 1 0,1-1 1,-1 0-1,1 3 0,10 48 489,-8-38-328,0 5 50,-1-6-13,1 1 0,0-1-1,1 0 1,0 0 0,8 17-1,-12-30-170,1 0 0,-1 1 0,0-1 0,0 1 0,0-1 0,0 1 0,1-1 1,-1 0-1,0 1 0,1-1 0,-1 1 0,0-1 0,0 0 0,1 1 0,-1-1 0,1 0 0,-1 1 0,0-1 0,1 0 0,-1 0 0,1 0 0,-1 1 0,1-1 0,-1 0 0,0 0 0,1 0 0,-1 0 0,1 0 0,-1 0 0,1 0 0,-1 0 1,1 0-1,-1 0 0,1 0 0,-1 0 0,1 0 0,0 0 0,12-17 436,2-27-347,-12 31-98,0 0-1,0 0 0,-2 0 1,1 0-1,-2 0 0,1 0 1,-2 0-1,0 0 0,-1 0 1,0 0-1,-8-26 0,10 38-31,0 0-1,1 0 1,-1 0-1,0 1 1,0-1-1,0 0 1,1 0-1,-1 0 0,0 0 1,1 0-1,-1 0 1,1 0-1,-1 1 1,1-1-1,-1 0 1,1 0-1,-1 1 0,1-1 1,0 0-1,0 1 1,-1-1-1,1 0 1,0 1-1,0-1 1,0 1-1,-1 0 1,1-1-1,0 1 0,0 0 1,0-1-1,0 1 1,0 0-1,0 0 1,0 0-1,0 0 1,1 0-1,51-9-831,-40 7 521,1 0-498,21-2-662,-34 4 1119,0-1 0,1 1 1,-1 0-1,0 0 1,0-1-1,0 1 1,0-1-1,0 1 0,0-1 1,0 1-1,0-1 1,0 1-1,0-1 1,0 0-1,0 0 0,0 0 1,0 1-1,0-1 1,-1 0-1,1 0 1,0-1-1,0-8-6151</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48.416"/>
    </inkml:context>
    <inkml:brush xml:id="br0">
      <inkml:brushProperty name="width" value="0.025" units="cm"/>
      <inkml:brushProperty name="height" value="0.025" units="cm"/>
    </inkml:brush>
  </inkml:definitions>
  <inkml:trace contextRef="#ctx0" brushRef="#br0">0 55 11147,'0'0'8071,"49"-14"-8007,1 6 96,7-3-128,5-1-3074,-5 3-7721</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48.759"/>
    </inkml:context>
    <inkml:brush xml:id="br0">
      <inkml:brushProperty name="width" value="0.025" units="cm"/>
      <inkml:brushProperty name="height" value="0.025" units="cm"/>
    </inkml:brush>
  </inkml:definitions>
  <inkml:trace contextRef="#ctx0" brushRef="#br0">106 15 16848,'0'0'4740,"-11"9"-3715,3-4-990,-45 41 2470,50-42-2221,-1-1-1,1 1 1,0 0 0,1 0 0,-1 0-1,1 0 1,-1 0 0,1 1 0,0-1-1,1 1 1,-1-1 0,1 1 0,0 0-1,-1 8 1,3-13-271,-1 1 0,0 0-1,1 0 1,-1-1 0,1 1 0,-1 0-1,1 0 1,-1-1 0,1 1 0,0-1-1,-1 1 1,1-1 0,0 1 0,-1-1-1,1 1 1,0-1 0,0 1 0,-1-1-1,1 0 1,0 1 0,0-1 0,0 0-1,0 0 1,-1 0 0,1 0 0,0 0-1,0 0 1,0 0 0,0 0 0,0 0-1,-1 0 1,1 0 0,0 0 0,0 0-1,1-1 1,35-9 217,-24 2-244,0 0 0,-1-1-1,0 0 1,19-19 0,-25 22-54,0 0 0,0-1-1,0 0 1,-1 0 0,0 0 0,0-1 0,-1 1 0,0-1-1,4-13 1,-8 21 71,0 0 1,0 0-1,0 0 0,0 0 0,0 0 1,0 0-1,-1 0 0,1 0 0,0 0 1,0 0-1,0 0 0,0 0 0,0 0 1,0 0-1,0 0 0,0 0 1,0 0-1,0 0 0,0 0 0,0 0 1,0 0-1,0 0 0,-1 0 0,1 0 1,0 0-1,0 0 0,0 0 0,0-1 1,0 1-1,0 0 0,0 0 0,0 0 1,0 0-1,0 0 0,0 0 1,0 0-1,0 0 0,0 0 0,0 0 1,0 0-1,0 0 0,0-1 0,-8 13-29,-7 22-93,14-30-63,0-1 1,1 1 0,-1 0 0,1 0-1,0 0 1,0-1 0,0 1-1,0 0 1,1 0 0,-1 0-1,1-1 1,0 1 0,1 0-1,2 6 1,-3-8-286,1 0 0,0 0-1,0 0 1,0-1 0,0 1 0,1 0-1,-1-1 1,0 1 0,1-1 0,-1 0-1,1 0 1,-1 0 0,1 0 0,-1 0 0,1-1-1,0 1 1,-1-1 0,1 0 0,0 0-1,0 0 1,4 0 0,22 0-5784</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49.120"/>
    </inkml:context>
    <inkml:brush xml:id="br0">
      <inkml:brushProperty name="width" value="0.025" units="cm"/>
      <inkml:brushProperty name="height" value="0.025" units="cm"/>
    </inkml:brush>
  </inkml:definitions>
  <inkml:trace contextRef="#ctx0" brushRef="#br0">81 251 14638,'0'0'817,"-11"11"848,6-5-1421,-38 44 2054,40-47-1953,1 1 0,0-1 1,0 0-1,0 1 1,0-1-1,0 1 0,1 0 1,0-1-1,-1 1 1,1 0-1,1 0 0,-1 0 1,1 0-1,-1 0 1,1 0-1,1 6 1,0-8-296,-1-1 0,1 0 0,0 0 0,0 1 0,0-1 0,0 0 0,0 0 0,0 0 0,0 0 0,0 0 0,0 0 0,1-1 0,-1 1 0,0 0 0,1-1 0,-1 1 0,0-1 0,1 1 0,-1-1 0,1 1 0,-1-1 0,1 0 0,-1 0 0,1 0 0,-1 0 0,0 0 0,1 0 0,2-1 0,45-8 336,-38 3-409,1 0-1,-1 0 1,-1-1 0,1-1 0,-1 0 0,0 0-1,-1-1 1,0 0 0,0-1 0,-1 1 0,-1-2-1,1 1 1,9-20 0,-12 20 3,0 1 0,-1-1 0,0 0-1,0 0 1,-1-1 0,0 1 0,-1-1 0,-1 1 0,1-1 0,-2 0-1,1 0 1,-1 1 0,-1-1 0,0 0 0,-1 1 0,-5-19 0,6 25 29,0 0 0,-1 1 0,1-1 0,-1 1 0,0-1 0,0 1 0,0 0 0,-1 0 0,1 0 0,-1 0 0,0 0 0,0 1 0,0-1 0,0 1 0,0 0 0,0 0 0,-1 0 0,1 0 0,0 1 0,-1-1 0,0 1 0,1 0 0,-1 0 0,0 0 0,0 0 0,0 1 0,1 0 0,-1-1 0,0 1 0,0 1 0,0-1 0,0 1 0,0-1 0,1 1 0,-1 0 0,0 0 0,1 1 0,-1-1 0,1 1 0,-1 0 0,1 0 0,0 0 0,-1 0 0,1 0 0,0 1 0,1 0 0,-1-1 0,0 1 0,1 0 0,-4 5 0,1 1 22,0 0 1,0 0 0,0 0-1,1 0 1,1 1 0,0 0-1,0-1 1,-1 12 0,3-17-36,0 0 0,1 0 0,0 0 0,0 1 0,0-1 0,0 0 0,1 0 0,-1 0 0,1 1 0,0-1 0,1 0 0,-1 0 0,1 0 0,-1-1 0,1 1 0,0 0 0,1 0 0,-1-1 0,1 0 0,-1 1 0,7 4 0,31 19 28,-31-22-8,0 0-1,0 0 0,-1 1 0,0 1 0,0 0 1,7 7-1,-14-12-13,1 0 0,-1 0 0,0 0 0,0 0 0,0 0 0,0 0 0,0 0 0,-1 0 0,1 0 0,0 0 0,-1 1 0,0-1 0,0 0 0,1 0 0,-1 0 0,0 1 0,-1-1 0,1 0 0,0 0 0,-1 1 0,1-1 0,-1 0 0,0 0 1,0 0-1,0 0 0,0 0 0,0 0 0,0 0 0,0 0 0,0 0 0,-1-1 0,-2 4 0,-7 5-2014,11-9 1705,-1-1 0,1 1 0,-1 0 0,1-1 0,-1 1 0,1-1-1,-1 1 1,1-1 0,-1 1 0,0-1 0,1 1 0,-1-1 0,0 1 0,1-1 0,-1 0 0,0 0-1,0 1 1,1-1 0,-1 0 0,0 0 0,0 0 0,0 0 0,1 0 0,-2 0 0,2-11-8785</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49.446"/>
    </inkml:context>
    <inkml:brush xml:id="br0">
      <inkml:brushProperty name="width" value="0.025" units="cm"/>
      <inkml:brushProperty name="height" value="0.025" units="cm"/>
    </inkml:brush>
  </inkml:definitions>
  <inkml:trace contextRef="#ctx0" brushRef="#br0">1 1 21524,'0'0'1282,"4"52"-225,-1-15-129,1 8 514,3 0-385,2-3-128,4-4-481,2-6-256,2-1-96,-1-9-32,1-7-64,-5-6-960,-1-6-1667,0-3-832,-4-11-1986,0-8-5926</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49.779"/>
    </inkml:context>
    <inkml:brush xml:id="br0">
      <inkml:brushProperty name="width" value="0.025" units="cm"/>
      <inkml:brushProperty name="height" value="0.025" units="cm"/>
    </inkml:brush>
  </inkml:definitions>
  <inkml:trace contextRef="#ctx0" brushRef="#br0">0 77 11082,'0'0'13854,"10"7"-13059,-7-5-746,0 1-19,-1-1-1,0 0 1,1 0 0,0 0 0,-1 0 0,1 0 0,0-1 0,0 1 0,0-1-1,0 0 1,0 0 0,0 0 0,1 0 0,-1-1 0,0 1 0,0-1 0,1 0-1,-1 0 1,0 0 0,0 0 0,1-1 0,-1 1 0,0-1 0,0 0 0,0 0-1,1 0 1,-1 0 0,0 0 0,4-3 0,32-30 255,-38 32-239,1 1-1,-1-1 0,1 0 0,-1 0 1,0 0-1,0 0 0,0 0 0,0 0 1,0 0-1,0-1 0,-1 1 0,1 0 1,-1 0-1,1-1 0,-1 1 0,0 0 1,0-1-1,0 1 0,-1-5 0,1 6-9,-1 0-1,0-1 0,0 1 0,0 0 0,0 0 1,0 0-1,-1 0 0,1 0 0,0 0 0,0 0 1,-1 0-1,1 1 0,-1-1 0,1 0 0,0 1 1,-1-1-1,1 1 0,-1-1 0,1 1 0,-1 0 1,0 0-1,1 0 0,-1 0 0,1 0 0,-1 0 1,1 0-1,-1 0 0,1 0 0,-3 2 0,-2-2-23,1 1-1,-1 0 1,1 1-1,0-1 1,-1 1-1,1 0 1,-6 4-1,5-2-1,2 1 1,-1 0-1,0 0 0,1 0 0,0 0 1,0 1-1,1 0 0,-1 0 0,1 0 1,-3 10-1,4-12 21,0 1 1,0 0-1,1-1 0,0 1 1,0 0-1,0 0 0,1 0 0,-1 0 1,1 0-1,0 0 0,1 0 1,-1 0-1,1 0 0,0-1 1,2 7-1,-2-9-15,0-1 0,0 0 0,1 0-1,-1 0 1,0 0 0,0-1 0,1 1 0,-1 0 0,0 0-1,1-1 1,-1 1 0,1-1 0,-1 1 0,1-1 0,-1 0 0,1 0-1,-1 0 1,1 1 0,-1-1 0,1-1 0,-1 1 0,1 0-1,-1 0 1,3-1 0,39-10 245,-17-3-291,0 0 0,-1-2 0,26-21 0,-1 1-64,-50 36 100,0-1 0,0 1 0,1 0 0,-1 0 0,0-1 0,1 1 0,-1 0 0,0 0 0,1-1 0,-1 1 0,1 0-1,-1 0 1,0 0 0,1 0 0,-1 0 0,1-1 0,-1 1 0,0 0 0,1 0 0,-1 0 0,1 0 0,-1 0 0,1 0 0,-1 1 0,0-1 0,1 0 0,-1 0 0,1 0 0,-1 0 0,0 0-1,1 1 1,-1-1 0,0 0 0,1 0 0,-1 1 0,5 17 247,-11 34 335,4-39-362,0-6-141,1 0 0,1 0 0,0 0-1,0 1 1,0-1 0,0 0 0,1 0-1,1 1 1,1 6 0,-2-13-63,-1 1 0,1-1 0,0 1 0,0-1 1,0 1-1,0-1 0,0 0 0,0 0 0,0 1 0,1-1 0,-1 0 1,0 0-1,1 0 0,-1 0 0,1-1 0,-1 1 0,2 0 1,1 0-8,-1 0 0,1 0 0,-1-1 1,1 1-1,-1-1 0,1 0 1,-1 0-1,1-1 0,-1 1 1,7-2-1,3-2-384,0 0 0,-1-1 0,0 0 0,0-1 0,-1-1 0,16-10 0,63-52-4589,-84 64 4555,12-10-5762,-10 6-2660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50.133"/>
    </inkml:context>
    <inkml:brush xml:id="br0">
      <inkml:brushProperty name="width" value="0.025" units="cm"/>
      <inkml:brushProperty name="height" value="0.025" units="cm"/>
    </inkml:brush>
  </inkml:definitions>
  <inkml:trace contextRef="#ctx0" brushRef="#br0">1 0 21652,'0'0'2243,"25"99"1120,-7-38-1537,-3 1-321,1-2-640,-1-4-321,5-4-384,4-6-96,-1-6-224,-1-8-1826,-4-11-3074,-4-10-7560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43.701"/>
    </inkml:context>
    <inkml:brush xml:id="br0">
      <inkml:brushProperty name="width" value="0.025" units="cm"/>
      <inkml:brushProperty name="height" value="0.025" units="cm"/>
    </inkml:brush>
  </inkml:definitions>
  <inkml:trace contextRef="#ctx0" brushRef="#br0">0 265 20884,'0'0'2130,"4"-8"-806,25-59 707,26-86 0,-51 127-1724,-6 16-127,-6 14-101,-1 7-38,1 1-1,1-1 1,0 1-1,1 1 1,0 0-1,1-1 1,-7 25-1,7-15 27,0 1-1,1-1 1,2 1-1,-1 24 1,3-46-69,0 1 0,0-1 0,0 1-1,0-1 1,0 1 0,0-1 0,0 1 0,1-1 0,-1 0 0,0 1 0,1-1 0,0 1 0,-1-1 0,1 0 0,0 1 0,-1-1 0,1 0 0,0 0 0,0 0 0,0 1 0,0-1-1,0 0 1,0 0 0,1 0 0,-1-1 0,0 1 0,3 1 0,-1-1 2,0 0 0,1-1 0,-1 0 0,0 1 0,1-1-1,-1 0 1,0-1 0,1 1 0,-1 0 0,0-1 0,7-2 0,7-3 16,-1 0 0,1-2 0,23-14 0,81-49 80,-120 70-62,-1 1 0,1-1 0,-1 1-1,0-1 1,1 0 0,-1 1 0,0-1 0,1 0-1,-1 0 1,0 1 0,0-1 0,0 0 0,0 1-1,0-1 1,0 0 0,0 0 0,0 1 0,0-1-1,0 0 1,0 1 0,0-1 0,0 0 0,-1 0-1,1 1 1,0-1 0,-1 0 0,1 1 0,0-1-1,-1 1 1,1-1 0,-1 0 0,1 1 0,0-1-1,-1 1 1,0-1 0,1 1 0,-1-1 0,0 0-1,-26-24 1618,24 22-1577,-65-55-74,120 53-5114,23 0-4874,-31-2 3117</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50.475"/>
    </inkml:context>
    <inkml:brush xml:id="br0">
      <inkml:brushProperty name="width" value="0.025" units="cm"/>
      <inkml:brushProperty name="height" value="0.025" units="cm"/>
    </inkml:brush>
  </inkml:definitions>
  <inkml:trace contextRef="#ctx0" brushRef="#br0">1 57 17168,'0'0'15599,"2"-57"-26265</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38:59.753"/>
    </inkml:context>
    <inkml:brush xml:id="br0">
      <inkml:brushProperty name="width" value="0.025" units="cm"/>
      <inkml:brushProperty name="height" value="0.025" units="cm"/>
    </inkml:brush>
  </inkml:definitions>
  <inkml:trace contextRef="#ctx0" brushRef="#br0">2412 330 7944,'-168'-8'1438,"-181"-30"0,128 10-1490,160 21 514,0 3 0,0 2 1,-1 3-1,1 3 1,0 2-1,0 3 1,-79 22-1,31 5 712,2 4-1,-176 94 1,203-89-1105,3 4-1,2 3 1,-132 118 0,186-151-53,2 2 1,0 0-1,1 1 0,1 1 1,1 0-1,-15 31 1,26-46-23,1 0-1,1 1 1,0-1-1,0 1 1,1 0-1,0 0 1,0 0 0,1 0-1,0 0 1,1 0-1,0 1 1,0-1 0,1 0-1,0 0 1,1 0-1,0 0 1,0 0 0,1 0-1,0 0 1,1-1-1,-1 0 1,10 15 0,3-2-3,1-1 0,0-1 0,1 0 0,1-2 0,1 0 0,1-1 1,0-1-1,1 0 0,29 13 0,22 7 69,129 42 1,-96-45 2,1-5 0,1-4 1,211 15-1,336-29 384,-590-10-400,947-61 101,-591 27-29,-358 31-90,570-63 369,-547 52-257,0-4 1,-1-4-1,-1-3 1,-1-4-1,92-48 1,-140 60-102,-2-2 0,-1-1 1,0-2-1,-1 0 1,-2-3-1,45-48 0,-60 58-22,-1-1-1,0-1 1,-2 0 0,0-1-1,-1 0 1,0 0-1,-2-1 1,-1 0-1,0-1 1,-1 0 0,-1 0-1,-2 0 1,3-33-1,-5 35 1,-2 1 0,0-1 0,-1 0 0,-1 0 0,-1 1 0,0-1 0,-1 1 0,-14-30 0,7 23-31,-1 1 0,-2 1 1,0 0-1,-1 1 0,-29-30 1,12 18-24,-2 2 0,-1 1-1,-1 1 1,-1 3 0,-2 1 0,-51-25 0,32 23 8,-1 4 0,-1 2 0,-120-27 0,68 28 87,-162-8 0,-111 20 380,74 18 163,-366 59 1,-302 100-198,574-93-1241,178-42-1414,77-23-3219,48-10-4172</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39:03.045"/>
    </inkml:context>
    <inkml:brush xml:id="br0">
      <inkml:brushProperty name="width" value="0.025" units="cm"/>
      <inkml:brushProperty name="height" value="0.025" units="cm"/>
    </inkml:brush>
  </inkml:definitions>
  <inkml:trace contextRef="#ctx0" brushRef="#br0">7142 181 9737,'-16'-2'593,"-90"-16"975,-115-36 0,109 24-1481,-147-20 0,29 29-232,-359 16 1,-273 116 1998,644-73-1113,-877 120 1790,748-111-1774,271-37-707,-289 49 425,306-46-410,0 3 0,1 2 0,1 3-1,-55 28 1,99-41-77,-1-1 0,1 1 0,0 1 0,1 1-1,0-1 1,0 2 0,1 0 0,1 0 0,0 1 0,0 0 0,1 1 0,-7 13 0,11-15 1,0 0 1,1-1 0,0 1 0,1 1-1,0-1 1,1 0 0,0 1 0,1 0 0,1-1-1,-1 1 1,2 0 0,0-1 0,0 1 0,1-1-1,0 1 1,7 18 0,0-6-2,2 0-1,0 0 0,2-1 1,1-1-1,0 0 1,2-1-1,0 0 1,32 30-1,-4-10 35,2-2-1,85 55 1,-51-46 50,2-4 0,2-3 0,1-4 0,2-4 0,1-4 1,95 19-1,15-10-7,348 23 0,165-44-19,3-36 21,-218 3-57,-223 11-4,948-47 44,-967 27-13,0-11-1,436-120 1,-675 151-37,190-65 223,-177 59-156,0-1 0,-2-2 0,1-1-1,-2-1 1,28-22 0,-49 35-35,0-1-1,-1 1 1,1 0 0,-1-1-1,0 0 1,0 0 0,0 0-1,-1 0 1,1 0 0,-1-1-1,0 1 1,0-1-1,0 0 1,-1 1 0,0-1-1,0 0 1,0 0 0,0-8-1,-1 5 26,-1 1 0,-1-1 0,1 1 0,-1 0 0,0 0-1,-1 0 1,1 0 0,-2 0 0,1 0 0,-1 1 0,-5-8 0,-10-10 98,0 1 0,-2 0 1,-1 2-1,-47-36 1,8 13-45,-3 2 0,-1 4 1,-2 2-1,-114-43 0,34 27 99,-187-39 1,-563-50-2129,-12 78-536,-387 60-6007,649 34 8210,0 10 4785,495-31-2593,-1294 23 1698,1185-33-3702,-205 13-60,13 1-25,2-33 1161,200 3-585,249 16-468,1 0 1,0 1-1,-1 0 1,1-1-1,0 1 1,0 0-1,-1-1 1,1 1-1,0 0 1,0 0 0,0 0-1,0 0 1,0 0-1,0 0 1,0 0-1,1 0 1,-1 1-1,0-1 1,1 0-1,-1 0 1,0 1-1,1-1 1,0 0 0,-1 1-1,1-1 1,0 1-1,0-1 1,-1 0-1,1 1 1,0-1-1,1 1 1,-1 2-1,3 51 6,-3-53 31,4 16 75,1 0 0,1-1 1,0 1-1,2-1 0,0 0 0,1-1 1,17 25-1,18 37 129,-14-12-169,3 5-59,42 67 1,-58-109 31,-1 1 0,-2 1-1,-1 0 1,16 54 0,17 133 66,-33-139-44,35 109 0,-47-185-27,0 1-1,0-1 1,0 1-1,1-1 1,0 0-1,-1 0 1,1 1-1,0-1 1,1 0-1,-1-1 1,0 1-1,1 0 1,0-1-1,0 1 1,-1-1-1,1 0 1,1 0-1,-1 0 1,0-1-1,0 1 1,1-1-1,-1 1 1,1-1-1,-1 0 1,1 0-1,-1-1 1,1 1-1,0-1 1,-1 0-1,1 0 1,0 0-1,6-1 1,8-3-2,1 0 1,-1-1-1,0-1 0,-1-1 1,21-10-1,-14 6 7,34-13-13,1 3 1,1 3-1,113-19 0,-71 24-163,162 1-1,334 31 64,6-1 403,833-83 300,-731 20-427,315-33-66,421-15 85,-1340 91-174,461-12 39,-5-40 53,-557 54-88,0 0 0,0 0 0,0 0 0,0-1 0,0 1 0,0 0 0,-1-1 0,1 1 0,0-1-1,0 1 1,0-1 0,-1 1 0,1-1 0,0 0 0,-1 1 0,1-1 0,-1 0 0,1 0 0,-1 1 0,1-1-1,-1 0 1,1 0 0,-1 0 0,1-1 0,1-30 211,-19-38-141,13 57-104,-100-278-257,38 116 383,50 121-265,3 0 0,2-1 0,-5-63 0,-5-31-1537,20 142 1636,0 1 1,0-1-1,-1 1 0,0 0 1,0-1-1,-1 1 1,0 0-1,0 0 1,-4-5-1,5 8 41,0 1 1,-1 0-1,0 0 1,1-1 0,-1 1-1,0 1 1,0-1-1,0 0 1,0 1-1,0 0 1,0-1-1,0 1 1,-1 1-1,1-1 1,0 0-1,-1 1 1,1-1-1,0 1 1,-7 1-1,-43 2 402,-1 4-1,1 1 1,-95 28-1,17-3 235,-74 5 12,-2-9 0,-396 5-1,383-34-842,-778-7-106,1-45 563,262-25 255,-147-13 375,-3 57-433,682 42-418,-316 55 0,-187 88-161,642-135-64,32-8-275,-1 0 0,1-3 1,-1 0-1,0-2 0,-1-2 1,-37-1-1,65-1-21,1-1 0,-1 0 1,0 0-1,0 0 0,0-1 0,1 0 0,-1 0 0,-7-4 0,7 1-1066,0 0 0,0 0-1,0-1 1,0 1-1,-6-10 1</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39:38.078"/>
    </inkml:context>
    <inkml:brush xml:id="br0">
      <inkml:brushProperty name="width" value="0.025" units="cm"/>
      <inkml:brushProperty name="height" value="0.025" units="cm"/>
    </inkml:brush>
  </inkml:definitions>
  <inkml:trace contextRef="#ctx0" brushRef="#br0">1 184 6919,'0'0'7980,"2"-8"-7889,10-25 16,-11 31-76,0 1 0,0 0 0,0 0 0,0 0 0,0 0 0,0 0 0,0 0 0,0 0 0,0 0 0,1 0 0,-1 1 0,0-1 0,0 0 0,1 1 0,-1-1 0,1 1 0,-1-1 0,0 1 0,1 0 0,1-1 0,31 0 699,-25 2-531,244-13 476,70-1-21,254-5 290,-103 1-617,626 28 1521,-866-5-1902,1117-1 528,-1089-6-367,655-17 61,60 0 108,1194 22 177,-1412-31-259,34-1 29,-594 29 284,-199-1-379,0 1-37,0 0-263,0-1 0,0 1 0,0 0 0,0 0 0,0 0 0,0-1 0,0 1-1,0 0 1,-1 0 0,1-1 0,0 1 0,-1 0 0,1 0 0,0-1 0,-1 1 0,1 0 0,-1-1 0,1 1 0,-1-1 0,1 1 0,-1 0 0,1-1 0,-1 1 0,0-1 0,1 1 0,-1-1 0,0 0 0,1 1 0,-1-1 0,-1 1 0,-8 0-4574</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39:49.624"/>
    </inkml:context>
    <inkml:brush xml:id="br0">
      <inkml:brushProperty name="width" value="0.025" units="cm"/>
      <inkml:brushProperty name="height" value="0.025" units="cm"/>
    </inkml:brush>
  </inkml:definitions>
  <inkml:trace contextRef="#ctx0" brushRef="#br0">1 190 9801,'303'-7'4020,"402"-39"-819,-685 44-2985,1306-34 937,-157 20-523,-267 1 453,939 9-752,-522 4-277,-1130-2 941,340-51 1,-502 56-2089,-26 3-2290,-15 1-795,-7-2-2922</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39:54.490"/>
    </inkml:context>
    <inkml:brush xml:id="br0">
      <inkml:brushProperty name="width" value="0.025" units="cm"/>
      <inkml:brushProperty name="height" value="0.025" units="cm"/>
    </inkml:brush>
  </inkml:definitions>
  <inkml:trace contextRef="#ctx0" brushRef="#br0">3045 421 14382,'-11'-6'421,"-16"-9"-91,0-1 0,2-1 0,-1-2 0,-35-33 0,46 37-324,0 1 1,-2 0-1,0 2 1,0 0 0,-1 1-1,0 1 1,-1 0-1,0 2 1,-1 0-1,0 1 1,0 1-1,-25-4 1,-26-2-22,-1 4 1,-88 1 0,39 3 4,-373-58 1008,312 33-293,-237-8 0,311 37-655,0 4 0,0 6 1,1 3-1,1 6 0,0 4 1,-114 42-1,201-59-49,0 1 1,0 2-1,1-1 0,0 2 1,-29 22-1,40-26-9,0 0-1,0 1 1,0 0 0,1 0-1,1 1 1,-1 0-1,1 0 1,0 0 0,1 0-1,0 1 1,0 0 0,1 0-1,0 0 1,-2 15-1,2-9-1,1 0-1,1 0 0,0 0 1,1 1-1,0-1 0,2 0 1,0 0-1,0 0 0,1 0 1,1 0-1,10 24 0,-6-23 2,0 0-1,1 0 1,1-1-1,1 0 0,0-1 1,1 0-1,0-1 0,1 0 1,24 17-1,1-2 7,1-3-1,1-1 1,2-2-1,44 17 1,183 57 15,-90-44-16,2-7 1,2-8-1,1-8 1,1-8-1,207-3 1,-263-19 193,1-6 1,-2-6 0,130-29 0,-194 28-76,-1-3 1,0-3-1,-2-3 1,0-3-1,-2-1 1,0-4-1,99-70 0,-136 84-13,0-1 0,-1-1 0,-1-1 0,-1-1 0,-1 0 0,24-37 0,-36 47-41,1-1-1,-1 1 0,-1-1 0,0-1 0,-1 1 0,0 0 0,-1-1 0,0 0 0,-1 0 0,0 0 0,-1 0 0,-1 0 0,0 0 0,-1-1 0,0 1 0,-4-15 0,1 17-6,0 0-1,0 1 1,-1 0-1,0 0 0,-1 0 1,0 0-1,-1 1 1,0 0-1,-1 1 0,1-1 1,-1 1-1,-1 1 0,0 0 1,-12-8-1,-4-2 4,0 2-1,-1 1 1,-1 1 0,-36-13-1,-17 3-534,-2 4 0,0 3 0,-139-10-1,97 14-3240,29-1-2340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0:35.351"/>
    </inkml:context>
    <inkml:brush xml:id="br0">
      <inkml:brushProperty name="width" value="0.025" units="cm"/>
      <inkml:brushProperty name="height" value="0.025" units="cm"/>
    </inkml:brush>
  </inkml:definitions>
  <inkml:trace contextRef="#ctx0" brushRef="#br0">1 117 8392,'0'0'673,"8"-2"-396,32-4 332,82-1 0,19-2-572,90-29 149,-115 17 476,228-13 0,142 48 794,-53-1-632,1934 1 1536,-2362-14-2363,805 24 801,356 38-520,682 41 2305,-1518-76-2121,409 19-1260,-667-45 61,210 0-6085,-199-4 2674</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0:39.420"/>
    </inkml:context>
    <inkml:brush xml:id="br0">
      <inkml:brushProperty name="width" value="0.025" units="cm"/>
      <inkml:brushProperty name="height" value="0.025" units="cm"/>
    </inkml:brush>
  </inkml:definitions>
  <inkml:trace contextRef="#ctx0" brushRef="#br0">1 73 11018,'0'0'9188,"9"-1"-8099,177-29 2091,1-1-2623,-157 29-600,0-2-119,0 1 0,0 1 0,1 2 0,-1 2 0,47 7 0,-60 1-1279,-11-4-1149,-8-1-4082,-15-5-1037</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0:39.776"/>
    </inkml:context>
    <inkml:brush xml:id="br0">
      <inkml:brushProperty name="width" value="0.025" units="cm"/>
      <inkml:brushProperty name="height" value="0.025" units="cm"/>
    </inkml:brush>
  </inkml:definitions>
  <inkml:trace contextRef="#ctx0" brushRef="#br0">491 45 15086,'0'0'3289,"10"-7"-1560,-9 6-1704,4-3 254,1 0 0,0 0-1,-1 0 1,2 1 0,-1 0-1,0 0 1,0 1 0,1 0-1,0 0 1,-1 0-1,1 1 1,0 0 0,0 0-1,-1 1 1,1 0 0,7 1-1,-13-1-276,0 0 0,0 1 0,-1-1 0,1 0-1,0 1 1,-1-1 0,1 1 0,-1-1 0,1 1 0,0-1 0,-1 1-1,1-1 1,-1 1 0,1 0 0,-1-1 0,0 1 0,1 0 0,-1 0-1,0-1 1,1 1 0,-1 0 0,0-1 0,0 1 0,0 0 0,0 0-1,1 0 1,-1-1 0,0 1 0,0 0 0,-1 0 0,1 0 0,0-1-1,0 2 1,-11 27-70,-2-13 135,-2-1-1,0-1 1,0-1 0,-1 0 0,-1 0-1,-24 12 1,12-6-11,-132 81 196,-87 62 452,243-158-692,2-1-9,-1-1-1,1 0 1,0 1 0,-1-1 0,1 1-1,0 0 1,1 0 0,-1 1 0,1-1-1,-1 0 1,1 1 0,0-1-1,0 1 1,-1 5 0,2-8-8,1-1 0,0 1 1,0-1-1,0 1 0,0-1 0,1 1 1,-1-1-1,0 1 0,0-1 0,0 1 0,0-1 1,0 1-1,1-1 0,-1 1 0,0-1 0,0 1 1,1-1-1,-1 1 0,0-1 0,1 1 1,-1-1-1,1 0 0,-1 1 0,0-1 0,1 0 1,-1 1-1,1-1 0,-1 0 0,1 0 1,-1 1-1,1-1 0,-1 0 0,1 0 0,-1 0 1,1 0-1,-1 0 0,2 0 0,24 2-29,-18-3 20,71-3-262,0-3 0,0-4 0,77-22-1,-4 3-1538,-53 12-1735,-4 0-4004</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0:40.495"/>
    </inkml:context>
    <inkml:brush xml:id="br0">
      <inkml:brushProperty name="width" value="0.025" units="cm"/>
      <inkml:brushProperty name="height" value="0.025" units="cm"/>
    </inkml:brush>
  </inkml:definitions>
  <inkml:trace contextRef="#ctx0" brushRef="#br0">0 84 10442,'2'-8'2456,"-1"0"-1523,4-34 2332,5 16 2824,-8 70-3548,-17 290-801,14-304-1736,2 37-638,1-75-4281,3-11 2324,-5-15-3478</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44.137"/>
    </inkml:context>
    <inkml:brush xml:id="br0">
      <inkml:brushProperty name="width" value="0.025" units="cm"/>
      <inkml:brushProperty name="height" value="0.025" units="cm"/>
    </inkml:brush>
  </inkml:definitions>
  <inkml:trace contextRef="#ctx0" brushRef="#br0">138 8 15695,'0'0'6363,"-9"-1"-3619,4 1-2562,1 0 1,0 0-1,-1 0 0,1 0 0,0 0 1,0 1-1,-1 0 0,1 0 1,0 0-1,0 0 0,0 1 0,0 0 1,0-1-1,0 1 0,0 1 0,1-1 1,-1 1-1,1-1 0,0 1 0,-1 0 1,1 0-1,1 0 0,-1 1 1,0-1-1,1 1 0,0-1 0,-3 7 1,1-3-83,0 1 1,1 0-1,0 0 0,0 0 1,1 0-1,0 0 1,1 1-1,0-1 1,0 1-1,1 9 1,0-17-107,-1 0 1,2-1-1,-1 1 0,0 0 1,0-1-1,0 1 1,0 0-1,0-1 0,0 1 1,1-1-1,-1 1 1,0 0-1,0-1 0,1 1 1,-1-1-1,0 1 1,1-1-1,-1 1 1,1-1-1,-1 1 0,1-1 1,-1 1-1,1-1 1,-1 0-1,1 1 0,-1-1 1,1 0-1,0 1 1,-1-1-1,1 0 1,-1 0-1,2 1 0,24-5-93,-19 1 32,0 0-1,0 0 1,-1 0-1,1-1 1,8-6-1,-5-1-124,-1 0 0,1 0-1,-2 0 1,0-1 0,0-1 0,-1 1 0,-1-1 0,7-18-1,-8 115 279,-5-83-80,-1 0 1,1 0-1,0 0 0,0 0 1,-1 0-1,1 0 1,0 0-1,0 0 0,0 0 1,0 0-1,1 0 1,-1 0-1,0 0 0,0 0 1,1 0-1,-1 0 1,0 0-1,1 0 0,-1 0 1,1 0-1,-1 0 1,1-1-1,0 1 0,-1 0 1,1 0-1,0-1 1,0 1-1,-1 0 0,1-1 1,0 1-1,0 0 1,1 0-1,0-2 5,0 0-1,0 0 0,0 0 1,0 0-1,0 0 1,0 0-1,0 0 1,0-1-1,-1 1 1,1-1-1,0 1 1,-1-1-1,1 0 1,1-3-1,16-19-145,-12 15-175,0-1 1,0 1-1,1 0 1,0 1 0,0 0-1,1 0 1,0 1-1,0 0 1,13-6-1,-21 12 298,-1 1-1,1 0 0,0-1 1,0 1-1,-1-1 0,1 1 0,0 0 1,0 0-1,0-1 0,0 1 1,-1 0-1,1 0 0,0 0 0,0 0 1,0 0-1,0 0 0,0 0 1,0 0-1,-1 0 0,1 1 0,0-1 1,0 0-1,0 1 0,0-1 1,-1 0-1,1 1 0,0-1 0,0 1 1,-1-1-1,1 1 0,0-1 1,-1 1-1,1 0 0,0 1 0,3 29 145,-3-4-47,0-26-96,-1 0 1,0 0 0,0-1 0,0 1 0,1 0 0,-1-1 0,0 1 0,0 0-1,1-1 1,-1 1 0,1-1 0,-1 1 0,1-1 0,-1 1 0,1-1-1,-1 1 1,1-1 0,-1 1 0,1-1 0,-1 1 0,1-1 0,0 0 0,-1 1-1,1-1 1,0 0 0,-1 0 0,2 1 0,1-2-356,-1 1 1,1-1 0,-1 0-1,1 1 1,-1-1-1,1 0 1,-1 0-1,0-1 1,0 1-1,1 0 1,-1-1-1,0 0 1,0 1 0,0-1-1,-1 0 1,1 0-1,0 0 1,-1 0-1,2-3 1,2 0-873,17-22-4917</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0:40.838"/>
    </inkml:context>
    <inkml:brush xml:id="br0">
      <inkml:brushProperty name="width" value="0.025" units="cm"/>
      <inkml:brushProperty name="height" value="0.025" units="cm"/>
    </inkml:brush>
  </inkml:definitions>
  <inkml:trace contextRef="#ctx0" brushRef="#br0">0 1 16592,'0'0'5829,"50"3"-3939,-19 5-160,11-3-225,7 0-800,3-1-513,3-3-96,-4 1-96,-5-1-160,-10 0-609,-10 4-800,-13 2-289,-13 0-673,-4 4-1024,-22 0-1506,-11-2-6373</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0:41.258"/>
    </inkml:context>
    <inkml:brush xml:id="br0">
      <inkml:brushProperty name="width" value="0.025" units="cm"/>
      <inkml:brushProperty name="height" value="0.025" units="cm"/>
    </inkml:brush>
  </inkml:definitions>
  <inkml:trace contextRef="#ctx0" brushRef="#br0">15 39 7559,'0'0'12236,"50"29"-9898,-4-34-64,12-10-416,6 0-449,-1 0-832,-7 3-481,-8 6-96,-13 6-737,-16 0-1505,-19 5-1281,-5 6-705,-27 2-4388</inkml:trace>
  <inkml:trace contextRef="#ctx0" brushRef="#br0" timeOffset="1">1 267 14606,'0'0'7143,"71"12"-4549,-24-24-192,3-5-1056,5 2-994,4-1-256,-3 2-224,-2 0-1249,-11 3-1570,-5-2-1537,-11-2-2211</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0:41.587"/>
    </inkml:context>
    <inkml:brush xml:id="br0">
      <inkml:brushProperty name="width" value="0.025" units="cm"/>
      <inkml:brushProperty name="height" value="0.025" units="cm"/>
    </inkml:brush>
  </inkml:definitions>
  <inkml:trace contextRef="#ctx0" brushRef="#br0">40 13 16464,'0'0'1430,"-6"9"348,3-2-1478,-1-1 116,0 0 0,0 0 0,1 0 0,0 0 0,1 1 0,-1 0 0,1-1 0,0 1-1,1 0 1,0 0 0,0 0 0,0 0 0,1 9 0,1-14-373,-1-1-1,1 0 0,0 0 1,-1 0-1,1 0 1,0 0-1,0 0 1,0 0-1,-1 0 1,1 0-1,0 0 0,0 0 1,1 0-1,-1-1 1,0 1-1,0 0 1,0-1-1,0 1 1,1-1-1,-1 1 0,0-1 1,0 0-1,1 0 1,-1 1-1,0-1 1,1 0-1,1 0 1,42-1 387,-38 1-298,10-3-77,-1-1 1,0-1-1,0 0 0,0 0 0,0-2 1,-1 0-1,0-1 0,-1 0 1,0-1-1,20-17 0,-8 8-105,44-24-1,-70 42 40,0 0-1,0 0 0,1-1 1,-1 1-1,0 0 1,0 0-1,1 0 1,-1 0-1,0 0 0,1 0 1,-1-1-1,0 1 1,0 0-1,1 0 1,-1 0-1,0 0 0,1 0 1,-1 0-1,0 0 1,1 0-1,-1 0 1,0 0-1,0 1 0,1-1 1,-1 0-1,0 0 1,1 0-1,-1 0 1,0 0-1,0 0 0,1 1 1,-1-1-1,0 0 1,0 0-1,1 0 1,-1 1-1,0-1 0,0 0 1,0 0-1,0 1 1,1-1-1,-1 0 1,0 1-1,0-1 0,0 0 1,0 0-1,0 1 1,0-1-1,0 1 1,-2 23 123,-13 24 760,14-45-808,-2 4 139,0-1 0,0 0 0,1 1-1,0-1 1,1 1 0,-1-1 0,0 11 0,3-17-193,-1 1 0,1 0 1,0-1-1,-1 1 0,1-1 0,0 1 1,-1-1-1,1 0 0,0 1 1,0-1-1,-1 0 0,1 1 0,0-1 1,0 0-1,0 0 0,0 0 0,-1 0 1,1 0-1,0 0 0,0 0 1,0 0-1,-1 0 0,1 0 0,0 0 1,0 0-1,0-1 0,-1 1 0,1 0 1,0-1-1,0 1 0,29-9 248,0-6-182,-24 11-204,0 1 0,0-1 0,1 1-1,-1 0 1,1 1 0,0 0 0,0 0 0,0 0-1,0 1 1,0 0 0,0 0 0,0 1 0,10 0-1,-15 1 101,-1 0 0,0 0 0,0 0 0,0 0 0,0 0-1,0 0 1,0 0 0,0 1 0,0-1 0,-1 0 0,1 1-1,0-1 1,-1 0 0,1 1 0,-1-1 0,0 1 0,1-1-1,-1 1 1,0-1 0,0 1 0,0-1 0,0 1 0,0-1-1,0 4 1,-6 36-4174,3-38-527</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0:41.981"/>
    </inkml:context>
    <inkml:brush xml:id="br0">
      <inkml:brushProperty name="width" value="0.025" units="cm"/>
      <inkml:brushProperty name="height" value="0.025" units="cm"/>
    </inkml:brush>
  </inkml:definitions>
  <inkml:trace contextRef="#ctx0" brushRef="#br0">1 1 9417,'0'0'16431</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0:42.375"/>
    </inkml:context>
    <inkml:brush xml:id="br0">
      <inkml:brushProperty name="width" value="0.025" units="cm"/>
      <inkml:brushProperty name="height" value="0.025" units="cm"/>
    </inkml:brush>
  </inkml:definitions>
  <inkml:trace contextRef="#ctx0" brushRef="#br0">25 1 14286,'0'0'14269,"-2"8"-13837,-5 19-116,1 1 0,2 0 1,1 0-1,0 54 0,3-82-307,0 1 1,0 0-1,0 0 1,0 0-1,1 0 1,-1-1 0,0 1-1,0 0 1,1 0-1,-1 0 1,0-1 0,1 1-1,-1 0 1,1 0-1,-1-1 1,1 1-1,-1 0 1,1-1 0,-1 1-1,1-1 1,0 1-1,-1-1 1,1 1 0,0-1-1,-1 1 1,1-1-1,0 0 1,1 1-1,25-4 304,-19 0-186,0 0 1,0-1-1,-1 0 1,14-10-1,31-33 128,30-22-152,-82 69-112,0-1 0,1 1-1,-1-1 1,1 1 0,-1-1 0,1 1 0,-1-1-1,1 1 1,-1-1 0,1 1 0,0 0 0,-1-1-1,1 1 1,-1 0 0,1-1 0,0 1 0,0 0-1,-1 0 1,1 0 0,0 0 0,-1 0 0,1 0-1,0 0 1,-1 0 0,1 0 0,0 0 0,0 0-1,-1 0 1,1 0 0,0 0 0,-1 1 0,1-1-1,0 0 1,-1 0 0,1 1 0,-1-1 0,1 1-1,0 0 1,3 28-34,-1 3 131,-3-31-87,0 0 1,0 0-1,1-1 1,-1 1-1,0 0 1,1-1-1,-1 1 1,1 0-1,-1-1 1,1 1-1,-1-1 1,1 1-1,-1-1 1,1 1-1,-1-1 1,1 1-1,0-1 1,-1 1-1,1-1 1,0 0-1,-1 1 1,1-1 0,0 0-1,0 0 1,-1 0-1,1 0 1,0 1-1,0-1 1,0 0-1,-1 0 1,1 0-1,0 0 1,0-1-1,1 1 1,5-2 38,0-1 0,1 0 0,-1 0 0,0-1 1,0 1-1,-1-1 0,1-1 0,-1 0 1,0 0-1,0 0 0,7-8 0,-8 7-45,1 0-1,0 1 1,0 0-1,0 0 1,0 0-1,1 1 1,0 0-1,0 0 1,0 1-1,1-1 0,11-2 1,-18 6-11,0 1 0,0-1 1,0 0-1,0 1 0,-1-1 1,1 1-1,0 0 0,0-1 0,0 1 1,0 0-1,-1-1 0,1 1 1,0 0-1,-1 0 0,1-1 0,0 1 1,-1 0-1,1 0 0,-1 0 1,0 0-1,1 0 0,-1 0 0,0 0 1,1 0-1,-1 0 0,0 0 1,0 0-1,0 0 0,0 0 0,0 0 1,0 0-1,0 0 0,0 2 1,-1 50-184,1-40-221,0-13 300,0 1 1,0 0 0,0 0-1,0-1 1,0 1-1,0 0 1,0 0-1,0-1 1,1 1 0,-1 0-1,0 0 1,1-1-1,-1 1 1,0 0-1,1-1 1,-1 1 0,1-1-1,-1 1 1,1 0-1,-1-1 1,1 1-1,-1-1 1,1 0 0,0 1-1,-1-1 1,1 1-1,0-1 1,-1 0-1,1 1 1,0-1 0,0 0-1,-1 0 1,1 0-1,0 1 1,0-1-1,-1 0 1,1 0 0,0 0-1,0 0 1,-1 0-1,1-1 1,0 1-1,0 0 1,-1 0 0,1 0-1,0-1 1,-1 1-1,1 0 1,0-1 0,-1 1-1,2-1 1,38-21-6168,-12-1-7</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0:43.045"/>
    </inkml:context>
    <inkml:brush xml:id="br0">
      <inkml:brushProperty name="width" value="0.025" units="cm"/>
      <inkml:brushProperty name="height" value="0.025" units="cm"/>
    </inkml:brush>
  </inkml:definitions>
  <inkml:trace contextRef="#ctx0" brushRef="#br0">142 172 17809,'0'0'3278,"-7"9"-817,-4 3-1821,-59 75 2433,63-78-2602,0 2-1,0-1 1,1 1 0,0 0-1,1 0 1,1 1 0,-5 13 0,9-24-468,0-1 1,-1 1 0,1 0 0,0 0-1,-1-1 1,1 1 0,0 0-1,0 0 1,0 0 0,0-1-1,0 1 1,0 0 0,0 0 0,0 0-1,0 0 1,0-1 0,0 1-1,0 0 1,0 0 0,1 0 0,-1-1-1,0 1 1,1 0 0,-1-1-1,1 1 1,-1 0 0,1 0 0,-1-1-1,1 1 1,-1-1 0,1 1-1,0-1 1,-1 1 0,1-1-1,0 1 1,-1-1 0,1 1 0,0-1-1,0 0 1,-1 1 0,1-1-1,0 0 1,0 0 0,-1 0 0,1 1-1,0-1 1,0 0 0,0 0-1,0 0 1,-1 0 0,1 0 0,0-1-1,0 1 1,0 0 0,-1 0-1,1-1 1,0 1 0,0 0 0,-1-1-1,1 1 1,0 0 0,1-2-1,5-1 42,0 0 0,-1-1-1,1 0 1,-1 0 0,10-8-1,4-9-224,-1 0 0,-2-2 0,28-42 0,-22 29-1609,-26 67 268,-10 15 1514,9-38 84,1 1 1,0-1 0,0 1-1,1 0 1,1 0-1,-1 0 1,1 0-1,1 0 1,0 0-1,0 0 1,2 16 0,-1-24-64,0 1 0,0-1 0,0 0 1,0 0-1,0 0 0,0 0 1,0 0-1,1 0 0,-1 0 1,0 0-1,1 0 0,-1 0 0,0-1 1,1 1-1,-1-1 0,1 1 1,-1-1-1,1 1 0,-1-1 0,1 0 1,-1 0-1,1 0 0,-1 0 1,1 0-1,0 0 0,-1 0 1,3-1-1,45-10 733,-33 3-699,-1-1-1,1 0 0,-2-2 1,0 1-1,0-1 1,-1-1-1,0-1 0,21-25 1,-17 15-28,-1 0 1,-1-1-1,-1-1 0,20-47 1,-30 62-113,0-1 0,-1 0 0,0 1-1,-1-1 1,0-1 0,-1 1 0,1-22 0,-2 32 83,0 1 0,0-1 0,0 1 0,0-1-1,0 1 1,0-1 0,0 1 0,0-1 0,0 1 0,0-1 0,-1 1-1,1-1 1,0 1 0,0-1 0,0 1 0,0-1 0,-1 1 0,1-1-1,0 1 1,-1 0 0,1-1 0,0 1 0,-1-1 0,1 1 0,0 0-1,-1-1 1,1 1 0,-1 0 0,1 0 0,-1-1 0,1 1 0,-1 0-1,1 0 1,-1 0 0,1-1 0,-1 1 0,0 0 0,-20 10-158,-16 26 131,25-23 203,1 2 0,0 0 0,1 0 0,1 1 0,0 0 0,2 0 0,-1 1 0,2 0 0,0 0 0,2 1 0,-1 0 0,2 0 0,-1 21 0,4-36-162,0 0-1,0 0 0,1 0 1,-1 0-1,1 0 1,0 0-1,0 0 0,0 0 1,0 0-1,0 0 0,1-1 1,-1 1-1,1-1 0,0 1 1,-1-1-1,1 1 0,1-1 1,-1 0-1,0 0 0,0 0 1,1 0-1,-1-1 0,1 1 1,-1 0-1,1-1 0,0 0 1,0 0-1,0 0 0,0 0 1,0 0-1,0 0 0,0-1 1,0 0-1,0 1 0,3-1 1,3 0 8,1 1 0,-1-2 0,0 1 0,0-1 0,1-1 0,-1 0 0,0 0-1,0 0 1,-1-1 0,16-7 0,12-15-2,-1-2 0,36-34-1,-79 74 88,1-1 0,0 1 0,1 1-1,0-1 1,1 1 0,1 0 0,0 1-1,1-1 1,0 0 0,1 1 0,1 0-1,1 20 1,0-33-95,0-1-1,1 1 1,-1 0 0,1 0-1,-1 0 1,1 0 0,0 0-1,0-1 1,0 1 0,0 0-1,0-1 1,0 1 0,1-1 0,-1 1-1,0-1 1,1 1 0,-1-1-1,1 0 1,-1 0 0,1 0-1,0 0 1,-1 0 0,1 0-1,0 0 1,0-1 0,0 1-1,0 0 1,0-1 0,-1 0-1,3 1 1,0-1-52,-1 1-1,0-1 0,0 0 1,0 0-1,0-1 1,0 1-1,0-1 1,0 1-1,0-1 1,0 0-1,0 0 1,-1 0-1,1 0 1,0-1-1,-1 1 1,1-1-1,0 0 1,-1 1-1,3-4 0,1-2-1039,-1 0 0,1-1 0,-1 0 0,0 0 0,-1 0 0,0 0 0,0-1 0,-1 0 0,0 1 0,2-15 0,4-27-5643</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0:43.405"/>
    </inkml:context>
    <inkml:brush xml:id="br0">
      <inkml:brushProperty name="width" value="0.025" units="cm"/>
      <inkml:brushProperty name="height" value="0.025" units="cm"/>
    </inkml:brush>
  </inkml:definitions>
  <inkml:trace contextRef="#ctx0" brushRef="#br0">42 0 18514,'0'0'13420,"-42"49"-26488</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0:43.810"/>
    </inkml:context>
    <inkml:brush xml:id="br0">
      <inkml:brushProperty name="width" value="0.025" units="cm"/>
      <inkml:brushProperty name="height" value="0.025" units="cm"/>
    </inkml:brush>
  </inkml:definitions>
  <inkml:trace contextRef="#ctx0" brushRef="#br0">201 41 17200,'0'0'9978,"-10"-8"-8553,-33-21-528,42 29-882,-1-1 1,1 0 0,-1 1-1,1 0 1,-1-1-1,0 1 1,1 0-1,-1-1 1,1 1-1,-1 0 1,1 0 0,-1 1-1,0-1 1,1 0-1,-1 0 1,1 1-1,-1-1 1,1 1 0,-1-1-1,1 1 1,-1 0-1,1-1 1,-1 1-1,1 0 1,0 0-1,0 0 1,-1 0 0,1 0-1,0 1 1,0-1-1,0 0 1,0 0-1,-1 3 1,-22 42-97,22-39 20,-1 1 0,1-1-1,0 1 1,1-1-1,0 1 1,0-1 0,0 1-1,1 0 1,1-1-1,-1 1 1,3 12 0,-1-19 53,0 1 0,0-1 0,0 0-1,0 0 1,0 0 0,0 0 0,0 0 0,1 0 0,-1 0 0,0-1 0,1 1 0,-1-1 0,0 1 0,1-1 0,-1 0 0,0 0 0,1 0 0,-1 0 0,1-1 0,3 0 0,-2 0 9,0 1 0,0 0 0,0 0 0,1 0 0,-1 0 0,0 1 0,0 0 0,4 1-1,-4 1-18,0 0-1,-1 0 1,0 0-1,1 0 1,-1 1-1,-1-1 1,1 1-1,0 0 1,-1 0-1,0 0 1,0 0-1,0 0 1,0 0-1,-1 0 1,0 1-1,2 5 1,0 7-31,0 0 1,1 33 0,-3-30 74,-2 0-1,0 0 1,-1 0-1,-1 0 1,-12 38-1,11-46 230,0-1-1,-1 0 1,0 0 0,-1-1-1,0 1 1,-1-1 0,0 0-1,0-1 1,-1 0-1,-1 0 1,-11 10 0,18-18-234,1 1 1,-1-1 0,0 0 0,0 1-1,1-1 1,-1 0 0,0 0 0,0 0-1,0 0 1,0-1 0,0 1 0,0 0-1,-1-1 1,1 0 0,0 1 0,0-1-1,0 0 1,0 0 0,-5-1 0,5 1-6,1-1 1,-1 0 0,0 0-1,0 0 1,1 0 0,-1 0-1,0-1 1,1 1 0,-1-1 0,1 1-1,0-1 1,-1 1 0,1-1-1,0 0 1,0 1 0,0-1-1,-1-2 1,-2-8 29,-1-1 0,2 0 1,-1 0-1,-1-26 0,-1 2-713,3-1 0,1-66 0,3 93 401,0 0 0,0 1 0,1-1-1,1 0 1,0 0 0,0 1-1,1-1 1,0 1 0,1 0-1,0 1 1,1-1 0,0 1 0,0 0-1,9-9 1,15-11-4982,3-1-2087</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0:44.136"/>
    </inkml:context>
    <inkml:brush xml:id="br0">
      <inkml:brushProperty name="width" value="0.025" units="cm"/>
      <inkml:brushProperty name="height" value="0.025" units="cm"/>
    </inkml:brush>
  </inkml:definitions>
  <inkml:trace contextRef="#ctx0" brushRef="#br0">30 23 15855,'0'0'12828,"-2"9"-12534,-9 59 450,2 1-1,2 103 1,7-171-740,-1 1 0,1-1 0,0 0 0,0 0 0,0 0 1,1 1-1,-1-1 0,0 0 0,0 0 0,1 0 0,-1 0 0,0 0 0,1 0 0,-1 1 0,1-1 0,0 0 0,-1 0 0,1 0 0,0-1 0,0 1 0,-1 0 0,1 0 0,0 0 1,0 0-1,0-1 0,0 1 0,0 0 0,0-1 0,0 1 0,0-1 0,0 1 0,0-1 0,1 0 0,-1 1 0,0-1 0,0 0 0,0 0 0,1 0 0,-1 0 0,0 0 1,0 0-1,0 0 0,0 0 0,1 0 0,-1-1 0,1 0 0,4 0 48,0-1 1,0-1-1,-1 1 0,1-1 1,-1 0-1,0 0 0,0 0 1,6-5-1,19-19 94,-2 0 0,45-56 0,-59 66-231,-2-1 0,0-1 1,0-1-1,-2 1 1,-1-1-1,11-33 0,-15 23-2949,-5 30 2821,0 0 0,0-1 0,0 1 0,0-1 0,0 1 0,0 0 1,0-1-1,0 1 0,0-1 0,-1 1 0,1 0 0,0-1 0,0 1 0,0-1 0,-1 1 0,1 0 0,0-1 0,-1 1 0,1 0 0,0-1 0,0 1 0,-1 0 0,1 0 0,-1-1 0,1 1 0,0 0 1,-1 0-1,1 0 0,0 0 0,-1-1 0,1 1 0,-1 0 0,1 0 0,-1 0 0,1 0 0,0 0 0,-1 0 0,1 0 0,-1 0 0,1 0 0,0 0 0,-1 0 0,1 0 0,-1 1 0,1-1 0,-1 0 1,1 0-1,0 0 0,-1 0 0,1 1 0,0-1 0,-1 0 0,1 0 0,0 1 0,-1-1 0,1 0 0,-1 1 0,-18 15-9999</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0:44.465"/>
    </inkml:context>
    <inkml:brush xml:id="br0">
      <inkml:brushProperty name="width" value="0.025" units="cm"/>
      <inkml:brushProperty name="height" value="0.025" units="cm"/>
    </inkml:brush>
  </inkml:definitions>
  <inkml:trace contextRef="#ctx0" brushRef="#br0">17 1 13164,'0'0'2275,"-17"59"255,17-37 64,0-1-800,9-5-385,8-3-576,6-4-480,2-5-225,4-4-288,4 0-1602,-5-6-1729,0-12-1826,-2-7-5958</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44.824"/>
    </inkml:context>
    <inkml:brush xml:id="br0">
      <inkml:brushProperty name="width" value="0.025" units="cm"/>
      <inkml:brushProperty name="height" value="0.025" units="cm"/>
    </inkml:brush>
  </inkml:definitions>
  <inkml:trace contextRef="#ctx0" brushRef="#br0">80 163 18706,'-8'10'1799,"0"-1"-1328,1-2 272,0 0 0,0 1 0,0 0 0,1 0 0,1 1 0,0 0 0,0 0 0,0 0 0,-4 15 0,9-24-774,0 1 0,1-1 0,-1 0 1,1 0-1,-1 0 0,0 1 0,1-1 1,-1 0-1,1 0 0,-1 0 0,1 0 1,-1 0-1,0 0 0,1 0 0,-1 0 1,1 0-1,-1 0 0,1 0 0,-1 0 1,1 0-1,-1 0 0,0 0 0,1-1 1,-1 1-1,1 0 0,-1 0 0,0 0 1,1-1-1,-1 1 0,1 0 0,-1 0 1,0-1-1,1 1 0,-1-1 0,17-8-649,-7 0 274,0 0-1,0 0 1,-1-1-1,-1-1 1,0 1-1,0-1 1,-1-1-1,0 1 1,-1-1-1,0 0 1,4-15-1,-5 13 701,-1-1-1,-1 0 1,0 0-1,-1-1 0,0-24 1,-1 40-211,-1 0 0,0-1 0,0 1 0,0 0 0,0-1 0,0 1 0,0 0 0,0-1 0,0 1 0,0 0 0,0-1 0,0 1 0,0 0 0,0-1 0,0 1 0,0 0 0,0 0 0,-1-1 0,1 1 0,0 0 0,0-1 0,0 1 0,0 0 0,-1-1 0,1 1 0,0 0 0,0 0 0,0 0 0,-1-1 0,1 1 0,0 0 0,-1 0 0,1 0 0,0-1 0,0 1 0,-1 0 0,1 0 0,-11 8 1112,-8 20-793,-7 39 0,24-62-393,1-1 0,-1 1 0,1 0 0,1 0-1,-1 0 1,1 0 0,0 0 0,0 0 0,0-1 0,0 1 0,1 0 0,2 7 0,-3-11-62,1 0 1,0-1 0,0 1-1,0 0 1,0 0 0,0-1-1,0 1 1,0 0 0,0-1-1,1 1 1,-1-1 0,0 0-1,0 1 1,0-1 0,1 0-1,-1 1 1,0-1 0,0 0-1,1 0 1,-1 0 0,0 0 0,0-1-1,1 1 1,-1 0 0,0 0-1,0-1 1,0 1 0,0-1-1,2 0 1,34-15-2169,9-34 107,-46 56 2563,0 0-1,0 0 1,1 0-1,0 0 0,0 0 1,4 11-1,-4-15-457,0 0 0,1 1 0,-1-1 0,0 0 0,1 0 0,0 0 0,-1 0 0,1 0 0,0 0 0,0 0 0,0 0 0,0-1 0,1 1 0,-1-1 1,0 0-1,0 1 0,1-1 0,-1 0 0,4 0 0,2 1-141,0-1 0,1 0 0,-1-1 0,15 0 0,-18-1 43,0 0 0,0 1 1,0 0-1,0 0 0,0 1 1,0-1-1,0 1 0,0 0 0,0 0 1,0 0-1,0 1 0,-1 0 0,1 0 1,5 3-1,-7-1 175,-1-1 0,1 1 0,-1 0 0,0-1 0,0 1 0,0 0 0,-1 0 0,1 0 0,-1 1 0,0-1 0,0 0 0,0 0 0,-1 1 0,0-1 0,0 0-1,0 1 1,-1 7 0,0 3 330,-1 0-1,0-1 1,-9 29-1,6-26 115,-10 30 1088,14-45-1530,1-1 0,-1 1 0,0-1 0,1 1 0,-1-1 0,0 0-1,0 1 1,0-1 0,0 0 0,0 0 0,0 0 0,0 1 0,0-1 0,0 0 0,-1-1 0,1 1 0,0 0 0,-1 0 0,1 0 0,0-1 0,-1 1 0,1-1 0,-3 1-1,3-2-45,-1 0 0,0 0-1,1 0 1,-1 0-1,1 0 1,-1 0-1,1 0 1,-1-1-1,1 1 1,0-1-1,0 1 1,0-1-1,-1 1 1,2-1-1,-1 0 1,0 1-1,0-1 1,0 0-1,1 0 1,-1 0-1,1-2 1,-13-43-8,10 33-302,1 0-1,0-1 0,2 0 0,-1 1 0,3-22 1,6 2-4518,7 1-5028,-6 17-1699</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0:45.122"/>
    </inkml:context>
    <inkml:brush xml:id="br0">
      <inkml:brushProperty name="width" value="0.025" units="cm"/>
      <inkml:brushProperty name="height" value="0.025" units="cm"/>
    </inkml:brush>
  </inkml:definitions>
  <inkml:trace contextRef="#ctx0" brushRef="#br0">43 403 17200,'0'0'1180,"-6"10"518,2-5-1431,-20 35 943,22-37-1090,1-1 0,0 1 0,0 0 0,0 0 0,0-1 0,1 1 0,-1 0 0,1 0 0,-1 0 0,1 0 0,0 0 1,0 0-1,0 0 0,1 0 0,-1-1 0,2 5 0,-1-6-102,-1 0 0,1 0 1,0 0-1,0 0 1,0 0-1,0 0 0,0 0 1,1-1-1,-1 1 1,0 0-1,0-1 0,0 1 1,1-1-1,-1 1 1,0-1-1,1 1 0,-1-1 1,0 0-1,1 0 1,-1 0-1,0 0 0,1 0 1,-1 0-1,0 0 1,1 0-1,-1 0 0,0-1 1,1 1-1,1-1 1,1 0 76,1 0 0,-1-1 0,0 1 0,0-1 0,0 0 1,0 0-1,7-5 0,-4 1-70,0 0 0,-1-1 0,0 0 0,0 0-1,0-1 1,-1 0 0,0 0 0,-1 0 0,0 0 0,0-1 0,-1 0 0,0 0 0,0 0 0,-1 0 0,0 0-1,-1 0 1,1-12 0,-2 21-40,0 0-1,-1-1 1,1 1 0,0 0-1,0 0 1,0 0-1,0-1 1,-1 1-1,1 0 1,0 0-1,0 0 1,-1-1-1,1 1 1,0 0 0,0 0-1,-1 0 1,1 0-1,0 0 1,0 0-1,-1-1 1,1 1-1,0 0 1,-1 0-1,1 0 1,0 0 0,-1 0-1,1 0 1,0 0-1,0 0 1,-1 0-1,1 1 1,0-1-1,-1 0 1,1 0-1,0 0 1,0 0 0,-1 0-1,1 0 1,0 1-1,0-1 1,-1 0-1,1 0 1,0 0-1,0 1 1,0-1 0,-1 0-1,1 0 1,0 0-1,0 1 1,0-1-1,0 0 1,-1 0-1,1 1 1,0-1-1,0 1 1,-15 13-123,5 0 281,1 1 1,0-1 0,1 1-1,1 1 1,1 0 0,0 0 0,1 0-1,0 0 1,1 1 0,1 0-1,-1 24 1,4-39-123,0 0 0,0-1 0,0 1 0,0 0 0,0 0-1,0-1 1,1 1 0,-1-1 0,1 1 0,-1 0 0,1-1 0,-1 1 0,1-1 0,0 1 0,0-1 0,0 1 0,0-1-1,0 0 1,0 1 0,0-1 0,0 0 0,0 0 0,1 0 0,-1 0 0,0 0 0,1 0 0,-1 0 0,1 0-1,-1-1 1,1 1 0,-1 0 0,1-1 0,0 0 0,-1 1 0,1-1 0,0 0 0,-1 0 0,1 0 0,0 0-1,-1 0 1,1 0 0,0 0 0,2-1 0,4 0 77,0-1 1,-1 0-1,1-1 0,-1 1 0,1-1 1,-1-1-1,0 1 0,8-7 0,4-4-33,0-1 0,-1-1 0,-1-1 0,18-21 0,-26 28-257,-1-1 1,0 0-1,-1-1 1,0 1 0,-1-1-1,0-1 1,-1 1-1,7-23 1,-13 27-854,-6 15 764,-6 15 406,-28 69 817,37-82-708,2 0 1,-1 0 0,1-1-1,1 1 1,0 0-1,0 1 1,0-1 0,1 0-1,2 9 1,-2-17-225,0 1 0,0-1 0,1-1 0,-1 1 0,0 0 0,1 0-1,-1 0 1,1 0 0,0 0 0,-1 0 0,1 0 0,-1-1 0,1 1 0,0 0 0,0 0 0,0-1 0,-1 1-1,1-1 1,0 1 0,0-1 0,0 1 0,0-1 0,0 1 0,0-1 0,0 0 0,0 1 0,0-1 0,0 0-1,0 0 1,0 0 0,0 0 0,0 0 0,0 0 0,0 0 0,0 0 0,2-1 0,1 0 86,1 0 0,-1 0 1,1 0-1,-1 0 0,1-1 1,-1 0-1,6-3 0,9-9 55,-1 1 0,-1-2 0,-1-1 0,0 0 0,0 0 0,-2-2 0,0 0 0,-1-1 0,13-25 0,-5 4-144,-2-1 0,-1-1 0,19-71 0,-30 90-145,-2 0 0,-1 0 0,0 0 1,0-27-1,-9 41-51,-4 17 116,-7 17 73,-1 8 152,2 0 1,2 1-1,1 1 0,1 0 0,2 0 0,2 1 0,1 0 0,2 0 1,1 1-1,2-1 0,5 54 0,4-48-59,-8-40-81,1-1 0,-1 1 0,0-1 0,1 1 0,-1-1 0,1 1 0,-1-1 0,1 1 0,0-1 0,0 1 0,0-1 0,-1 0 0,1 1 0,0-1 0,1 0 0,-1 0 0,0 0 0,0 0 0,0 0 0,1 0-1,-1 0 1,3 1 0,-8-31 266,-8 5-745,0 1 1,-2 0-1,-30-40 1,26 40-72,1-2 0,-24-45-1,40 69 549,1 1-1,-1-1 0,1 0 0,-1 0 1,1 0-1,-1 0 0,1 1 0,-1-1 1,1 0-1,0 0 0,-1 0 0,1 0 1,0 0-1,0 0 0,0 0 0,0 0 1,0 0-1,0 0 0,0 0 0,0 0 1,0 0-1,0 0 0,0 0 0,1 0 1,-1 0-1,0 0 0,1 0 0,-1 0 1,1 0-1,-1 1 0,1-1 0,-1 0 1,1 0-1,0 0 0,-1 1 0,1-1 1,1 0-1,2 0 76,-1 0 0,1 0 0,0 0 0,0 1 0,0 0 1,0-1-1,0 2 0,4-1 0,8 1 63,13 0 158,0 2 1,31 7 0,7 1-6998</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0:45.464"/>
    </inkml:context>
    <inkml:brush xml:id="br0">
      <inkml:brushProperty name="width" value="0.025" units="cm"/>
      <inkml:brushProperty name="height" value="0.025" units="cm"/>
    </inkml:brush>
  </inkml:definitions>
  <inkml:trace contextRef="#ctx0" brushRef="#br0">1 4 13357,'0'0'4196,"74"-3"-4164,-29 14-1057,6 0-1089,2 3 0,1-1-833,-3 1-2787</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0:45.823"/>
    </inkml:context>
    <inkml:brush xml:id="br0">
      <inkml:brushProperty name="width" value="0.025" units="cm"/>
      <inkml:brushProperty name="height" value="0.025" units="cm"/>
    </inkml:brush>
  </inkml:definitions>
  <inkml:trace contextRef="#ctx0" brushRef="#br0">113 1 6662,'18'2'-1698,"5"1"4360,12 4 16340,-63-4-17123,16-1-1522,0 0 0,-1 0 1,1 1-1,0 1 0,-12 5 0,20-7-323,0-1 0,1 1 0,-1 0-1,1 1 1,-1-1 0,1 1 0,0-1 0,0 1-1,-3 3 1,5-5-83,0 1 0,1-1 0,-1 0 1,0 1-1,0-1 0,1 0 0,-1 1 0,1-1 0,-1 1 0,1-1 0,0 1 0,0-1 1,0 1-1,-1 0 0,1-1 0,1 1 0,-1-1 0,0 1 0,0-1 0,0 1 1,1-1-1,-1 1 0,2 2 0,1 0-298,0 1-1,1-1 1,0 0 0,0 0 0,0 0-1,0-1 1,0 1 0,1-1-1,0 0 1,-1 0 0,11 3 0,-8-2-40,0 0 1,0 0-1,-1 0 1,0 1-1,11 9 1,-15-12 403,0 0 0,0 1 0,0-1 1,0 0-1,-1 1 0,1-1 0,-1 1 0,1-1 1,-1 1-1,0 0 0,0-1 0,0 1 1,-1 0-1,1 0 0,-1 0 0,1-1 0,-1 1 1,0 0-1,0 0 0,0 0 0,0 0 0,-1 0 1,1 0-1,-1-1 0,0 1 0,0 0 1,0 0-1,0-1 0,0 1 0,-1 0 0,1-1 1,-1 0-1,0 1 0,1-1 0,-1 0 0,0 0 1,0 0-1,-3 3 0,-1-1-10,1 0 0,-1-1 0,0 1 0,0-1 1,0 0-1,-1 0 0,1-1 0,0 0 0,-1 0 0,0-1 0,0 1 0,1-2 0,-1 1 0,0-1 0,-11 0 0,1-7-4517,8-13-7438</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0:46.166"/>
    </inkml:context>
    <inkml:brush xml:id="br0">
      <inkml:brushProperty name="width" value="0.025" units="cm"/>
      <inkml:brushProperty name="height" value="0.025" units="cm"/>
    </inkml:brush>
  </inkml:definitions>
  <inkml:trace contextRef="#ctx0" brushRef="#br0">205 57 15214,'0'0'3817,"2"-8"-1308,-1 2-2255,0 5-180,-1 0 0,1 0 0,-1 0 0,1 0 0,-1 0 0,0 0 1,1-1-1,-1 1 0,0 0 0,0 0 0,0-1 0,0 1 0,0 0 0,0 0 0,0 0 0,0-1 1,0 1-1,-1 0 0,1 0 0,0 0 0,-1-1 0,1 1 0,-1 0 0,1 0 0,-1 0 0,0 0 0,1 0 1,-1 0-1,0 0 0,0 0 0,0 0 0,0 1 0,0-1 0,0 0 0,0 0 0,0 1 0,0-1 1,0 1-1,0-1 0,0 1 0,0-1 0,0 1 0,-1 0 0,1-1 0,0 1 0,0 0 0,0 0 1,-1 0-1,1 0 0,0 0 0,0 0 0,-1 0 0,0 1 0,-6 0-12,1 0 0,-1 0 0,1 1-1,0-1 1,0 2 0,-1-1 0,2 1 0,-1 0-1,0 1 1,0-1 0,1 2 0,0-1 0,0 0-1,0 1 1,1 0 0,-1 1 0,1-1 0,-4 7 0,3-5-19,1 0 0,0 0 1,0 0-1,1 1 0,0 0 1,0-1-1,1 2 1,0-1-1,1 0 0,0 1 1,0-1-1,0 1 0,1-1 1,1 1-1,-1 12 1,2-19-53,-1 0 1,1-1 0,-1 1-1,1 0 1,0-1 0,0 1-1,-1-1 1,1 0 0,0 1-1,0-1 1,0 1 0,1-1-1,-1 0 1,0 0 0,0 0-1,1 0 1,-1 0 0,1 0-1,-1 0 1,1 0 0,-1 0-1,1-1 1,-1 1 0,1-1-1,0 1 1,-1-1 0,1 0-1,0 1 1,-1-1 0,1 0 0,0 0-1,-1 0 1,4-1 0,4 1-196,1-1 0,0 0 0,-1 0 0,18-6 0,-11 2-607,0-1 0,-1-1 0,0-1 1,-1 0-1,15-11 0,34-30-5492,-9-3-2100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0:46.524"/>
    </inkml:context>
    <inkml:brush xml:id="br0">
      <inkml:brushProperty name="width" value="0.025" units="cm"/>
      <inkml:brushProperty name="height" value="0.025" units="cm"/>
    </inkml:brush>
  </inkml:definitions>
  <inkml:trace contextRef="#ctx0" brushRef="#br0">170 0 17168,'-11'13'1714,"-11"14"-875,2 2 0,1 0 0,2 0-1,0 2 1,2 0 0,-12 36 0,22-51-473,0 1 0,1-1 0,1 1 0,1 0 0,0 0-1,1-1 1,2 19 0,-1-31-349,1 0-1,-1 0 1,1 0-1,0 0 0,0 0 1,1 0-1,-1 0 1,1-1-1,0 1 1,-1 0-1,2-1 0,-1 0 1,0 1-1,1-1 1,0 0-1,-1 0 1,1 0-1,0-1 1,1 1-1,-1-1 0,0 1 1,1-1-1,-1 0 1,1-1-1,0 1 1,0-1-1,-1 1 0,1-1 1,0 0-1,0 0 1,0-1-1,0 1 1,8-1-1,-3 0-37,0 0 0,0-1 0,-1 0 0,1-1 0,0 1 1,0-2-1,-1 1 0,1-1 0,-1-1 0,0 1 0,0-1 0,0-1 0,0 0 0,-1 0 0,10-9 0,8-8-84,-2-1 0,38-48 0,-56 65 162,-19 55-94,-6-4 619,8-20 101,1 0 0,1 1 1,1 0-1,-10 54 1,19-79-677,-1 0 1,1 0 0,0 0 0,0 0 0,0 0 0,0 0-1,0 0 1,0 0 0,0 0 0,0-1 0,0 1 0,1 0-1,-1 0 1,0 0 0,0 0 0,1 0 0,-1 0 0,1 0-1,-1-1 1,1 1 0,-1 0 0,1 0 0,-1-1-1,1 1 1,0 0 0,-1-1 0,1 1 0,0 0 0,0-1-1,1 1 1,0 0 1,0-1 0,0 0-1,0 1 1,1-1 0,-1 0-1,0-1 1,0 1 0,0 0-1,0 0 1,0-1 0,0 0-1,4-1 1,5-2-275,-1-1 1,0 0 0,0-1-1,12-9 1,-5 1-2243,-1 0 0,21-26 0,3-12-8268,-19 16-824</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0:46.947"/>
    </inkml:context>
    <inkml:brush xml:id="br0">
      <inkml:brushProperty name="width" value="0.025" units="cm"/>
      <inkml:brushProperty name="height" value="0.025" units="cm"/>
    </inkml:brush>
  </inkml:definitions>
  <inkml:trace contextRef="#ctx0" brushRef="#br0">71 60 15471,'0'0'3096,"-9"8"155,5-4-2821,-34 33 1793,36-35-2126,0 0 0,1 0-1,-1 0 1,0 1 0,1-1-1,-1 1 1,1-1-1,0 1 1,0-1 0,0 1-1,0 0 1,0 0 0,0-1-1,1 1 1,-1 0 0,1 0-1,0 0 1,0 3 0,1-6-102,-1 1 0,1-1 0,0 1 0,-1-1 0,1 0 0,0 1 0,0-1 0,-1 0 0,1 0 0,0 1 0,0-1 0,-1 0 0,1 0 0,0 0 1,0 0-1,-1 0 0,1 0 0,0 0 0,0 0 0,-1-1 0,1 1 0,0 0 0,0 0 0,-1-1 0,1 1 0,0-1 0,20-6-102,11-14-736,-22 14 637,0 0 1,0 0 0,0 1 0,20-8 0,-28 13 238,0 1-1,0-1 1,0 1 0,0-1-1,0 1 1,0 0 0,0-1-1,0 1 1,0 0 0,0 0-1,0 1 1,0-1 0,0 0 0,0 1-1,-1-1 1,1 1 0,0-1-1,0 1 1,0 0 0,0 0-1,-1 0 1,1 0 0,0 0-1,-1 0 1,1 1 0,-1-1-1,1 0 1,-1 1 0,0-1 0,1 1-1,-1 0 1,0-1 0,1 4-1,10 30 877,-11-30-710,0-1 0,0 1 0,0 0 0,1-1 0,-1 0 0,1 1 0,0-1 1,1 0-1,-1 0 0,1 0 0,-1 0 0,5 4 0,-6-7-147,0-1-1,-1 0 1,1 1 0,0-1 0,0 0 0,-1 1-1,1-1 1,0 0 0,0 0 0,-1 0 0,1 0-1,0 0 1,0 0 0,0 0 0,-1 0-1,1 0 1,0 0 0,0 0 0,-1 0 0,1 0-1,0-1 1,0 1 0,-1 0 0,1-1 0,0 1-1,-1 0 1,1-1 0,1 0 0,13-24 544,-3-33-462,-11 55-103,2-91-1185,-3 64-1097,40 56-4017,-29-22 5168,-1 1-1,1-1 1,0-1-1,0 0 1,0-1-1,17 2 1,9-1-3657</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0:47.288"/>
    </inkml:context>
    <inkml:brush xml:id="br0">
      <inkml:brushProperty name="width" value="0.025" units="cm"/>
      <inkml:brushProperty name="height" value="0.025" units="cm"/>
    </inkml:brush>
  </inkml:definitions>
  <inkml:trace contextRef="#ctx0" brushRef="#br0">217 33 9033,'0'0'10714,"-8"-6"-7842,4 3-2690,1 0 1,-1 0-1,0 1 1,0 0-1,0-1 0,0 2 1,0-1-1,0 0 1,-1 1-1,1 0 1,-1 0-1,1 0 1,0 0-1,-1 1 1,1-1-1,-1 1 1,0 1-1,1-1 0,-1 0 1,1 1-1,0 0 1,-1 0-1,1 1 1,0-1-1,-1 1 1,1 0-1,-6 4 1,3-2-24,1 1 0,-1 0 0,1 0 0,1 1 0,-1-1 0,1 1 0,0 0 0,0 1 0,1-1 0,0 1 0,0 0 0,1 0 0,0 1 0,0-1 0,0 1 0,1-1 0,0 1 0,-1 11 0,3-17-155,0-1 0,0 0-1,0 1 1,0-1 0,0 0 0,1 1-1,-1-1 1,0 0 0,1 0 0,-1 1-1,1-1 1,-1 0 0,1 0 0,0 0 0,0 0-1,-1 0 1,1 0 0,0 0 0,0 0-1,0 0 1,0 0 0,0 0 0,2 1-1,0-1 12,0 1 0,1-1 0,-1 1-1,0-1 1,1 0 0,-1 0-1,1-1 1,6 1 0,-1 0 16,-1-1 1,1 0 0,-1-1-1,1 0 1,-1-1-1,0 1 1,12-5-1,-9 0-19,1 0 0,-1 0 0,-1-1 0,19-16-1,-24 20-223,-1-1 0,1 0-1,-1-1 1,0 1 0,0-1-1,-1 0 1,1 0 0,-1 0-1,0 0 1,-1-1 0,1 1-1,2-9 1,-41 56-2660,33-36 2650,-1 0 1,1 0-1,0 1 1,0-1-1,-1 8 1,3-13 94,1 0 1,0 0 0,0 0-1,0-1 1,-1 1 0,1 0 0,0 0-1,0 0 1,0 0 0,1-1 0,-1 1-1,0 0 1,0 0 0,0 0-1,0 0 1,1-1 0,-1 1 0,0 0-1,1 0 1,-1-1 0,1 1 0,-1 0-1,1-1 1,-1 1 0,1 0-1,-1-1 1,1 1 0,0-1 0,-1 1-1,1-1 1,0 1 0,-1-1-1,1 1 1,0-1 0,0 0 0,-1 0-1,1 1 1,0-1 0,0 0 0,0 0-1,0 0 1,-1 0 0,1 0-1,0 0 1,0 0 0,0 0 0,-1 0-1,1 0 1,0 0 0,0 0 0,0-1-1,0 1 1,-1 0 0,2-1-1,26-7-2963,2-10-306</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0:47.621"/>
    </inkml:context>
    <inkml:brush xml:id="br0">
      <inkml:brushProperty name="width" value="0.025" units="cm"/>
      <inkml:brushProperty name="height" value="0.025" units="cm"/>
    </inkml:brush>
  </inkml:definitions>
  <inkml:trace contextRef="#ctx0" brushRef="#br0">148 0 12204,'0'0'11381,"-11"12"-10767,-6 10 4,0 1 1,2 0-1,1 1 1,1 1-1,1 0 1,-12 34-1,18-40-489,1 1 0,0-1 0,2 1 0,0-1 0,1 25 0,1-43-125,1 0-1,0 0 1,0 0-1,0 0 1,0 0-1,0 0 1,1 0-1,-1 0 1,0 0-1,0 0 1,1 0-1,-1 0 1,0 0-1,1 0 1,-1 0-1,1 0 0,-1 0 1,1 0-1,0-1 1,-1 1-1,1 0 1,0 0-1,-1-1 1,1 1-1,0 0 1,0-1-1,0 1 1,0-1-1,0 1 1,-1-1-1,1 1 1,0-1-1,0 0 1,0 1-1,0-1 1,0 0-1,0 0 0,0 0 1,0 0-1,0 0 1,1 0-1,-1 0 1,0 0-1,0 0 1,0-1-1,0 1 1,0 0-1,-1 0 1,1-1-1,1 0 1,5-1-10,-1 0 1,0-1-1,0 0 1,-1 0-1,1-1 1,8-6-1,14-16-324,-1-1 0,-1-1 0,29-42 0,-8 0-4062,-70 106 2164,-33 60 75,52-86 2183,-1 0 0,2 0 0,-1 0 0,1 1 0,1-1 0,0 1 0,0-1 0,1 12 1,1-21-38,0 0 0,1 0 0,-1-1 0,1 1 0,-1 0 0,0-1 0,1 1 0,-1 0 0,1-1 0,0 1 0,-1-1 0,1 1 0,-1-1 0,1 1 0,0-1 0,0 0 0,-1 1 1,1-1-1,0 0 0,-1 1 0,1-1 0,0 0 0,0 0 0,0 0 0,-1 0 0,1 0 0,0 1 0,0-1 0,0-1 0,-1 1 0,1 0 0,0 0 0,0 0 0,0 0 0,-1-1 0,1 1 1,0 0-1,0-1 0,-1 1 0,2-1 0,36-14-1710,-6-8-1769,4-8-1773</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0:48.325"/>
    </inkml:context>
    <inkml:brush xml:id="br0">
      <inkml:brushProperty name="width" value="0.025" units="cm"/>
      <inkml:brushProperty name="height" value="0.025" units="cm"/>
    </inkml:brush>
  </inkml:definitions>
  <inkml:trace contextRef="#ctx0" brushRef="#br0">1 267 3908,'107'-147'5902,"-30"28"7707,-104 165-12807,-38 88 0,57-112-510,0 1-1,1 0 1,2 0 0,0 0 0,1 1 0,-1 37 0,5-61-310,0 1 0,0-1 0,1 1 0,-1-1 0,0 1 0,0-1 1,0 1-1,0-1 0,0 1 0,1-1 0,-1 1 0,0-1 0,0 1 0,1-1 1,-1 0-1,0 1 0,0-1 0,1 1 0,-1-1 0,1 0 0,-1 0 1,0 1-1,1-1 0,-1 0 0,1 1 0,-1-1 0,1 0 0,-1 0 0,0 0 1,1 0-1,-1 1 0,1-1 0,-1 0 0,1 0 0,-1 0 0,1 0 1,-1 0-1,1 0 0,-1 0 0,1 0 0,-1-1 0,1 1 0,-1 0 0,1 0 1,-1 0-1,1 0 0,-1-1 0,1 1 0,-1 0 0,0 0 0,1-1 1,-1 1-1,1 0 0,0-1 0,25-18-654,-20 10 577,1-1 0,-1 0 0,-1 0 0,0 0 0,0-1 0,-1 1 0,-1-1 0,1 0 0,-2 0 0,1-1 0,-2 1 0,0 0 0,0-20 0,-1 29-171,0 34 255,1-28 53,-1 0 1,1 0-1,-1 0 0,1 0 1,1 0-1,-1 0 0,0 0 1,1-1-1,0 1 0,0 0 1,0-1-1,0 0 0,1 1 1,-1-1-1,1 0 0,0 0 1,0 0-1,0-1 0,0 1 1,0-1-1,1 1 0,-1-1 1,1 0-1,-1 0 0,1-1 1,0 1-1,0-1 0,8 2 1,-7-2 3,0 1 0,1-1 1,-1 0-1,0-1 0,1 1 1,-1-1-1,1-1 0,-1 1 1,1-1-1,-1 1 0,1-1 1,-1-1-1,0 1 1,0-1-1,0 0 0,0 0 1,0-1-1,0 0 0,0 1 1,-1-1-1,6-5 0,-7 5-21,-1 1 0,1-1 0,-1 0 0,0 1-1,0-1 1,0 0 0,-1 0 0,1 0 0,-1-1-1,1 1 1,-1 0 0,0-1 0,0 1 0,-1 0-1,1-1 1,0-3 0,-2 6-34,1 1 1,-1-1-1,1 1 0,-1-1 0,0 1 0,1-1 1,-1 1-1,0-1 0,1 1 0,-1-1 1,0 1-1,1 0 0,-1 0 0,0-1 0,0 1 1,1 0-1,-1 0 0,0 0 0,0 0 1,0-1-1,1 1 0,-1 0 0,0 1 1,0-1-1,0 0 0,1 0 0,-1 0 0,0 0 1,-1 1-1,-26 5-64,21-3 92,1 0 1,-1 1-1,1 0 1,0 1-1,0-1 0,-9 10 1,13-12-13,0 0 1,0 0 0,0 0-1,0 0 1,1 1-1,-1-1 1,0 0 0,1 1-1,0 0 1,-1-1 0,1 1-1,0 0 1,1-1-1,-1 1 1,0 0 0,1 0-1,0 0 1,-1 0-1,1 5 1,1-7-7,0 1-1,0-1 1,0 1-1,0-1 1,0 1 0,1-1-1,-1 0 1,0 0 0,0 1-1,1-1 1,-1 0-1,1 0 1,-1 0 0,1-1-1,0 1 1,-1 0 0,1-1-1,0 1 1,-1-1-1,1 1 1,0-1 0,0 0-1,1 1 1,50 3-65,-44-3 22,241 0-932,-167-1 3907,-89 0-2687,1 0-1,-1 0 0,1-1 0,0 0 1,-1 0-1,1-1 0,0 1 0,0-1 0,0 0 1,0 0-1,0-1 0,0 0 0,0 0 1,1 0-1,0 0 0,-1 0 0,-3-6 0,4 4-242,0-1-1,0-1 0,0 1 0,1 0 0,0-1 0,1 0 0,-1 0 0,1 0 0,1 0 1,-1 0-1,1 0 0,0-11 0,0 14-77,1-1 0,-1 1 0,1-1-1,0 1 1,0-1 0,1 1 0,0 0 0,-1-1 0,1 1 0,1 0 0,-1-1 0,1 1-1,-1 0 1,1 0 0,4-6 0,-3 7 45,1 0-1,0-1 1,0 1-1,0 0 1,0 1-1,0-1 1,0 1-1,1 0 1,-1 0 0,1 0-1,0 1 1,0-1-1,8 0 1,14-3-319,-1 2-1,44-1 1,14 6-3147,-14-1-2546,-19-1-3076</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0:48.953"/>
    </inkml:context>
    <inkml:brush xml:id="br0">
      <inkml:brushProperty name="width" value="0.025" units="cm"/>
      <inkml:brushProperty name="height" value="0.025" units="cm"/>
    </inkml:brush>
  </inkml:definitions>
  <inkml:trace contextRef="#ctx0" brushRef="#br0">173 117 5605,'-49'9'1298,"-30"8"1151,34 0 2057,69-15-1030,219-13 1129,123-32-2061,-56 5-1606,1345-31-559,0 133-400,-1577-59-386,97 7-855,-63 7-6085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45.186"/>
    </inkml:context>
    <inkml:brush xml:id="br0">
      <inkml:brushProperty name="width" value="0.025" units="cm"/>
      <inkml:brushProperty name="height" value="0.025" units="cm"/>
    </inkml:brush>
  </inkml:definitions>
  <inkml:trace contextRef="#ctx0" brushRef="#br0">11 1 13901,'0'0'16245,"-2"8"-16464,2-7 221,-1 1-38,0 0 0,1 0 1,-1 0-1,1 0 0,0 0 1,0 1-1,0-1 0,0 0 1,0 0-1,0 0 0,0 0 1,2 5-1,-1-6-66,1 1 0,-1-1 0,1 1 0,0-1-1,-1 1 1,1-1 0,0 0 0,0 0 0,0 0 0,0 0 0,0 0 0,0-1-1,0 1 1,0 0 0,0-1 0,0 1 0,0-1 0,3 0 0,-2 0-19,0 1 0,0 0 0,1-1 1,-1 1-1,0 1 0,0-1 0,0 0 0,0 1 1,0-1-1,0 1 0,-1 0 0,5 3 1,-7-4 178,1 1 1,0-1 0,0 0 0,-1 1-1,1-1 1,-1 1 0,1-1 0,-1 1-1,0-1 1,0 1 0,0-1-1,1 1 1,-1-1 0,-1 1 0,1-1-1,0 1 1,0-1 0,0 1 0,-1-1-1,1 1 1,-1-1 0,1 0 0,-1 1-1,0-1 1,0 1 0,1-1 0,-1 0-1,0 0 1,0 0 0,-1 2 0,-30 35 1158,31-36-1449,-1 0 1,0 0-1,0 0 1,-1 0-1,1 0 1,0 0-1,-1-1 0,1 1 1,-1-1-1,1 0 1,-1 0-1,0 0 1,1 0-1,-1 0 0,-4 0 1,-3-2-5551</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1:29.887"/>
    </inkml:context>
    <inkml:brush xml:id="br0">
      <inkml:brushProperty name="width" value="0.025" units="cm"/>
      <inkml:brushProperty name="height" value="0.025" units="cm"/>
    </inkml:brush>
  </inkml:definitions>
  <inkml:trace contextRef="#ctx0" brushRef="#br0">1 61 9417,'0'0'4228,"36"6"-3449,124 28 2216,-96-19-2616,0-2 0,1-3 0,84 3 0,507 5 43,103-7 48,-431-15-444,-58 6 30,332-7 342,-134-34-264,-139 9-38,-292 27-90,787-38 84,242 52 1026,-995-9-1043,-23-1 317,56-5 1,-109 1 2006,5-6-3686,4-16-3952,-4 24 5114,7-32-6781</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2:48.160"/>
    </inkml:context>
    <inkml:brush xml:id="br0">
      <inkml:brushProperty name="width" value="0.025" units="cm"/>
      <inkml:brushProperty name="height" value="0.025" units="cm"/>
    </inkml:brush>
  </inkml:definitions>
  <inkml:trace contextRef="#ctx0" brushRef="#br0">0 0 5541,'0'0'6508,"9"5"-6327,7 1-59,0-1 0,0 0 1,1-1-1,-1-1 0,1-1 0,0 0 0,33-2 0,200 20 2107,-85-3-1783,312-24 30,-150-6 211,131 18-248,278-3 35,17-25-212,-128 22 656,29-1 59,-582-2-921,-33 1 60,0 1 1,61 6 0,-81 3 987,8 2-1312,-26-9-69,0 0 0,-1 0 0,1 0 0,0 0 0,0 0 0,-1 0 0,1 0-1,0 0 1,0 0 0,-1 0 0,1 0 0,0-1 0,-1 1 0,1 0 0,0 0 0,-1-1 0,1 1 0,0-1 0,-1 1 0,1 0 0,-1-1 0,1 1 0,0-1 0,-1 1 0,0-1-1,1 0 1,-1 1 0,1-1 0,-1 0 0,1 0 0,3-15-10982</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2:49.392"/>
    </inkml:context>
    <inkml:brush xml:id="br0">
      <inkml:brushProperty name="width" value="0.025" units="cm"/>
      <inkml:brushProperty name="height" value="0.025" units="cm"/>
    </inkml:brush>
  </inkml:definitions>
  <inkml:trace contextRef="#ctx0" brushRef="#br0">0 1 11755,'0'0'1570,"10"9"-1416,-1-1-101,1 0-1,-1-1 1,1 0-1,0-1 0,1 0 1,0 0-1,0-1 1,0-1-1,0 0 1,17 4-1,52 2 65,1-3-1,128-7 1,-97-1 280,923-34 3879,-433 16-3635,-600 19-680,38-3-1923,-16-6-2304,-5-8-4799</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2:52.832"/>
    </inkml:context>
    <inkml:brush xml:id="br0">
      <inkml:brushProperty name="width" value="0.025" units="cm"/>
      <inkml:brushProperty name="height" value="0.025" units="cm"/>
    </inkml:brush>
  </inkml:definitions>
  <inkml:trace contextRef="#ctx0" brushRef="#br0">70 1076 6598,'0'0'1554,"-7"-9"-545,-21-28-540,28 36-480,-1-1-1,0 1 1,1 0-1,-1 0 0,1-1 1,-1 1-1,1 0 1,0-1-1,-1 1 0,1-1 1,0 1-1,0 0 1,0-1-1,0 1 0,0-1 1,0 1-1,1 0 1,-1-1-1,0 1 0,1 0 1,-1-1-1,1 1 1,-1 0-1,1-1 0,1 0 1,22-26-694,-15 20 564,-5 3 266,0 0-1,1 1 1,0-1 0,0 1 0,0 0 0,0 0 0,1 1 0,-1-1-1,1 1 1,0 0 0,0 1 0,0 0 0,0 0 0,1 0 0,-1 0-1,0 1 1,10-1 0,917-65 158,413 111 1292,58 24-1319,-1286-66 228,84-2 194,-163-2-568,-1-1 0,-1-3 0,47-12 0,-59 10-84,0-2 0,-1-1 0,0-2 0,0 0 1,-1-1-1,-1-1 0,0-1 0,-1-1 1,-1-1-1,28-33 0,-42 44 16,0-1 1,-1 0-1,0 0 0,0-1 1,-1 1-1,0-1 1,0 0-1,-1 0 0,0 0 1,-1 0-1,0-1 0,-1 1 1,0-1-1,0 1 1,-1-1-1,0 1 0,-1-1 1,0 0-1,0 1 0,-1 0 1,0-1-1,-1 1 1,-5-13-1,2 7 32,-1 0-1,-1 1 1,0 0 0,-1 0 0,-1 1 0,0 1-1,0-1 1,-1 1 0,-1 1 0,0 0 0,0 1-1,-1 0 1,-18-10 0,-32-12 88,-1 2 1,-2 3 0,-127-33-1,-215-23 378,158 45-444,-457-12 1,17 82-125,638-28-9,-592-3-353,283-8 476,272 10-90,1 4-1,0 5 1,1 3-1,1 4 1,-92 32-1,84-24-64,43-14 53,1 3 0,-67 29 0,109-41 9,1 0-1,1 0 1,-1 0 0,1 1-1,0 0 1,0 0-1,0 0 1,0 1 0,1 0-1,0 0 1,1 1 0,-1-1-1,1 1 1,0 0 0,1 0-1,-1 0 1,2 1 0,-1-1-1,1 1 1,-3 14-1,4-11 4,1-1 0,0 1-1,0-1 1,1 1 0,0 0-1,1-1 1,0 0 0,1 1-1,0-1 1,1 0 0,0-1-1,0 1 1,1-1 0,0 1-1,8 9 1,5 4-6,1-2 0,1 0 0,1-1 1,1-1-1,0 0 0,2-2 0,0-1 0,0-1 0,2-1 1,31 12-1,27 7-40,170 43 0,-55-32 28,2-9 1,275 12 0,412-41-43,114-79-711,-7-67 503,-910 126 285,31-3 66,165-48 0,-273 63-48,0-1-1,0 0 1,0-1 0,-1 0-1,12-7 1,-17 10 12,-1 0 0,1-1 1,-1 1-1,1 0 0,-1 0 1,0-1-1,0 1 0,0-1 1,1 1-1,-1-1 0,-1 1 0,1-1 1,0 0-1,0 1 0,-1-1 1,1 0-1,-1 0 0,1 1 1,-1-1-1,0 0 0,0 0 0,1 0 1,-1 0-1,-1 1 0,1-1 1,0 0-1,0 0 0,-1 0 1,1 0-1,-1 1 0,-1-4 0,-1-1 0,0 1-1,-1 0 1,1 0-1,-1 0 0,0 1 1,-1-1-1,1 1 0,-1 0 1,0 0-1,-8-4 0,-59-32-49,65 37 18,-61-27-109,0 3-1,-2 3 1,0 4-1,-86-14 1,-298-25-5814,403 54 4464,-145-14-6843</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3:27.203"/>
    </inkml:context>
    <inkml:brush xml:id="br0">
      <inkml:brushProperty name="width" value="0.025" units="cm"/>
      <inkml:brushProperty name="height" value="0.025" units="cm"/>
    </inkml:brush>
  </inkml:definitions>
  <inkml:trace contextRef="#ctx0" brushRef="#br0">1072 1477 9641,'0'0'3785,"3"8"-3422,-2-5-322,0-1 0,0 0 0,0 0-1,0 0 1,0 0 0,1 0 0,-1 0 0,1 0 0,0 0-1,-1-1 1,1 1 0,0-1 0,0 1 0,0-1-1,0 0 1,0 1 0,0-1 0,0 0 0,4 1 0,3 0 144,2-1 1,-1 0 0,0 0 0,15-1 0,227-20 1881,-28-1-1428,466 29 273,-187 3-238,62-21 53,353 7 206,-700 15-748,158 5-76,-360-17-100,250-7 56,-220 3-44,0-2 1,0-2-1,76-23 1,-115 28 37,1 0 0,-1 0 0,0 0 0,0-1 0,0 0 0,0 0 0,-1-1 0,0 1 0,0-2 0,0 1 0,0 0 0,8-13 0,-8 9 33,-2 1 0,1-1 0,-1 0 0,0-1 0,-1 1 0,0-1 0,-1 0 0,0 1 0,1-20 0,1-17-40,-2-1 0,-2 1 0,-3-1 0,-1 1 0,-2 0 1,-3 0-1,-1 1 0,-2 0 0,-28-65 0,27 79-79,-2 1 0,-1 0-1,-2 2 1,-1 0 0,0 0-1,-2 2 1,-2 1 0,0 1-1,-1 0 1,-1 2 0,-1 1-1,-2 1 1,-55-31-1,10 17-152,-2 4 0,-1 2 0,-152-33 0,-247-16-381,444 73 561,-686-74-125,-893 18-1,1427 65 112,2 7-1,-1 8 0,-254 62 1,372-65-41,0 3 1,2 2-1,1 4 1,1 1 0,1 4-1,-99 68 1,126-75 35,1 1 1,1 1 0,1 2-1,2 1 1,1 1 0,1 1-1,1 1 1,2 2 0,2 0-1,1 1 1,1 1 0,-20 61-1,32-76 3,0 1-1,1 0 1,1 1-1,1-1 1,1 1-1,1-1 1,1 1-1,1 0 1,1-1-1,1 1 1,1-1-1,1 0 1,1 0-1,1 0 1,0-1-1,2 0 0,1-1 1,0 1-1,1-2 1,27 34-1,-9-18 0,2-1-1,1-2 1,2-1-1,1-2 1,1-1-1,2-2 1,0-2-1,2-1 0,68 28 1,16-3-40,1-5 0,134 26-1,0-13-144,3-11-1,272 11 0,-179-42-69,357-34-1,365-34-6074,-862 45-128</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39:29.107"/>
    </inkml:context>
    <inkml:brush xml:id="br0">
      <inkml:brushProperty name="width" value="0.025" units="cm"/>
      <inkml:brushProperty name="height" value="0.025" units="cm"/>
    </inkml:brush>
  </inkml:definitions>
  <inkml:trace contextRef="#ctx0" brushRef="#br0">0 354 11050,'0'0'3620,"11"0"-2702,457-14 4208,182-12-3445,676-71-1014,-118-8 670,-240 15 16,-843 80-611,-171 4-7878,36 4 4071,-21-1-8391</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39:30.151"/>
    </inkml:context>
    <inkml:brush xml:id="br0">
      <inkml:brushProperty name="width" value="0.025" units="cm"/>
      <inkml:brushProperty name="height" value="0.025" units="cm"/>
    </inkml:brush>
  </inkml:definitions>
  <inkml:trace contextRef="#ctx0" brushRef="#br0">108 240 6919,'-13'-8'559,"0"0"0,1-1 0,0 0 0,-19-20 0,5-5 3746,28 33-4188,-1 0 1,1 0 0,0 0-1,-1 1 1,1-1 0,0 0 0,0 1-1,0 0 1,0-1 0,0 1-1,-1 0 1,1 0 0,0 0-1,0 0 1,0 1 0,3-1 0,-1 1 101,522 10 587,884-43 2938,-2-41-3324,404 30 2356,-1201 88-1986,-345-19-918,-258-26 9,62 4-2528,-24-8-2642,-2-9-3744</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4:08.777"/>
    </inkml:context>
    <inkml:brush xml:id="br0">
      <inkml:brushProperty name="width" value="0.025" units="cm"/>
      <inkml:brushProperty name="height" value="0.025" units="cm"/>
    </inkml:brush>
  </inkml:definitions>
  <inkml:trace contextRef="#ctx0" brushRef="#br0">568 592 9129,'0'0'4660,"7"-10"-4425,-2 2-236,1 1-1,0 0 1,0 1 0,0-1-1,1 1 1,0 0 0,0 1-1,1-1 1,0 2 0,-1-1-1,12-4 1,33-14-22,26-11-816,91-28 1,-145 55 682,0 1 1,1 1 0,-1 1 0,1 1 0,0 1 0,0 1 0,0 2 0,37 4 0,-44 0 235,0 2 0,0-1 0,-1 2 0,0 1 1,-1 0-1,1 0 0,23 21 0,-14-12 563,42 23 0,-22-21-299,0-3-1,1-1 1,1-2 0,1-3 0,74 9 0,255 2 778,-318-21-976,698 32 166,283 4-357,-916-37 61,900-16-5,-718-2-30,403-78 0,-625 80 12,36-6 22,-2-5 0,154-55 0,-266 79-6,1 0 0,-1-1 1,0 0-1,0 0 1,0-1-1,-1 1 0,1-2 1,-1 1-1,9-10 0,-14 13 1,1 0-1,-1 0 0,0 0 0,0 0 1,0 0-1,0 0 0,0 0 0,-1 0 1,1 0-1,-1-1 0,1 1 0,-1 0 0,0 0 1,0-1-1,0 1 0,0 0 0,0 0 1,0-1-1,0 1 0,-1 0 0,0 0 0,1 0 1,-1 0-1,0 0 0,0 0 0,0 0 1,0 0-1,0 0 0,0 0 0,-1 0 1,1 0-1,-1 1 0,1-1 0,-1 0 0,0 1 1,1 0-1,-1-1 0,-4-1 0,-9-8-11,-1 1 0,-1 0 0,0 1 0,0 1-1,-1 0 1,-33-9 0,-118-18 76,131 28-95,-777-91 469,560 75-427,-723-29 23,-5 53 269,869 0-290,-1702 92 997,1488-69-839,288-21-194,-437 41-428,382-30 363,1 4-1,-179 60 1,231-62 7,-53 28 0,82-37-17,0 0 0,1 1 0,0 1 0,1 0 0,0 0 0,0 1 0,1 1 0,-10 11 0,18-18-59,-1 0 1,0-1 0,1 1-1,0 0 1,0 0 0,0 0-1,0 1 1,0-1 0,1 0-1,0 1 1,0-1 0,0 1-1,1-1 1,-1 1 0,1-1-1,0 1 1,1-1 0,-1 1-1,1-1 1,-1 1 0,2-1-1,-1 0 1,0 1 0,1-1-1,0 0 1,4 8 0,0-3-242,1-1 0,0 1 0,0-2 0,1 1 0,0-1-1,1 0 1,-1 0 0,1-1 0,19 9 0,45 20-2500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4:41.003"/>
    </inkml:context>
    <inkml:brush xml:id="br0">
      <inkml:brushProperty name="width" value="0.025" units="cm"/>
      <inkml:brushProperty name="height" value="0.025" units="cm"/>
    </inkml:brush>
  </inkml:definitions>
  <inkml:trace contextRef="#ctx0" brushRef="#br0">1726 494 9545,'-289'23'440,"-356"76"1,615-93-449,0 2-1,1 0 1,0 2 0,1 1 0,0 2 0,1 0 0,0 2-1,1 1 1,1 1 0,1 1 0,0 1 0,1 1-1,2 2 1,-28 32 0,11-4 134,3 1 0,2 2 0,2 1 1,3 2-1,-36 98 0,48-107-15,2 2 1,2-1 0,3 2-1,1 0 1,3 0-1,2 0 1,4 75 0,3-95-60,0-1-1,2 0 1,1 0 0,1 0 0,2-1 0,1 0 0,21 40 0,-12-34-24,2 0-1,1-1 1,2-2 0,1 0-1,30 27 1,0-9-14,1-3 1,2-2-1,3-3 0,1-3 1,117 53-1,-68-44-2,1-5 1,3-5-1,1-5 0,171 24 1,-141-39-4,1-6 1,0-7-1,183-17 0,-127-12 20,-1-8 0,-2-9 0,-1-9 0,-4-8-1,298-133 1,-310 106 41,196-125 1,-267 139-6,-3-6 0,171-157 1,-243 197-38,-1 0 0,-2-3 1,-1 0-1,-3-3 0,-1 0 1,27-57-1,-46 77 43,-1 0 0,-1-1 0,-1 0 0,-2 0 0,0 0 0,2-34 0,-7 40 75,0 0 0,-2-1 0,0 1 1,-1 0-1,-1 0 0,-1 0 0,-1 0 0,0 1 0,-11-25 0,2 16-36,-1 0 0,-1 2 1,-1-1-1,-2 2 0,0 0 0,-1 2 0,-2 0 0,0 1 0,-40-29 0,-7 2-23,-2 2 0,-97-44 0,-7 7 3,-4 9 0,-3 7 0,-304-69 0,262 92 129,-2 10 1,-405-10 0,472 45-188,1 8 0,0 6 0,1 7 0,-269 74 0,304-58-109,2 5 0,1 5 0,3 6 0,3 4 0,2 6 0,-142 106 0,-111 148-4786,198-161 122</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5:02.345"/>
    </inkml:context>
    <inkml:brush xml:id="br0">
      <inkml:brushProperty name="width" value="0.025" units="cm"/>
      <inkml:brushProperty name="height" value="0.025" units="cm"/>
    </inkml:brush>
  </inkml:definitions>
  <inkml:trace contextRef="#ctx0" brushRef="#br0">861 468 8648,'0'0'9647,"0"0"-9639,0 0 1,-1 0 0,1 0 0,-1 0 0,1 0-1,-1 0 1,1 0 0,0 0 0,-1 1 0,1-1-1,-1 0 1,1 0 0,-1 0 0,1 0 0,0 1-1,-1-1 1,1 0 0,0 1 0,-1-1 0,1 0-1,0 1 1,-1-1 0,1 0 0,0 1 0,0-1-1,-1 0 1,1 1 0,0-1 0,0 1 0,0-1-1,0 0 1,-1 1 0,1-1 0,0 1 0,0-1-1,0 1 1,-6 19 128,0-1 1,1 1-1,1 0 0,-2 24 0,-1 4 106,-3 8 134,-2 0-237,3 1 0,2 1 1,2-1-1,6 95 1,-1-149-144,1 1 0,-1-1 0,1 1 0,0-1 1,0 0-1,1 0 0,-1 1 0,1-1 0,-1 0 1,1 0-1,0-1 0,0 1 0,1 0 0,-1 0 1,0-1-1,1 0 0,-1 1 0,1-1 0,5 3 1,3 1 45,1-1 0,0 0 0,0 0 0,14 3 1,29 12-7,-26-7-13,1-1 0,0-2 0,1-1 0,-1-1 0,2-1 0,40 3 0,194-2 279,-215-8-304,229-14 117,-10 0-29,282 37 31,-176-4 132,339 22 137,71 1 5,822-36 208,-856-10-404,-275 4-183,1637 15 75,-1032-43 227,-198-22 570,-863 49-820,489-46 146,-200 15-149,-171 26-50,207 18 1,-161-2 4,298-27 549,-436 13-566,98 2 30,-87 2-10,75-7 0,-130 6 63,-1 0 0,0 0 0,0 0 0,1 0 0,-1 0 0,0-1 0,0 1 0,0-1 0,0 1-1,0-1 1,-1 0 0,1 0 0,0 0 0,-1 0 0,1 0 0,-1 0 0,0 0 0,0 0 0,0 0 0,0-1 0,0 1 0,0 0 0,-1-1 0,2-3 0,10-73 51,-9 53-106,3-47-170,-4 0-1,-3 1 0,-10-76 0,5 76-76,6 56 211,-2 1-1,0-1 0,0 1 0,-2 0 0,-7-23 1,9 33-1,0 1 1,-1-1 0,0 1 0,1 0 0,-1 0 0,-1 0-1,1 0 1,0 0 0,-1 1 0,0-1 0,0 1 0,0 0 0,0 0-1,0 1 1,-1-1 0,1 1 0,-1 0 0,0 0 0,0 0-1,-9-1 1,-164-21 102,39 7-6,-462-45 58,206 28-68,-2306-199-228,135 166 12,-248 172 191,1356 10-45,499-36-21,-477 20 258,1101-66 55,209-19-989,126-13 641,-15-1-900,27-22-12566</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46.639"/>
    </inkml:context>
    <inkml:brush xml:id="br0">
      <inkml:brushProperty name="width" value="0.025" units="cm"/>
      <inkml:brushProperty name="height" value="0.025" units="cm"/>
    </inkml:brush>
  </inkml:definitions>
  <inkml:trace contextRef="#ctx0" brushRef="#br0">50 260 11979,'0'0'12610,"-8"10"-11676,3-3-699,1 1 0,-1-1-1,1 0 1,0 1 0,1 0 0,-1 0 0,2 0 0,-1 0 0,1 1 0,1-1 0,-2 17-1,2-24-124,1 0 0,0 0-1,0 0 1,-1 0-1,1 0 1,0 0 0,0 0-1,0-1 1,0 1-1,0 0 1,0 0-1,1 0 1,-1 0 0,0 0-1,0 0 1,1 0-1,-1-1 1,0 1 0,1 0-1,-1 0 1,1 0-1,-1-1 1,1 2-1,9-19 756,6-41-559,-16 56-311,0 1 0,0 0 0,0-1 0,0 1-1,1-1 1,-1 1 0,0-1 0,1 1 0,-1 0 0,1-1-1,-1 1 1,1 0 0,-1-1 0,1 1 0,0 0-1,1-2 1,14 6-1438,13 5-1131,-18-7 1503,-1-1 0,1 0 0,0-1 0,0 0 0,0-1 1,0 0-1,0 0 0,-1-1 0,1-1 0,-1 0 0,0 0 0,0-1 0,-1 0 0,1-1 0,-1 0 0,0-1 0,14-13 0,-22 20 1278,-1 0-1,1-1 0,-1 1 0,1 0 1,-1-1-1,0 1 0,1 0 1,-1-1-1,1 1 0,-1-1 0,0 1 1,1 0-1,-1-1 0,0 1 1,0-1-1,1 1 0,-1-1 0,0 1 1,0-1-1,0 0 0,0 1 1,0-1-1,0 1 0,0-1 0,1 1 1,-2-1-1,1 1 0,0-1 1,0 1-1,0-1 0,0 1 0,0-1 1,0 0-1,0 1 0,-1-1 1,1 1-1,0-1 0,0 1 0,-1 0 1,1-1-1,0 1 0,-1-1 0,1 1 1,-1-1-1,1 1 0,0 0 1,-1-1-1,1 1 0,-1 0 0,1 0 1,-1-1-1,1 1 0,-1 0 1,-15-2 3882,0 6-3543,11 0-456,0 0-1,1 0 0,-1 0 1,1 1-1,0 0 0,0-1 1,1 1-1,-1 1 0,1-1 1,0 0-1,1 1 0,-1 0 1,1 0-1,0-1 0,0 1 1,1 0-1,0 0 0,-1 12 1,2-17-90,0 0 0,0-1 0,0 1 0,0-1 0,0 1 0,0-1 0,0 1 0,0 0 0,0-1 0,1 1 0,-1-1 0,0 1 0,0-1 0,0 1 0,1-1 0,-1 1 0,0-1 0,1 1 0,-1-1 0,1 1 0,-1-1 0,0 0 0,1 1 0,-1-1 0,1 0 0,-1 1 0,1-1 0,-1 0 0,1 0 0,-1 1 0,1-1 0,-1 0 0,2 0 0,23-4 36,20-20 88,-34 15-388,-1 1 0,1-1 0,-2-1 0,1 0 0,-1 0 0,-1-1 0,0 0 0,0 0 0,-1-1 0,-1 0-1,0-1 1,7-20 0,-13 32 222,0 16-610,-1 8 738,2 28 1099,-1-50-1169,0-1 1,0 1-1,0-1 0,0 1 0,0-1 1,0 0-1,1 1 0,-1-1 1,0 1-1,0-1 0,1 1 0,-1-1 1,0 0-1,0 1 0,1-1 1,-1 0-1,0 1 0,1-1 0,-1 0 1,0 0-1,1 1 0,-1-1 1,1 0-1,-1 0 0,0 1 0,1-1 1,-1 0-1,1 0 0,-1 0 1,1 0-1,-1 0 0,1 0 1,-1 0-1,1 0 0,-1 0 0,20-8 478,11-21 374,-20 14-664,-2-1-1,1 0 0,-2-1 1,0 0-1,-1 0 1,0 0-1,-2-1 0,0 0 1,-1 0-1,3-33 0,-22 162-85,6-47 98,-3 84 0,12-136-115,2 44-77,-2-55-18,0 0-1,0 0 1,0 0-1,1 0 0,-1 0 1,0 0-1,0-1 1,1 1-1,-1 0 0,0 0 1,1 0-1,-1 0 0,1-1 1,-1 1-1,1 0 1,-1 0-1,1-1 0,-1 1 1,1 0-1,0-1 1,0 1-1,-1-1 0,1 1 1,0-1-1,0 1 1,-1-1-1,1 0 0,0 1 1,0-1-1,0 0 1,0 1-1,0-1 0,0 0 1,-1 0-1,1 0 1,0 0-1,0 0 0,0 0 1,0 0-1,0 0 1,0-1-1,0 1 0,0 0 1,-1 0-1,1-1 1,0 1-1,0 0 0,0-1 1,1 0-1,0-1 30,1-1 0,0 1 0,-1 0 0,0-1 0,0 0-1,0 1 1,0-1 0,0 0 0,0 0 0,-1 0 0,1 0 0,-1-1 0,0 1-1,2-6 1,10-53 82,-12 56-90,5-40 128,0-78 0,-6 123 75,34 19-28,-28-17-213,0 0-1,0 0 1,0-1-1,0 0 0,0 0 1,0-1-1,0 0 0,0 0 1,0 0-1,-1-1 0,1 1 1,0-1-1,-1-1 0,1 1 1,-1-1-1,1 0 0,-1 0 1,0-1-1,-1 1 0,1-1 1,5-5-1,-55 41 71,40-26-41,1-1 0,0 1 1,0-1-1,0 1 0,1 0 0,0 1 0,0-1 1,0 0-1,1 1 0,0 0 0,0-1 1,1 1-1,0 0 0,0 0 0,1 0 0,0 7 1,0-12-24,1-1-1,-1 0 1,1 1 0,-1-1 0,1 0 0,0 1 0,0-1 0,0 0 0,-1 0 0,1 0 0,0 0 0,0 0 0,1 0 0,-1 0 0,0 0 0,0 0 0,0 0 0,1-1 0,-1 1 0,0-1 0,1 1-1,-1-1 1,1 1 0,-1-1 0,0 1 0,1-1 0,-1 0 0,1 0 0,-1 0 0,3 0 0,50-4-1056,-42 0-259,-1 0 0,1-1-1,-1 0 1,0-1 0,15-10-1,16-13-8229</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5:12.807"/>
    </inkml:context>
    <inkml:brush xml:id="br0">
      <inkml:brushProperty name="width" value="0.025" units="cm"/>
      <inkml:brushProperty name="height" value="0.025" units="cm"/>
    </inkml:brush>
  </inkml:definitions>
  <inkml:trace contextRef="#ctx0" brushRef="#br0">74 47 10762,'0'0'5552,"-1"12"-5039,-26 236 613,-13 170-752,38-379-361,-1 0-8,2 0 0,5 43-1,-4-73-7,1 1 0,1-1 0,0 0-1,0 0 1,1 0 0,0-1-1,1 1 1,0 0 0,0-1 0,0 0-1,1 0 1,1-1 0,-1 1 0,9 8-1,-8-12-20,0 1 0,0-1-1,0-1 1,0 1-1,1-1 1,-1 0 0,1 0-1,0-1 1,0 0 0,11 2-1,78 6 162,-37-6-123,7 3 142,0-3-1,-1-3 1,1-3 0,0-3-1,118-24 1,84-23-211,3 11 0,529-10 0,739 100 263,124-40-155,-892-55-32,137-6-4,-173 16 4,558-10-16,-1118 55 57,309 57 0,80 7 12,441-34 518,-848-36-10,301-35 0,379-45 251,-829 77-828,4-2 100,1 1 0,0 1 0,0 0 0,0 1 0,0 1 0,0 0 0,0 0 0,23 9 0,-33-10-87,0 1-1,0-1 1,1 1-1,-1-1 1,1 0-1,-1 0 1,1 0-1,-1-1 1,1 1 0,0-1-1,-1 0 1,1 0-1,0 0 1,-1-1-1,1 1 1,-1-1-1,1 0 1,-1 0-1,1 0 1,-1 0-1,1-1 1,-1 1 0,0-1-1,0 0 1,0 0-1,0 0 1,0 0-1,0-1 1,-1 1-1,1-1 1,-1 0-1,1 1 1,-1-1-1,3-5 1,2-7 61,0 1-1,0-1 1,-2 0-1,0 0 1,0 0-1,3-29 1,-1 10-84,-2 0 1,-2-1-1,0 0 1,-3 1-1,-1-1 0,-8-54 1,6 79 42,0 0 0,-1 0 1,0 0-1,0 0 0,-1 0 0,-1 1 1,1 0-1,-1 0 0,-1 1 0,0-1 0,0 2 1,0-1-1,-1 1 0,0 0 0,-1 0 1,0 1-1,0 0 0,0 1 0,0 0 1,-1 0-1,-18-5 0,-13-2-39,-2 1 1,1 3-1,-1 1 0,-48-1 0,2 0 87,-416-67 304,-629-49-566,-8 98 0,-30 45-262,-2868 40 75,2057-114 459,1105 36-26,3 61 367,792-34-403,-50 6-414,-236-5 0,360-10-151,-1 0-1,0-1 0,0 1 0,1-2 1,-1 1-1,1-1 0,0-1 1,0 0-1,-13-7 0,-23-20-5463</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5:25.873"/>
    </inkml:context>
    <inkml:brush xml:id="br0">
      <inkml:brushProperty name="width" value="0.025" units="cm"/>
      <inkml:brushProperty name="height" value="0.025" units="cm"/>
    </inkml:brush>
  </inkml:definitions>
  <inkml:trace contextRef="#ctx0" brushRef="#br0">435 318 10794,'-56'26'-95,"-129"68"3076,166-83-2610,2 1 1,-1 1-1,1 1 0,1 0 1,1 1-1,0 1 0,-19 25 0,28-33-326,1 1-1,0-1 0,1 1 0,0 0 0,0 0 1,1 0-1,0 0 0,1 1 0,0-1 0,0 1 1,1-1-1,0 1 0,1 19 0,2-15-50,0 0 1,1-1-1,1 1 0,0-1 1,0 0-1,2 0 0,0 0 0,13 21 1,5 0-88,2-1 0,1-1 0,1-1 1,2-2-1,50 39 0,-3-10-221,3-3 1,151 78-1,193 47 182,-354-155 217,2-4-1,0-2 1,2-4-1,-1-3 1,2-3-1,91-1 1,-116-9-33,0-2-1,-1-3 1,1-1-1,-2-3 1,1-2-1,-1-2 1,-1-2-1,-1-3 1,0-1-1,55-33 1,-61 27 60,0-1 1,-2-2-1,-2-2 1,0-1 0,-2-2-1,-2-1 1,-1-2 0,-2 0-1,33-57 1,-45 64 10,-1 0-1,-1-2 1,-2 0 0,-1 0 0,-2-1 0,-1-1-1,-2 1 1,-1-1 0,-1-1 0,-2 1 0,-2-1-1,-1 1 1,-8-58 0,4 70-86,0 0 1,-2 1-1,-1-1 1,0 1-1,-2 1 1,0 0-1,-2 0 1,0 1-1,-1 0 1,-22-26-1,13 21-13,-1 2 1,-1 0-1,-1 2 0,0 0 1,-2 2-1,-51-28 0,26 22 34,0 2-1,-2 2 1,0 3-1,-1 2 1,0 2-1,-1 3 1,0 2-1,-62-1 1,52 10 39,-1 3 1,1 2 0,1 3-1,-1 3 1,2 3 0,0 3-1,0 2 1,2 3 0,-62 33 0,-62 44-1887,-252 179 0,251-154-2369,102-71-646</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5:28.174"/>
    </inkml:context>
    <inkml:brush xml:id="br0">
      <inkml:brushProperty name="width" value="0.025" units="cm"/>
      <inkml:brushProperty name="height" value="0.025" units="cm"/>
    </inkml:brush>
  </inkml:definitions>
  <inkml:trace contextRef="#ctx0" brushRef="#br0">4459 237 13164,'-571'-54'1063,"-22"7"-2187,214 26 422,-62-28 1685,-104-8 1335,385 48-1542,-227 16 0,256 7-734,1 6 1,2 6 0,0 6-1,2 5 1,2 5 0,-222 110 0,315-137-49,1 1 0,0 2 0,2 0 0,0 2 0,-33 31 0,55-45-4,0 0 1,1 0 0,-1 1 0,2 0 0,-1 0-1,1 0 1,0 0 0,0 1 0,1 0 0,0-1-1,0 1 1,1 0 0,0 1 0,0-1 0,1 0-1,0 0 1,1 1 0,0-1 0,0 1 0,1-1-1,0 0 1,0 1 0,1-1 0,0 0 0,0 0-1,1 0 1,5 9 0,2 4 3,2 0 0,0-1 0,1-1 0,2 0 0,-1-1 0,2 0 0,1-1 0,0-1 0,1-1 0,0-1-1,40 25 1,-10-12-10,1-2 0,1-3-1,1-1 1,57 14-1,1-7 6,223 28 1,119-23 127,-354-28-42,1190 18 1270,-1060-41-962,-1-10 0,-1-10 0,413-126 0,-615 157-363,22-6 33,0-2 0,-1-2-1,0-2 1,52-32-1,-93 49-12,0 0-1,1-1 0,-1 1 0,0-1 0,-1 0 0,1 0 1,0 0-1,-1 0 0,1 0 0,-1-1 0,0 1 1,0-1-1,-1 1 0,1-1 0,-1 0 0,1 0 1,-1 1-1,-1-1 0,1 0 0,0 0 0,-1 0 1,0 0-1,0 0 0,0 0 0,0 0 0,-1 0 0,1 0 1,-1 0-1,0 0 0,0 0 0,-3-5 0,-1-3 42,-1 1 0,0-1 0,-1 1-1,0 0 1,-1 1 0,0 0-1,0 0 1,-15-12 0,-9-4-77,-2 0 0,0 3 0,-2 1 0,-1 1 0,0 2-1,-1 2 1,-1 1 0,-68-17 0,7 9-597,0 5-1,-146-10 0,-230 18-4319,396 11 3564,-112 0-2489</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6:12.597"/>
    </inkml:context>
    <inkml:brush xml:id="br0">
      <inkml:brushProperty name="width" value="0.025" units="cm"/>
      <inkml:brushProperty name="height" value="0.025" units="cm"/>
    </inkml:brush>
  </inkml:definitions>
  <inkml:trace contextRef="#ctx0" brushRef="#br0">42 65 9097,'0'0'16719,"1"1"-16508,0 0-1,0-1 0,0 1 0,1-1 0,-1 1 0,0-1 0,1 1 0,-1-1 0,0 0 0,1 1 1,-1-1-1,0 0 0,3 0 0,-3-2-138,0 1 0,-1 0 1,1 0-1,-1-1 0,1 1 0,-1-1 0,1 1 1,-1-1-1,0 1 0,1 0 0,-1-1 1,0 1-1,0-1 0,0 1 0,0-1 0,-1 1 1,1-1-1,0 1 0,-1-1 0,1 1 1,0 0-1,-1-1 0,0 1 0,0-2 0,0 2-67,0 1-1,1-1 1,-1 1-1,0 0 1,0-1-1,1 1 1,-1 0-1,0-1 1,0 1-1,1 0 0,-1 0 1,0 0-1,0 0 1,0 0-1,0-1 1,1 2-1,-1-1 1,0 0-1,0 0 1,0 0-1,0 0 1,1 0-1,-1 1 0,0-1 1,0 0-1,1 1 1,-1-1-1,0 1 1,0-1-1,1 1 1,-1-1-1,0 1 1,1-1-1,-1 1 1,1-1-1,-1 1 0,1 0 1,-1-1-1,1 1 1,-1 0-1,1 0 1,0-1-1,-1 3 1,-3 4-9,-1 0 1,2 1-1,-1-1 1,1 1-1,0 0 0,1 0 1,0 1-1,0-1 1,1 0-1,0 1 1,0 11-1,1-19 7,0-1 0,0 1 0,0 0 0,0-1 1,0 1-1,0-1 0,0 1 0,0 0 0,0-1 0,0 1 0,1-1 0,-1 1 0,0 0 0,0-1 0,1 1 0,-1-1 1,0 1-1,1-1 0,-1 1 0,0-1 0,1 1 0,-1-1 0,1 0 0,-1 1 0,1-1 0,-1 1 0,1-1 1,-1 0-1,1 0 0,-1 1 0,1-1 0,0 0 0,0 1 0,25-7 219,19-22 433,-36 20-493,-1 0-1,0-1 1,10-16-1,-16 22-137,0 1-1,-1-1 1,1 0-1,-1 0 0,1 0 1,-1 0-1,0 0 1,0 0-1,0 0 1,-1 0-1,1-1 0,-1 1 1,0 0-1,1 0 1,-1-1-1,-1 1 1,0-6-1,1 9-23,-1-1 0,1 1 0,0 0 0,-1-1 0,1 1 0,0 0 0,-1 0 0,1-1 0,-1 1 0,1 0 0,-1 0 0,1 0 0,-1 0 0,1 0 0,-1-1 0,1 1 0,0 0 0,-1 0 0,1 0 0,-1 0 0,1 0 0,-1 0 0,1 0 0,-1 1 0,1-1 0,-1 0 0,1 0 0,-1 0 0,1 0 0,-1 1 0,1-1 0,0 0 0,-1 0 0,1 1 0,-1-1 0,1 0 0,0 1 0,-1-1 0,1 0 0,0 1 0,0-1 0,-1 0 0,1 1 0,0-1 0,0 1 0,-1 0 0,-15 17 0,12-11 0,0 1 0,0-1 0,1 1 0,-1 0 0,2-1 0,-1 1 0,2 1 0,-1-1 0,0 11 0,2-19 0,0 0 0,0 1 0,0-1 0,0 0 0,0 1 0,1-1 0,-1 0 0,0 1 0,0-1 0,0 0 0,1 1 0,-1-1 0,0 0 0,1 0 0,-1 1 0,0-1 0,0 0 0,1 0 0,-1 0 0,1 1 0,-1-1 0,0 0 0,1 0 0,-1 0 0,0 0 0,1 0 0,-1 0 0,0 0 0,1 0 0,-1 0 0,1 0 0,-1 0 0,0 0 0,1 0 0,-1 0 0,0 0 0,1 0 0,-1 0 0,1 0 0,-1-1 0,0 1 0,1 0 0,-1 0 0,0 0 0,0-1 0,1 1 0,-1 0 0,0 0 0,1-1 0,-1 1 0,0 0 0,0-1 0,1 0 0,18-13 0,-13 8 0,-1 0 0,-1 0 0,1 0 0,-1-1 0,0 1 0,0-1 0,-1 0 0,0 0 0,0-1 0,-1 1 0,0 0 0,0-1 0,-1 1 0,1-10 0,-2 17 0,0 0 0,0-1 0,0 1 0,0 0 0,0-1 0,0 1 0,0 0 0,0-1 0,0 1 0,0 0 0,0-1 0,0 1 0,0 0 0,0 0 0,0-1 0,-1 1 0,1 0 0,0-1 0,0 1 0,0 0 0,-1 0 0,1-1 0,0 1 0,0 0 0,-1 0 0,1 0 0,0-1 0,0 1 0,-1 0 0,1 0 0,0 0 0,-1 0 0,1-1 0,0 1 0,-1 0 0,1 0 0,0 0 0,-1 0 0,-15 5 0,-11 15 0,22-15 0,-21 27 0,25-31 0,0 0 0,0 1 0,0-1 0,0 1 0,0-1 0,0 1 0,0 0 0,1-1 0,-1 1 0,0 0 0,1 0 0,0 0 0,-1-1 0,1 1 0,0 0 0,0 3 0,2-4-263,0-1-1,0 0 1,0 0-1,0 0 1,0 0-1,0 0 1,0-1-1,0 1 1,0 0-1,0-1 1,0 1-1,0-1 1,-1 0-1,1 0 1,0 0 0,2-1-1,12-16-7017,-2-5-6135</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6:17.367"/>
    </inkml:context>
    <inkml:brush xml:id="br0">
      <inkml:brushProperty name="width" value="0.025" units="cm"/>
      <inkml:brushProperty name="height" value="0.025" units="cm"/>
    </inkml:brush>
  </inkml:definitions>
  <inkml:trace contextRef="#ctx0" brushRef="#br0">5 81 11627,'0'0'2418,"4"-9"438,-3 5-2040,15-40 1737,2 20 4419,-17 27-6856,0-1 1,0 1 0,-1-1-1,1 1 1,-1 0-1,1-1 1,-1 1 0,0 0-1,0-1 1,0 1-1,-1 3 1,1-3-11,-15 179 782,5-90-1589,5 0-3986,4-104-865,-4-8 2070,2 12 1263,-6-23-5618</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6:17.707"/>
    </inkml:context>
    <inkml:brush xml:id="br0">
      <inkml:brushProperty name="width" value="0.025" units="cm"/>
      <inkml:brushProperty name="height" value="0.025" units="cm"/>
    </inkml:brush>
  </inkml:definitions>
  <inkml:trace contextRef="#ctx0" brushRef="#br0">27 105 13004,'0'0'8809,"-26"-53"-6599,35 50-961,15 2-32,6-1 32,9 0-576,10 1-449,0-1-128,7-2-32,0-2-672,-2-1-1442,-6 0-1057,-9-2-2274,-11 2-4965</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6:18.035"/>
    </inkml:context>
    <inkml:brush xml:id="br0">
      <inkml:brushProperty name="width" value="0.025" units="cm"/>
      <inkml:brushProperty name="height" value="0.025" units="cm"/>
    </inkml:brush>
  </inkml:definitions>
  <inkml:trace contextRef="#ctx0" brushRef="#br0">1 142 19058,'0'0'5306,"9"0"-3128,9-3-1965,1 0-1,0-2 0,-1 0 0,0-1 0,0-1 1,-1-1-1,0 0 0,0-1 0,-1-1 0,0 0 1,22-20-1,-36 29-209,-1 0 0,0 0 0,0 0 0,1 0 0,-1 0 0,0 0 0,0 0 0,0 0 0,0 0 0,-1 0 0,1-1 0,0 1 0,0 0 0,-1-1 0,1 1 0,-1-1 0,1 1 0,-1 0 0,0-1 0,1-1 0,-1 2 16,-1 1-1,1-1 1,-1 0-1,1 1 1,-1-1-1,0 0 1,1 1-1,-1-1 1,1 1 0,-1-1-1,0 1 1,1-1-1,-1 1 1,0 0-1,0-1 1,0 1-1,1 0 1,-1 0-1,0-1 1,0 1 0,0 0-1,1 0 1,-1 0-1,0 0 1,-1 0-1,-4 0 49,0 0 0,0 0 0,0 1 0,0-1 0,0 1 0,1 1 0,-1-1 0,-10 5 0,3 2 38,0 0 1,1 1 0,0 0 0,1 1-1,0 0 1,-17 22 0,22-25 28,0 0 1,1 1-1,0 0 0,0-1 1,1 2-1,0-1 1,0 1-1,1-1 1,0 1-1,1 0 0,0 0 1,-2 11-1,5-18-159,-1-1-1,0 1 0,0 0 1,1-1-1,-1 1 1,1 0-1,0-1 0,-1 1 1,1-1-1,0 1 0,0-1 1,0 1-1,0-1 0,0 1 1,0-1-1,0 0 1,0 0-1,1 0 0,-1 0 1,0 0-1,1 0 0,-1 0 1,1 0-1,-1 0 1,1-1-1,0 1 0,-1 0 1,1-1-1,0 1 0,-1-1 1,1 0-1,0 0 0,1 0 1,12 2-1439,-1-1 0,1 0 0,16-3 0,-9 2-2998,8 0-2019</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6:18.425"/>
    </inkml:context>
    <inkml:brush xml:id="br0">
      <inkml:brushProperty name="width" value="0.025" units="cm"/>
      <inkml:brushProperty name="height" value="0.025" units="cm"/>
    </inkml:brush>
  </inkml:definitions>
  <inkml:trace contextRef="#ctx0" brushRef="#br0">225 32 11435,'0'0'11429,"-8"-6"-8994,5 4-2327,0-1 1,0 1 0,0 0 0,0-1 0,-1 1 0,1 1-1,-1-1 1,1 0 0,-1 1 0,0 0 0,0 0 0,1 0-1,-1 0 1,0 0 0,0 1 0,0 0 0,0 0 0,0 0-1,0 0 1,0 1 0,0-1 0,1 1 0,-1 0 0,0 0-1,0 0 1,1 1 0,-1 0 0,1-1 0,-1 1 0,-2 3-1,-4 3 60,0 1 0,1 0 0,0 1 0,1 0 0,0 1 0,1-1 0,-11 22-1,14-24-38,1-1 0,0 1-1,0 0 1,0 0 0,1 0-1,1 0 1,-1 0 0,1 1-1,0-1 1,1 0 0,0 1-1,0-1 1,3 10 0,-3-16-146,1 0 1,0 0 0,0-1-1,0 1 1,0 0 0,1-1-1,-1 1 1,0-1 0,1 1-1,-1-1 1,1 0 0,-1 1-1,1-1 1,-1 0 0,1 0-1,0 0 1,0 0-1,0-1 1,0 1 0,-1 0-1,1-1 1,0 1 0,0-1-1,0 0 1,0 0 0,0 0-1,4 0 1,4 1-418,-1-2 0,1 1 1,0-1-1,14-3 0,-14 1-370,-1-1 0,1 1 0,-1-1 0,0-1 0,15-9 0,39-35-7360,-24 9-415</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6:18.773"/>
    </inkml:context>
    <inkml:brush xml:id="br0">
      <inkml:brushProperty name="width" value="0.025" units="cm"/>
      <inkml:brushProperty name="height" value="0.025" units="cm"/>
    </inkml:brush>
  </inkml:definitions>
  <inkml:trace contextRef="#ctx0" brushRef="#br0">110 0 13036,'0'0'2141,"-7"8"277,-4 12-935,1 0-1,0 0 1,2 1-1,0 0 1,1 0 0,-7 41-1,14-61-1470,-13 60 1582,4 0 0,-4 89 0,13-150-1594,0 1 0,0-1 0,0 0 0,0 0 0,0 0 0,0 1 0,0-1 0,0 0 0,1 0 0,-1 0 0,0 1 0,0-1 0,0 0 0,0 0 0,0 0 0,0 0 0,0 1 0,0-1 0,1 0 0,-1 0 0,0 0 0,0 0 0,0 0 0,0 0 0,1 1 0,-1-1 0,0 0 0,0 0 0,0 0 0,0 0 0,1 0 0,-1 0 0,0 0 0,0 0 0,0 0 0,1 0 0,-1 0 0,0 0 0,0 0 0,1 0 0,-1 0 0,0 0 0,0 0 0,0 0 0,1 0 0,13-6 0,10-10 0,6-17 0,-24 25 0,0 0 0,0 1 0,1 0 0,0 0 0,1 1 0,-1 0 0,1 0 0,0 1 0,14-8 0,-21 13 0,0 0 0,-1 0 0,1 0 0,0 0 0,0 0 0,0 0 0,0 0 0,-1 0 0,1 0 0,0 0 0,0 0 0,0 0 0,-1 0 0,1 1 0,0-1 0,0 0 0,-1 1 0,1-1 0,0 1 0,0-1 0,-1 1 0,1-1 0,0 1 0,-1-1 0,1 1 0,-1 0 0,1-1 0,-1 1 0,1 0 0,-1-1 0,1 1 0,-1 0 0,0-1 0,0 1 0,1 0 0,-1 0 0,0 0 0,0-1 0,0 1 0,1 0 0,-1 0 0,0 0 0,0 0 0,-1 1 0,1 49 0,-1-37 0,-17 104 0,18-118 0,0 1 0,1-1 0,-1 1 0,0-1 0,0 0 1,0 1-1,1-1 0,-1 0 0,0 0 0,0 1 0,1-1 0,-1 0 0,0 1 0,1-1 0,-1 0 0,0 0 1,1 0-1,-1 1 0,0-1 0,1 0 0,-1 0 0,0 0 0,1 0 0,-1 0 0,1 0 0,-1 0 0,0 0 1,1 0-1,-1 0 0,1 0 0,-1 0 0,0 0 0,1 0 0,-1 0 0,0 0 0,1 0 0,-1 0 0,1 0 1,-1 0-1,0-1 0,1 1 0,-1 0 0,0 0 0,1-1 0,18-9-1237,-1-13-3680,1-9-5365</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6:19.771"/>
    </inkml:context>
    <inkml:brush xml:id="br0">
      <inkml:brushProperty name="width" value="0.025" units="cm"/>
      <inkml:brushProperty name="height" value="0.025" units="cm"/>
    </inkml:brush>
  </inkml:definitions>
  <inkml:trace contextRef="#ctx0" brushRef="#br0">124 300 10794,'0'0'8702,"1"-8"-5819,3-26-577,-4 33-2213,1 0 0,-1 1 0,0-1 0,0 1 0,0-1 0,0 0 0,0 1 0,0-1 0,0 1 0,0-1 0,0 0 0,0 1 0,0-1 0,-1 1 0,1-1 0,0 0 0,0 1 0,-1-1 0,1 1 0,0-1 0,-1 1 0,1-1 0,0 1 0,-1-1 0,1 1 0,-1-1 0,1 1 0,0-1 1,-1 1-1,1 0 0,-2-1 0,-19 4 822,-16 21-916,31-18 31,-1 2-1,2-1 0,-1 0 1,1 1-1,0 0 1,0 1-1,1-1 0,0 1 1,1-1-1,0 1 0,0 0 1,1 1-1,0-1 0,1 0 1,-1 12-1,2-20-26,0 0 0,0 0 0,0 0 0,0 0-1,0 0 1,0 0 0,0 0 0,1-1 0,-1 1 0,0 0-1,0 0 1,1 0 0,-1 0 0,1 0 0,-1 0 0,1-1-1,-1 1 1,1 0 0,-1 0 0,1-1 0,0 1 0,-1 0 0,1-1-1,0 1 1,0-1 0,-1 1 0,1-1 0,0 1 0,0-1-1,0 0 1,0 1 0,-1-1 0,1 0 0,0 0 0,0 1-1,0-1 1,0 0 0,0 0 0,0 0 0,0 0 0,0 0 0,0 0-1,0-1 1,0 1 0,0 0 0,-1 0 0,1-1 0,0 1-1,1-1 1,4-1 20,0 0-1,0-1 0,0 1 1,-1-1-1,1-1 1,6-4-1,9-10 33,-1 0 0,0-1 0,-2-1 0,0-1-1,-1 0 1,22-39 0,-29 43 35,-1 0 1,-1-1-1,0 0 0,-2 0 0,0-1 1,-1 0-1,-1 0 0,0-1 0,1-36 1,-5 56-93,0-1 0,0 1 1,1 0-1,-1-1 1,0 1-1,0 0 1,0-1-1,0 1 0,0 0 1,0 0-1,0-1 1,0 1-1,0 0 0,0-1 1,0 1-1,0 0 1,0-1-1,0 1 1,0 0-1,0-1 0,-1 1 1,1 0-1,0-1 1,0 1-1,0 0 0,0 0 1,-1-1-1,1 1 1,0 0-1,0 0 0,-1-1 1,1 1-1,0 0 1,0 0-1,-1 0 1,1 0-1,0-1 0,0 1 1,-1 0-1,1 0 1,0 0-1,-1 0 0,1 0 1,0 0-1,-1 0 1,1 0-1,0 0 1,-1 0-1,1 0 0,0 0 1,-1 0-1,1 0 1,0 0-1,0 0 0,-1 0 1,1 0-1,0 0 1,-1 0-1,1 1 0,0-1 1,-1 0-1,1 0 1,0 0-1,-1 1 1,-15 16-243,3 5 368,1 2 0,2 0 0,0 0 1,1 0-1,1 1 0,2 1 0,0-1 1,2 1-1,1 0 0,0 44 0,3-67-113,0 0 0,0 0 0,0-1 0,0 1 0,0 0 0,1 0 0,0-1 0,-1 1 0,1 0 0,0-1 0,0 1 0,0-1 0,1 1 0,-1-1 0,1 1 0,-1-1 0,1 0 0,0 0 0,2 3 0,-2-4-1,1 0 0,-1 0 1,0 0-1,1 0 0,-1 0 1,0 0-1,1-1 0,-1 1 1,1-1-1,-1 1 0,1-1 1,-1 0-1,1 0 0,-1 0 1,1-1-1,-1 1 0,3-1 1,4-1 24,-1-1 0,0 0 0,1 0 0,-2-1-1,1 0 1,0 0 0,-1-1 0,0 1 0,0-2 0,12-11 0,-2-1 36,-2-2-1,19-29 0,-14 19 8,-26 82-361,5-47 300,0 0-1,0 0 1,1 0 0,-1 1 0,1-1 0,1 0-1,-1 0 1,1 0 0,1 6 0,-2-10-13,1 0 0,0 1 0,-1-1 0,1 0 0,0 0 1,0 0-1,0 0 0,0 0 0,0 0 0,0 0 0,1 0 0,-1 0 0,0-1 0,0 1 1,1 0-1,-1-1 0,0 1 0,1-1 0,-1 1 0,0-1 0,1 0 0,-1 1 0,1-1 1,-1 0-1,1 0 0,-1 0 0,1 0 0,-1-1 0,0 1 0,1 0 0,-1 0 0,1-1 1,-1 1-1,0-1 0,1 1 0,1-2 0,4-1-4,1 0 0,-1-1 0,1 0 0,-1-1 0,0 1 0,-1-1 0,1 0 0,9-11 0,44-52 0,-52 58 0,-1 2 0,-1 0 0,-1 0 0,1-1 0,6-13 0,-32 64 0,12-28 0,1 0 0,0 0 0,1 1 0,1 0 0,-5 21 0,9-30 1,0-1 1,1 0-1,-1 0 1,1 0-1,0 1 1,0-1-1,0 0 1,1 0-1,0 0 1,2 8-1,-2-11-4,1 0 0,-1 0 0,1-1 0,-1 1 0,1 0 0,-1-1-1,1 1 1,0-1 0,0 0 0,-1 0 0,1 1 0,0-1 0,0 0 0,0-1 0,1 1 0,-1 0 0,0 0 0,0-1 0,0 0-1,0 1 1,1-1 0,-1 0 0,0 0 0,0 0 0,4-1 0,16-2-1808,-22 2 1509,1 1-1,0-1 1,0 1 0,0-1 0,0 0 0,-1 1 0,1-1 0,0 0 0,0 0 0,-1 1 0,1-1 0,-1 0 0,1 0 0,-1 0 0,1 0-1,-1 0 1,0 0 0,1 0 0,-1-1 0,2-18-6995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47.670"/>
    </inkml:context>
    <inkml:brush xml:id="br0">
      <inkml:brushProperty name="width" value="0.025" units="cm"/>
      <inkml:brushProperty name="height" value="0.025" units="cm"/>
    </inkml:brush>
  </inkml:definitions>
  <inkml:trace contextRef="#ctx0" brushRef="#br0">52 282 3940,'7'-10'2221,"0"-1"0,0 0 0,-1 0 0,8-21 0,-12 27-1536,-1 0 1,1 0-1,-1-1 0,0 1 0,0 0 0,0-1 0,-1 1 0,0 0 0,0-1 0,0 1 0,0-1 0,-1 1 1,-3-9-1,4 13-601,0 0 1,-1 0-1,1 1 1,-1-1-1,1 0 1,-1 0 0,1 1-1,-1-1 1,1 1-1,-1-1 1,0 1-1,1-1 1,-1 1 0,0-1-1,1 1 1,-1-1-1,0 1 1,0 0-1,1-1 1,-1 1 0,0 0-1,0 0 1,0 0-1,0 0 1,1-1-1,-1 1 1,0 0 0,0 0-1,0 1 1,0-1-1,1 0 1,-1 0-1,0 0 1,0 1 0,0-1-1,1 0 1,-2 1-1,-1 0-46,0 0-1,1 1 0,-1-1 1,1 1-1,0-1 1,-1 1-1,1 0 0,0 0 1,0 0-1,-2 2 0,-2 5-31,1 0 0,0 1 0,0 0-1,1 0 1,0 0 0,1 0-1,0 1 1,1-1 0,0 1 0,1 0-1,0-1 1,0 1 0,2 12-1,-1-22-10,0 1-1,0-1 0,0 0 0,1 0 0,-1 0 0,0 0 0,1 0 0,-1 0 0,1 0 0,-1 0 1,1 0-1,-1 0 0,1-1 0,-1 1 0,1 0 0,0 0 0,0 0 0,-1-1 0,1 1 0,0 0 0,0-1 1,0 1-1,0 0 0,0-1 0,0 0 0,0 1 0,0-1 0,0 1 0,0-1 0,0 0 0,0 0 0,0 0 1,0 1-1,0-1 0,0 0 0,0 0 0,1-1 0,-1 1 0,0 0 0,0 0 0,0 0 0,1-1 1,3-1 5,0 1 1,0-1 0,-1 0 0,1 0 0,-1-1 0,1 1 0,-1-1 0,5-4 0,9-10 35,0 0 0,-2-2-1,0 0 1,24-39 0,-31 44 9,-1 0 0,0-1-1,-2 0 1,1-1 0,-2 0 0,0 0-1,-1 0 1,2-20 0,-21 119 341,6-47-329,2-1 0,1 1 0,0 45 0,6-79-50,0 0 1,0 0 0,0 0-1,0 0 1,0 0-1,0 0 1,1 0 0,-1 0-1,1-1 1,-1 1 0,1 0-1,0 0 1,-1-1-1,1 1 1,0 0 0,0-1-1,1 1 1,-1-1-1,0 1 1,0-1 0,3 3-1,-2-4 18,0 1 1,-1-1-1,1 1 0,0-1 0,0 0 0,-1 1 1,1-1-1,0 0 0,0 0 0,-1 0 0,1-1 1,0 1-1,0 0 0,0-1 0,-1 1 0,1-1 0,0 1 1,2-2-1,4-2 81,0-1 0,0 0 0,-1 0 0,1-1 0,-1 1 0,-1-2 0,12-12 0,-8 6-76,-2-1-1,1 0 1,-2 0-1,0-1 0,-1 0 1,0 0-1,-1-1 0,-1 0 1,0 0-1,-2 0 0,1 0 1,-2 0-1,0-17 1,-5 27-307,-3 17 138,-7 19 85,14-29 54,-10 24 12,2 1-1,0-1 1,2 1-1,0 1 1,-2 41-1,8-67-51,0 0-1,0 0 1,0 0-1,0 0 1,0 0-1,0 0 1,0 0-1,0-1 1,0 1-1,0 0 1,1 0-1,-1 0 1,0 0-1,1 0 1,-1 0-1,1-1 1,-1 1-1,1 0 1,-1 0-1,1-1 1,0 1-1,-1 0 1,1-1-1,0 1 1,-1 0-1,1-1 1,0 1-1,0-1 1,0 1 0,0-1-1,1 1 1,1-1-142,-1 0 1,1 0-1,0 0 1,-1 0-1,1 0 1,0-1 0,-1 1-1,1-1 1,-1 0-1,1 0 1,3-1-1,5-4-1739,0 0 0,0 0 0,-1-1-1,11-9 1,15-16-11249</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6:20.096"/>
    </inkml:context>
    <inkml:brush xml:id="br0">
      <inkml:brushProperty name="width" value="0.025" units="cm"/>
      <inkml:brushProperty name="height" value="0.025" units="cm"/>
    </inkml:brush>
  </inkml:definitions>
  <inkml:trace contextRef="#ctx0" brushRef="#br0">0 0 21428,'0'0'6214,"52"8"-8264,-26-8-1761,0 0-2788</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6:20.456"/>
    </inkml:context>
    <inkml:brush xml:id="br0">
      <inkml:brushProperty name="width" value="0.025" units="cm"/>
      <inkml:brushProperty name="height" value="0.025" units="cm"/>
    </inkml:brush>
  </inkml:definitions>
  <inkml:trace contextRef="#ctx0" brushRef="#br0">145 0 11787,'0'0'15802,"-8"5"-13667,-15 8-1124,4-3-334,0 1 1,-28 22-1,46-33-698,0 1 0,1-1 0,-1 0 0,1 1 0,-1-1 0,1 1 0,-1-1 0,1 1 0,0 0 0,-1-1 0,1 1 1,-1-1-1,1 1 0,0 0 0,0-1 0,-1 1 0,1 0 0,0-1 0,0 1 0,0 0 0,0 0 0,0-1 0,0 1 0,0 0 0,0-1 0,0 1 0,0 0 0,0 0 0,0-1 0,1 1 0,-1 0 0,0-1 0,0 1 0,1-1 0,-1 1 1,0 0-1,1-1 0,-1 1 0,1-1 0,-1 1 0,1-1 0,-1 1 0,1-1 0,-1 1 0,1-1 0,0 1 0,-1-1 0,1 0 0,-1 1 0,1-1 0,0 0 0,-1 0 0,1 0 0,0 1 0,-1-1 0,2 0 0,45 12-1797,-43-11 1660,43 5-1547,-36-5 1642,1 0-1,-1 0 0,1 1 0,-1 1 0,1 0 0,-1 1 0,17 7 1,-27-10 70,0-1 0,0 1 0,0 0 1,1-1-1,-2 1 0,1 0 1,0 0-1,0 0 0,0 0 1,0 0-1,0 0 0,-1 0 0,1 0 1,0 0-1,-1 0 0,1 1 1,-1-1-1,1 0 0,-1 0 1,0 0-1,0 1 0,1-1 0,-1 0 1,0 3-1,-1-2 73,1 1 0,-1-1 0,0 0 0,1 1 0,-1-1 1,0 0-1,-1 0 0,1 0 0,0 0 0,-1 0 0,1 0 0,-3 2 0,-4 5 496,-1-1 1,0 0-1,-20 12 0,18-12-421,0-1 0,0 0 0,-1 0-1,1-1 1,-2-1 0,1 0 0,-1-1 0,1 0 0,-1-1-1,0 0 1,-17 1 0,29-4-178,0 0 0,0 0 0,0 0 0,0 0 0,0 0 0,0 0 0,0 0 0,1-1 0,-1 1 0,0 0 0,0-1 0,0 1 0,0 0 0,0-1 0,0 1 0,0-1 0,1 0-1,-1 1 1,0-1 0,0 1 0,1-1 0,-1 0 0,1 0 0,-1 1 0,0-1 0,1 0 0,-1 0 0,1 0 0,0 0 0,-1 0 0,1 0 0,0 1 0,-1-1 0,1 0 0,0 0 0,0 0 0,0 0 0,0 0 0,0 0 0,0 0 0,0 0 0,1-2 0,-1 0-185,1 0 0,-1 0 0,1 0 0,0 0 0,0 0 0,0 1 0,1-1 0,-1 0 0,1 1 0,0-1 0,-1 0 0,5-3 0,3-1-2375,0 0 0,1 1 0,0 0 0,0 0 0,12-4 1,2-2-6125</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6:20.984"/>
    </inkml:context>
    <inkml:brush xml:id="br0">
      <inkml:brushProperty name="width" value="0.025" units="cm"/>
      <inkml:brushProperty name="height" value="0.025" units="cm"/>
    </inkml:brush>
  </inkml:definitions>
  <inkml:trace contextRef="#ctx0" brushRef="#br0">19 1 10570,'0'0'15327,"-1"13"-13384,-4 34-258,-7 94 1557,12-140-3242,0 0 0,0 0 0,0 1 0,0-1 0,0 0 0,0 0 0,0 0 0,0 0 0,1 0 0,-1 0 0,0 0 0,1 0 0,-1 0 0,1 0 0,-1 0 0,1 0 0,0 0 0,-1 0 0,1 0 0,0 0 0,0 0 0,0-1 0,-1 1 0,1 0 0,0-1 0,2 2 0,-1-1 0,1-1 0,-1 1 0,0-1 0,0 0 0,1 0 0,-1 0 0,0 0 0,1 0 0,-1 0 0,0-1 0,0 1 0,4-2 0,4-1 0,-1-1 0,0 0 0,1 0 0,-2-1 0,11-7 0,99-92 0,-118 104 0,0 0 0,0-1 0,1 1 0,-1 0 0,0 0 0,0-1 0,1 1 0,-1 0 0,0 0 0,0 0 0,1 0 0,-1-1 0,0 1 0,0 0 0,1 0 0,-1 0 0,0 0 0,1 0 0,-1 0 0,0 0 0,1 0 0,-1 0 0,0 0 0,0 0 0,1 0 0,-1 0 0,0 0 0,1 0 0,-1 0 0,0 0 0,1 0 0,-1 0 0,0 0 0,0 1 0,1-1 0,-1 0 0,0 0 0,0 0 0,1 1 0,-1-1 0,0 0 0,0 0 0,1 0 0,-1 1 0,0-1 0,0 1 0,2 20 0,-12 38 0,7-47 0,3-10-66,-1 0 1,1 0-1,0 0 0,0 0 1,0 0-1,0 0 0,0 0 1,0 0-1,0 0 0,1 0 1,0 4-1,0-6-10,-1 1 0,0-1 1,1 1-1,-1-1 0,0 0 0,1 1 1,-1-1-1,0 1 0,1-1 0,-1 0 1,1 1-1,-1-1 0,1 0 0,-1 1 0,1-1 1,-1 0-1,1 0 0,-1 1 0,1-1 1,-1 0-1,1 0 0,0 0 0,-1 0 1,1 0-1,-1 0 0,1 0 0,0 0 1,2-1-410,0 0 0,0 0 1,0 0-1,0 0 0,0-1 1,0 0-1,0 1 0,-1-1 1,1 0-1,-1 0 0,1 0 1,-1-1-1,3-2 0,8-9-8590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6:21.388"/>
    </inkml:context>
    <inkml:brush xml:id="br0">
      <inkml:brushProperty name="width" value="0.025" units="cm"/>
      <inkml:brushProperty name="height" value="0.025" units="cm"/>
    </inkml:brush>
  </inkml:definitions>
  <inkml:trace contextRef="#ctx0" brushRef="#br0">136 0 18129,'0'0'11414,"-9"6"-10923,2-2-379,-60 42 1414,62-42-1435,0 0 0,0 0 1,0 0-1,1 1 0,-1 0 0,1 0 1,0 0-1,1 0 0,-1 1 0,1-1 1,-3 7-1,9-11-130,0 1 0,0-1 0,0-1 1,-1 1-1,1 0 0,0-1 0,0 1 0,0-1 0,0 0 0,0 0 0,0 0 1,6-1-1,-5 1-134,66-6-2007,-55 4 1849,1 0 1,0 1-1,-1 0 0,1 2 1,16 1-1,-31-1 337,0-1 0,1 1 0,-1-1 0,0 1 0,0-1 0,0 1 0,0-1 0,1 1 0,-1 0 0,0 0 0,0 0 0,0 0 0,-1-1 0,1 1 0,0 0 0,0 1 0,0-1 0,-1 0 0,1 0 0,0 0 0,-1 0 0,1 1 0,-1-1 0,0 0 0,1 0 0,-1 1 0,0-1 0,0 0 0,0 1 0,0-1 0,0 0 0,0 0 0,0 1 0,0-1 0,0 0 0,-1 1 0,1-1 0,0 0 0,-2 2 0,1 3 200,-1 0 1,0-1-1,0 1 0,-1-1 0,0 1 0,0-1 1,-4 6-1,-49 51 1530,51-58-1634,1 1-1,-1-1 0,0-1 0,0 1 1,0-1-1,0 1 0,-1-1 1,1-1-1,-1 1 0,0-1 1,-6 2-1,11-5-191,0 1-1,1-1 1,-1 1-1,0-1 1,1 1 0,-1-1-1,1 0 1,-1 1-1,1-1 1,-1 0 0,1 1-1,-1-1 1,1 0-1,0 0 1,-1 0-1,1 1 1,0-1 0,0 0-1,0 0 1,-1 0-1,1 0 1,0 1 0,0-1-1,0 0 1,0 0-1,0 0 1,1 0 0,-1 1-1,0-1 1,1-1-1,2-31-5594,8-3-2392,3-6-6331</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6:22.185"/>
    </inkml:context>
    <inkml:brush xml:id="br0">
      <inkml:brushProperty name="width" value="0.025" units="cm"/>
      <inkml:brushProperty name="height" value="0.025" units="cm"/>
    </inkml:brush>
  </inkml:definitions>
  <inkml:trace contextRef="#ctx0" brushRef="#br0">61 0 20595,'-1'9'2317,"-24"122"1867,15-91-2766,2 1 0,2 0-1,-2 46 1,7-65-1418,0-16 0,1 0 0,-1 0 0,1 0 0,1 1 0,-1-1 0,1 0 0,2 10 0,-3-16 0,0 1 0,0-1 0,1 0 1,-1 1-1,0-1 0,0 0 0,0 1 0,0-1 0,0 0 0,1 1 0,-1-1 1,0 0-1,0 1 0,1-1 0,-1 0 0,0 0 0,1 1 0,-1-1 0,0 0 1,1 0-1,-1 1 0,0-1 0,1 0 0,-1 0 0,0 0 0,1 0 0,-1 0 1,0 0-1,1 0 0,-1 1 0,1-1 0,-1 0 0,0 0 0,1 0 0,-1 0 1,1-1-1,-1 1 0,0 0 0,1 0 0,-1 0 0,0 0 0,1 0 0,-1 0 1,0-1-1,1 1 0,-1 0 0,0 0 0,1 0 0,-1-1 0,0 1 0,1 0 1,-1-1-1,0 1 0,0 0 0,1-1 0,-1 1 0,0 0 0,0-1 0,0 1 1,0 0-1,1-1 0,-1 1 0,0 0 0,0-1 0,10-26-40,-9 18-101,1-1 0,-2 1 0,1-1 0,-1 1 0,-1-1-1,-2-15 1,4 27 140,-1-1-1,1 0 0,0 0 1,0 0-1,0 0 0,0 0 1,0 0-1,0 0 0,0 0 1,0 0-1,0 0 0,0 0 1,0 0-1,0-1 0,1 1 0,-1-1 1,0 1-1,1-1 0,-1 1 1,2-1-1,40 5 278,-31-6-191,-1 0 0,0 0 1,0-1-1,-1-1 1,1 1-1,12-6 1,-7 0-62,0-1 0,0 0 1,-1-1-1,0-1 1,20-19-1,-29 24-21,0 0-1,0 0 1,0-1-1,-1 0 1,0 0-1,-1 0 1,1 0-1,-1-1 1,-1 0-1,1 0 1,-2 0-1,1 0 1,2-16-1,-4 23-8,-1 0 0,0 0 0,0 0 1,0-1-1,0 1 0,0 0 0,0 0 0,0 0 0,0 0 1,0 0-1,0 0 0,-1-1 0,1 1 0,0 0 0,-1 0 1,1 0-1,-1 0 0,1 0 0,-1 0 0,0 0 0,1 0 1,-1 1-1,0-1 0,0 0 0,1 0 0,-1 0 0,0 1 1,0-1-1,0 1 0,0-1 0,0 0 0,0 1 0,0 0 1,0-1-1,0 1 0,0 0 0,0-1 0,-1 1 0,1 0 1,0 0-1,0 0 0,-2 0 0,0 0-16,-1 0 1,0 1-1,1 0 0,-1-1 0,1 1 1,-1 1-1,1-1 0,-1 0 0,1 1 0,0 0 1,0-1-1,-5 5 0,-4 5 54,2-1-1,-1 2 0,1-1 1,1 1-1,0 1 0,1 0 1,-10 20-1,14-24-11,0-1 0,1 1 1,0-1-1,0 1 0,0 0 0,2 0 1,-1 0-1,1 1 0,0-1 0,1 0 0,0 0 1,0 0-1,4 16 0,-3-22-20,0-1 0,0 1 0,1 0 0,-1-1 0,1 1 0,-1-1 0,1 0 0,0 1 0,0-1 0,0 0 0,1 0 0,-1 0 0,0 0 0,1-1 0,-1 1 0,1-1 0,0 0 0,-1 1 0,1-1 0,0 0 0,0 0 0,0-1 0,0 1 0,0-1 0,-1 1 0,1-1 0,6 0 0,-4 0 0,1 0 0,0 0 0,0-1 0,-1 1 0,1-1 0,0-1 0,-1 1 0,1-1 0,-1 0 0,1 0 0,-1-1 0,0 1 0,8-6 0,-9 5-19,-1 0-1,1 0 1,-1 0-1,1-1 1,-1 0-1,0 1 1,0-1-1,-1 0 1,1 0-1,-1 0 1,0-1-1,0 1 1,0 0-1,0-1 1,-1 0-1,0 1 1,0-1-1,0 0 1,0-8-1,-1 13 23,0 0-1,-1 0 1,1 0-1,0-1 0,0 1 1,0 0-1,-1 0 1,1 0-1,0 0 0,0 0 1,-1 0-1,1 0 1,0 0-1,0-1 0,-1 1 1,1 0-1,0 0 1,0 0-1,-1 0 1,1 0-1,0 0 0,0 0 1,-1 1-1,1-1 1,0 0-1,0 0 0,-1 0 1,1 0-1,0 0 1,0 0-1,0 0 0,-1 0 1,1 1-1,0-1 1,0 0-1,0 0 1,-1 0-1,1 0 0,0 1 1,0-1-1,0 0 1,0 0-1,0 0 0,-1 1 1,1-1-1,0 0 1,0 0-1,0 1 0,0-1 1,0 0-1,0 1 1,-9 10 106,7-8-102,0 0 0,0 0-1,1-1 1,0 1 0,-1 0-1,1 0 1,0 1 0,0-1-1,1 0 1,-1 0 0,1 0-1,-1 0 1,1 1 0,0-1-1,0 0 1,2 6 0,-1-7-6,0 0 1,0-1-1,0 1 1,0-1-1,1 1 0,-1-1 1,1 0-1,-1 0 1,1 0-1,-1 1 1,1-2-1,0 1 1,0 0-1,-1 0 1,1 0-1,0-1 1,0 1-1,0-1 1,0 1-1,0-1 1,0 0-1,0 0 1,-1 0-1,1 0 1,0 0-1,0 0 0,3-1 1,2 0-7,0-1 1,-1 1-1,1-1 1,-1-1-1,1 1 0,-1-1 1,0 0-1,0-1 1,0 1-1,-1-1 0,1 0 1,-1-1-1,0 1 1,9-11-1,-7 8-11,0 1 0,0-1 0,1 1 0,0 1 0,0-1 0,11-4-1,-18 12 3,-1 0-1,1 0 0,0 0 0,-1 0 0,0 0 0,1 0 0,-1 0 1,0 0-1,0 1 0,0-1 0,-1 0 0,1 0 0,-1 2 0,-8 36 138,4-20-56,1 1-1,0-1 1,0 34 0,3-53-157,1-1 0,0 1 0,0-1 0,1 1 0,-1 0 0,0-1 0,0 1 0,0-1 0,0 1 0,0-1 0,1 1 1,-1-1-1,0 1 0,0-1 0,1 1 0,-1-1 0,0 1 0,1-1 0,-1 1 0,0-1 0,1 0 0,-1 1 0,1-1 0,-1 1 0,2-1 0,-1 1-201,-1-1 1,1 0-1,0 0 0,0 0 1,0 0-1,0 0 0,0 0 0,-1 0 1,1 0-1,0 0 0,0-1 0,0 1 1,0 0-1,-1-1 0,1 1 1,0 0-1,0-1 0,-1 1 0,1-1 1,0 1-1,0-1 0,-1 1 0,1-1 1,-1 1-1,1-1 0,-1 0 0,2-1 1,9-18-7777</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6:22.621"/>
    </inkml:context>
    <inkml:brush xml:id="br0">
      <inkml:brushProperty name="width" value="0.025" units="cm"/>
      <inkml:brushProperty name="height" value="0.025" units="cm"/>
    </inkml:brush>
  </inkml:definitions>
  <inkml:trace contextRef="#ctx0" brushRef="#br0">1 1 18834,'0'0'2557,"8"9"-2397,0-1-295,0 0 0,1 0 0,0-1 0,0 0 0,1-1 0,0 0 0,0 0 0,0-1-1,22 7 1,-25-9-147,38 5-135,-44-8 1298,-4 0 2731,-17 0-1629,15 0-1799,1 0 0,-1 0 0,0 1 0,1-1 0,-1 1 0,0 0 1,1 0-1,-1 1 0,1-1 0,-1 1 0,1 0 0,0 0 0,0 0 1,0 1-1,-5 3 0,6-3-132,1 1-1,-1-1 1,1 1-1,-1-1 1,1 1 0,0 0-1,0 0 1,1 0 0,-1 0-1,1 0 1,0 0-1,0 0 1,0 0 0,1 0-1,-1 1 1,1-1 0,1 6-1,-1-9-65,0 1 0,0-1 1,1 1-1,-1-1 0,1 0 0,-1 1 0,1-1 0,0 1 0,-1-1 0,1 0 0,0 0 0,0 1 0,0-1 1,0 0-1,0 0 0,0 0 0,0 0 0,1 0 0,-1 0 0,0 0 0,1 0 0,-1-1 0,0 1 1,1-1-1,-1 1 0,1-1 0,-1 1 0,1-1 0,-1 0 0,1 1 0,-1-1 0,3 0 0,62 1-1258,-46-2 740,-18 0 526,0 1 1,1 0-1,-1 0 1,0 0-1,1 0 0,-1 1 1,0-1-1,0 1 1,1-1-1,-1 1 1,0 0-1,0 0 1,0 0-1,0 0 0,0 0 1,0 0-1,0 0 1,0 1-1,0-1 1,2 3-1,-4-2 55,0-1 1,1 1-1,-1 0 0,0-1 0,0 1 1,0 0-1,0-1 0,-1 1 1,1-1-1,0 1 0,-1 0 0,1-1 1,-1 1-1,1-1 0,-1 1 0,0-1 1,1 1-1,-1-1 0,0 0 0,0 1 1,0-1-1,0 0 0,-1 0 0,1 0 1,0 0-1,0 0 0,-1 0 1,1 0-1,-3 1 0,-5 5 238,3 0-253,-1-1-1,0-1 0,0 0 1,-1 0-1,0 0 0,1-1 1,-2 0-1,-8 3 0,16-7-134,1 0 1,-1 0-1,1 0 0,0 0 0,-1-1 0,1 1 0,0 0 1,-1 0-1,1 0 0,0-1 0,0 1 0,-1 0 0,1-1 1,0 1-1,0 0 0,-1-1 0,1 1 0,0 0 0,0-1 0,0 1 1,0 0-1,0-1 0,-1 1 0,1 0 0,0-1 0,0 1 1,0 0-1,0-1 0,0 1 0,0-1 0,0 1 0,0 0 1,0-1-1,0 1 0,1-1 0,0-19-3421,-1 18 2960,5-28-6175</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6:23.217"/>
    </inkml:context>
    <inkml:brush xml:id="br0">
      <inkml:brushProperty name="width" value="0.025" units="cm"/>
      <inkml:brushProperty name="height" value="0.025" units="cm"/>
    </inkml:brush>
  </inkml:definitions>
  <inkml:trace contextRef="#ctx0" brushRef="#br0">10 0 19122,'0'0'1356,"0"12"1062,-4 55 981,-2 78 761,6-142-4155,1 0 0,-1-1 0,1 1 0,-1 0 0,1-1 0,0 1 0,-1-1 0,2 1-1,-1-1 1,0 0 0,0 1 0,1-1 0,-1 0 0,1 0 0,0 0 0,-1 0-1,1 0 1,3 3 0,-1-3-18,1 1-1,-1-1 0,1 1 1,-1-1-1,1 0 0,0-1 1,0 1-1,0-1 0,6 1 1,11 0-254,0-2-1,0 0 1,36-4 0,-42 2-35,22-2-335,-3 0 331,48 1 0,-82 4 344,1-1-1,-1 0 1,0 1 0,0-1 0,0 0 0,1 1 0,-1-1 0,0 1 0,0 0 0,0-1-1,0 1 1,0 0 0,0 0 0,0 0 0,0 0 0,-1-1 0,1 1 0,0 0 0,0 1 0,-1-1-1,1 0 1,-1 0 0,1 0 0,-1 0 0,1 0 0,-1 1 0,1 0 0,-1-1-31,0 1 0,1-1 1,-1 1-1,1-1 0,-1 0 0,1 0 1,0 1-1,-1-1 0,1 0 1,0 0-1,0 0 0,0 0 0,0 0 1,0 0-1,0 0 0,0 0 1,0 0-1,0 0 0,1 0 0,-1-1 1,0 1-1,1-1 0,-1 1 1,0-1-1,1 1 0,-1-1 1,3 1-1,55-8-1936,-52 5 1746,1 1 1,-1 0-1,0 0 0,1 0 0,0 1 1,-1 0-1,11 2 0,-16-1 203,1 0 0,0 0-1,-1 0 1,1 1 0,-1-1-1,1 1 1,-1-1 0,0 1-1,0 0 1,0 0 0,0 0-1,0 0 1,0 0 0,0 0-1,-1 1 1,1-1 0,-1 1-1,1-1 1,-1 1 0,0-1-1,0 1 1,0 0 0,-1-1-1,2 5 1,2 11 608,-1 1-1,0 0 1,-2 0-1,0 0 0,-2 34 1,0-42-490,0 0 0,-1-1 1,0 1-1,-1 0 0,0-1 0,-1 1 1,0-1-1,0 0 0,-1 0 0,0 0 1,-9 11-1,13-20-166,1 0-1,-1 0 1,0 0-1,1 0 1,-1 0 0,0-1-1,1 1 1,-1 0 0,0 0-1,0-1 1,0 1 0,0-1-1,0 1 1,1-1 0,-1 1-1,0-1 1,0 1 0,0-1-1,-1 0 1,1 1 0,0-1-1,0 0 1,0 0-1,0 0 1,0 0 0,0 0-1,-2 0 1,2-1-19,-1 0-1,1 0 1,0 0-1,0 0 1,0-1-1,0 1 1,0 0-1,0 0 1,0-1-1,0 1 1,0-1-1,1 1 1,-1-1-1,1 1 0,-1-1 1,0-1-1,-2-8-267,1 0 1,0-1-1,0-20 0,1 25 248,1-1 1,1 1 0,-1-1 0,1 1 0,1 0-1,-1 0 1,1-1 0,1 1 0,-1 0 0,1 1-1,0-1 1,1 0 0,-1 1 0,1 0 0,1 0-1,-1 0 1,1 0 0,0 1 0,0 0 0,1 0-1,-1 0 1,1 0 0,0 1 0,9-5 0,19-10 942,1 2 0,1 1 0,54-16 1,-4 1-437,-83 30-533,-1 0-100,-1 1 0,1-1 0,0 1 0,0-1 0,0 0 0,-1 0 0,1 0 0,0 0 0,-1 0 0,1 0 0,-1 0 0,1-1 1,-1 1-1,0-1 0,0 1 0,1-1 0,0-2 0,0-7-6432</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6:24.010"/>
    </inkml:context>
    <inkml:brush xml:id="br0">
      <inkml:brushProperty name="width" value="0.025" units="cm"/>
      <inkml:brushProperty name="height" value="0.025" units="cm"/>
    </inkml:brush>
  </inkml:definitions>
  <inkml:trace contextRef="#ctx0" brushRef="#br0">130 30 12940,'0'0'7821,"-9"-5"-4682,2 1-2627,-1 0-1,1 1 1,-1 0-1,1 1 1,-1-1 0,-15-1-1,21 3-478,0 1 0,0 0-1,0 0 1,0 0 0,0 0-1,0 0 1,0 0 0,1 1 0,-1-1-1,0 1 1,0-1 0,0 1-1,0 0 1,1 0 0,-1 0-1,0 0 1,1 0 0,-1 0-1,0 0 1,1 0 0,-1 1-1,1-1 1,0 0 0,0 1-1,-1 0 1,1-1 0,0 1-1,0-1 1,0 1 0,1 0-1,-1 0 1,0 0 0,1-1 0,-1 1-1,1 0 1,0 0 0,-1 0-1,1 0 1,0 0 0,0 0-1,1 3 1,-1-3-33,0-1 0,0 0 1,0 0-1,0 0 0,0 0 0,0 0 0,0 0 1,1 0-1,-1 0 0,0 0 0,1 0 0,-1 0 1,1 0-1,-1 0 0,1 0 0,0 0 0,-1-1 1,1 1-1,0 0 0,-1 0 0,1-1 0,0 1 1,0 0-1,0-1 0,0 1 0,0-1 0,0 1 1,0-1-1,0 1 0,0-1 0,0 0 0,0 1 1,0-1-1,0 0 0,0 0 0,0 0 0,0 0 1,0 0-1,0 0 0,0 0 0,0 0 0,0 0 1,0-1-1,0 1 0,2-1 0,61-19-105,-41 12-626,-22 8 657,0 0 1,0 1-1,-1-1 0,1 0 1,0 1-1,-1-1 1,1 1-1,0-1 1,-1 1-1,1-1 1,0 1-1,-1-1 1,1 1-1,-1 0 1,1-1-1,-1 1 1,1 0-1,-1-1 1,0 1-1,1 0 1,-1 0-1,0-1 1,1 1-1,-1 0 1,0 0-1,0 0 1,0-1-1,0 1 1,0 0-1,0 0 1,0 0-1,0 0 1,0-1-1,-1 3 1,2 42 188,-2-34-215,1 7 172,2 17 607,-2 0 0,-2 0 0,-1 0 1,-2 0-1,-1 0 0,-15 48 0,20-81-613,1-1-1,0 1 0,-1 0 1,0-1-1,1 1 0,-1-1 1,0 1-1,0-1 0,0 1 1,0-1-1,0 0 0,0 0 1,0 1-1,0-1 0,0 0 1,-1 0-1,1 0 0,0 0 1,-1 0-1,1-1 0,-1 1 1,1 0-1,-4 0 0,4-1-31,-1 0-1,1-1 1,-1 0-1,1 1 1,0-1-1,-1 0 1,1 0-1,0 1 1,0-1-1,0 0 1,0 0-1,0 0 1,0-1-1,0 1 0,0 0 1,0 0-1,0 0 1,0-1-1,1 1 1,-1-1-1,0 1 1,1 0-1,0-1 1,-1 1-1,1-1 1,-1-1-1,-8-26-540,2 0 0,0-1 0,2 0-1,1 0 1,2 0 0,2-58 0,0 86 308,1 1 0,-1-1 0,1 1 0,0-1 0,0 1 0,0-1 0,0 1 0,0-1 0,0 1 0,0 0 0,0 0 0,0-1 0,1 1 0,-1 0 0,0 0 0,1 0 0,-1 1 0,1-1 0,-1 0 0,1 0 0,-1 1 0,1-1 0,0 1 0,-1-1 0,1 1 0,3 0 0,54-5-4629,-45 5 2954,24-2-3780,3 1-3400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6:24.369"/>
    </inkml:context>
    <inkml:brush xml:id="br0">
      <inkml:brushProperty name="width" value="0.025" units="cm"/>
      <inkml:brushProperty name="height" value="0.025" units="cm"/>
    </inkml:brush>
  </inkml:definitions>
  <inkml:trace contextRef="#ctx0" brushRef="#br0">186 92 11787,'0'0'5637,"-3"-9"-1793,2 4-3628,0 1 0,-1 0 0,1 0 0,-1 0 0,0 0 0,0 0-1,0 0 1,0 0 0,-1 1 0,1-1 0,-1 1 0,0 0 0,0 0 0,0 0 0,-1 0 0,1 0 0,-1 1-1,1-1 1,-1 1 0,0 0 0,0 0 0,0 0 0,0 1 0,0-1 0,0 1 0,-9-1 0,10 1-184,-1 1 0,1 0 0,-1 0 0,0 0 0,1 0 1,-1 1-1,1-1 0,-1 1 0,1 0 0,-1 0 0,1 0 0,-1 1 1,1-1-1,0 1 0,0 0 0,0-1 0,0 2 0,0-1 0,0 0 1,0 0-1,1 1 0,-1 0 0,1-1 0,0 1 0,0 0 1,0 0-1,0 0 0,0 1 0,1-1 0,-1 0 0,1 1 0,0-1 1,0 0-1,0 1 0,0 0 0,1-1 0,0 1 0,-1-1 0,1 1 1,0 0-1,1-1 0,-1 1 0,1-1 0,1 7 0,-1-8-27,0 0-1,0 0 0,1 0 0,-1 0 0,0 0 0,1 0 1,-1 0-1,1-1 0,0 1 0,-1 0 0,1-1 1,0 0-1,0 1 0,0-1 0,0 0 0,1 0 1,-1 0-1,0 0 0,0 0 0,0-1 0,1 1 1,-1 0-1,0-1 0,1 0 0,-1 0 0,4 0 0,68-1 88,-71 0-88,8 0-182,0-1 1,0-1-1,0 0 1,-1-1-1,1 1 1,18-11-1,-25 12-58,-1 0-1,1 0 0,-1 0 0,1 0 0,-1-1 0,0 1 0,0-1 0,0 0 0,0 0 0,0 0 0,-1 0 1,1 0-1,-1-1 0,0 1 0,0-1 0,0 1 0,-1-1 0,1 0 0,-1 0 0,0 0 0,1-8 0,-2 12 124,0-1-1,0 0 1,0 0-1,0 1 1,0-1-1,0 0 0,-1 0 1,1 1-1,0-1 1,0 0-1,-1 1 0,1-1 1,-1 0-1,1 1 1,0-1-1,-1 1 1,1-1-1,-1 1 0,1-1 1,-1 1-1,0-1 1,1 1-1,-1-1 0,0 1 1,1 0-1,-1-1 1,0 1-1,0 0 0,-28-3-1786,23 4 1811,0-1-1,1 2 1,-1-1-1,0 0 1,0 1 0,1 0-1,-9 4 1,-13 17 1300,25-22-1094,1 0 0,0 0 0,0 1 1,0-1-1,0 0 0,0 1 0,0-1 0,0 1 1,1-1-1,-1 1 0,0-1 0,1 1 0,-1-1 1,1 1-1,0 0 0,-1-1 0,1 1 1,0 3-1,30-7-5605,-13-9-1836</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6:24.775"/>
    </inkml:context>
    <inkml:brush xml:id="br0">
      <inkml:brushProperty name="width" value="0.025" units="cm"/>
      <inkml:brushProperty name="height" value="0.025" units="cm"/>
    </inkml:brush>
  </inkml:definitions>
  <inkml:trace contextRef="#ctx0" brushRef="#br0">106 71 16111,'0'0'9129,"-10"0"-7757,-86 4 582,97-4-1953,1 0 0,-1 0 1,0 1-1,0-1 0,0 0 0,0 1 1,0-1-1,0 0 0,0 1 1,0-1-1,0 1 0,0 0 1,0-1-1,-1 1 0,1 0 0,0-1 1,0 1-1,-1 0 0,1 0 1,0 0-1,-1-1 0,1 1 0,0 0 1,-1 0-1,0 0 0,1 0 1,-1 0-1,1 0 0,-1 0 1,0 1-1,0-1 0,0 0 0,0 0 1,0 0-1,0 0 0,0 0 1,0 0-1,0 0 0,0 0 0,0 0 1,-1 0-1,1 0 0,0 0 1,-1 0-1,1 0 0,-1 0 1,1 0-1,-1 0 0,0 0 0,1 0 1,-1 0-1,0 0 0,1-1 1,-1 1-1,0 0 0,0-1 1,0 1-1,0 0 0,0-1 0,0 1 1,0-1-1,0 0 0,0 1 1,0-1-1,-1 1 0,13-1 37,1-1-1,0 1 1,-1-2 0,1 0-1,-1 0 1,0-1 0,1 0-1,11-6 1,-18 7-34,-1 0 0,-1 1-1,1-2 1,0 1 0,0 0 0,-1-1 0,1 1-1,-1-1 1,0 0 0,0 0 0,0 0 0,0-1-1,-1 1 1,1 0 0,-1-1 0,0 0 0,0 0-1,0 0 1,0 0 0,-1 0 0,0 0 0,0 0-1,0 0 1,0-1 0,0-4 0,-1 8-5,-1 0 0,1 0 0,-1 0 0,1 1 1,-1-1-1,1 0 0,-1 1 0,0-1 0,1 0 0,-1 1 0,0-1 1,0 1-1,1-1 0,-1 1 0,0-1 0,0 1 0,0-1 0,1 1 0,-1 0 1,0 0-1,0-1 0,0 1 0,0 0 0,0 0 0,0 0 0,0 0 1,0 0-1,0 0 0,1 0 0,-1 0 0,0 1 0,0-1 0,-2 1 1,-32 7-323,33-7 250,0 0 0,0 0 0,0 1 0,1-1 0,-1 1 0,0-1 0,1 1 0,-1 0 0,1 0 0,-1 0 1,1 0-1,0 0 0,-1 0 0,1 0 0,1 0 0,-1 0 0,0 0 0,0 1 0,1-1 0,-1 0 0,1 4 1,0-5-60,0 1 0,0-1 0,0 1 0,1-1 0,-1 0 0,0 1 1,1-1-1,-1 1 0,1-1 0,0 0 0,0 0 0,-1 1 0,1-1 0,0 0 1,0 0-1,0 0 0,0 0 0,0 0 0,0 0 0,0 0 0,1 0 1,-1-1-1,0 1 0,0 0 0,1-1 0,-1 1 0,0-1 0,1 1 0,-1-1 1,1 0-1,-1 1 0,1-1 0,-1 0 0,3 0 0,7 1-869,0-1 0,0 0-1,-1-1 1,1 0-1,0 0 1,-1-1 0,1-1-1,-1 0 1,1 0-1,-1-1 1,11-6 0,7-4-3735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29:44.769"/>
    </inkml:context>
    <inkml:brush xml:id="br0">
      <inkml:brushProperty name="width" value="0.025" units="cm"/>
      <inkml:brushProperty name="height" value="0.025" units="cm"/>
    </inkml:brush>
  </inkml:definitions>
  <inkml:trace contextRef="#ctx0" brushRef="#br0">916 2844 7591,'0'0'523,"8"9"-886,-3-4 363,-1 0 0,1 0-1,0 0 1,0-1 0,0 0-1,1 0 1,-1-1 0,1 1-1,0-1 1,0 0 0,0-1-1,0 0 1,1 0 0,-1 0-1,11 1 1,25 1 50,0 1 0,-1 1-1,0 3 1,0 1 0,71 29 0,13 19 271,2 1 583,189 61 1,-95-62-213,282 37-1,233-12 814,184-31-1421,3-46-6,-721-6-74,889-35 470,-873 25-436,1019-96-13,-758 56-2,299-64 424,-660 86-362,-1-4-1,-1-5 1,-3-6 0,160-83-1,-225 99-50,-1-2 0,-1-2-1,-1-2 1,-3-2 0,0-1-1,-2-3 1,35-44 0,-54 56-12,-1 0 0,-2-2 0,-1 0 0,-1 0 0,-1-2 0,-2 0 0,-1 0 0,-1-2 0,-2 1-1,-2-1 1,0 0 0,2-58 0,-8 57 3,-1 1-1,-2 0 1,-2 0-1,-1 0 1,-1 1-1,-1-1 1,-3 2-1,0-1 1,-2 1-1,-1 1 1,-33-56-1,6 26 61,-2 2 1,-3 2-1,-2 2 1,-3 2-1,-1 2 1,-72-52-1,-368-232 230,473 323-304,-160-95-156,-5 8 0,-244-92 0,168 95 67,-327-72 1,-290 6 234,0 70 345,329 61-621,0 24-1,-636 74 1,447 29 253,9 56 167,510-91-140,-266 115 0,326-107-97,3 8 1,-187 126 0,223-122-162,3 5 0,-151 152 0,188-158-99,3 3 1,5 4-1,-103 166 0,154-221 328,2 0 0,1 1-1,1 1 1,2 0-1,2 1 1,1 0 0,-6 47-1,13-61-94,2 0-1,0 0 1,1 0-1,1-1 1,1 1-1,1 0 1,1-1-1,1 1 1,1-1 0,0 0-1,2-1 1,0 0-1,21 35 1,-9-26-63,2-1 1,0-1-1,2-1 1,1-1 0,1-1-1,2-1 1,0-2-1,1-1 1,0-1 0,2-1-1,42 17 1,-6-6-657,2-4 0,0-3-1,1-3 1,110 16 0,17-17-3033,12-14-2980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48.001"/>
    </inkml:context>
    <inkml:brush xml:id="br0">
      <inkml:brushProperty name="width" value="0.025" units="cm"/>
      <inkml:brushProperty name="height" value="0.025" units="cm"/>
    </inkml:brush>
  </inkml:definitions>
  <inkml:trace contextRef="#ctx0" brushRef="#br0">87 1 15855,'-9'6'4516,"3"-2"-4058,-36 30 2256,39-32-2479,1 1 0,-1 0 0,0 0 0,1 0-1,0 0 1,0 0 0,0 0 0,0 1 0,0-1-1,1 1 1,-1-1 0,1 1 0,-2 6 0,4-9-258,-1 0 1,0-1 0,1 1-1,-1-1 1,0 1 0,1 0-1,-1-1 1,1 1 0,-1-1-1,1 1 1,-1-1 0,1 1-1,-1-1 1,1 1 0,0-1-1,-1 0 1,1 1 0,-1-1-1,1 0 1,0 1 0,-1-1-1,1 0 1,0 0 0,0 0-1,-1 0 1,1 0 0,0 0-1,-1 0 1,1 0 0,0 0-1,1 0 1,34 0-956,-25-1 669,40-5-192,-42 4 435,1 1 0,0 0-1,0 0 1,0 1 0,0 0 0,0 0 0,13 3 0,-22-2 132,0-1 0,1 0 1,-1 1-1,0-1 0,0 1 1,1-1-1,-1 1 0,0-1 1,0 1-1,0 0 0,0 0 1,0-1-1,0 1 0,0 0 1,0 0-1,0 0 0,0 0 1,0 1-1,0-1 0,-1 0 1,1 0-1,0 0 0,-1 0 1,1 1-1,-1-1 0,0 0 1,1 1-1,-1-1 0,0 0 1,0 1-1,0-1 1,0 0-1,0 1 0,0-1 1,0 0-1,0 1 0,0-1 1,-1 0-1,1 1 0,-1-1 1,1 0-1,-1 1 0,1-1 1,-2 2-1,-1 3 334,-1 0 0,1 0 1,-1 0-1,0-1 0,-1 0 0,1 1 0,-9 6 1,6-7-360,-1 1 1,0-1-1,0 0 0,0 0 1,-12 4-1,-25 1-4309,17-9-3281</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6:25.306"/>
    </inkml:context>
    <inkml:brush xml:id="br0">
      <inkml:brushProperty name="width" value="0.025" units="cm"/>
      <inkml:brushProperty name="height" value="0.025" units="cm"/>
    </inkml:brush>
  </inkml:definitions>
  <inkml:trace contextRef="#ctx0" brushRef="#br0">151 230 3683,'0'0'4527,"-1"13"-1190,-26 138 3887,-11 100 1674,38-250-8892,0-1 0,0 1 0,0 0 0,0-1 0,0 1 0,0 0 0,0-1 0,0 1 0,0-1 0,-1 1 0,1 0 0,0-1 0,0 1 0,0-1 0,-1 1 0,1-1 0,0 1 0,-1 0 0,1-1 0,-1 1 1,1-1-1,0 0 0,-1 1 0,1-1 0,-1 1 0,1-1 0,-1 0 0,1 1 0,-1-1 0,-1 1 0,-16-9-706,-14-25-752,28 27 1295,1 0 0,0 0 0,0 0 0,1 0 0,0 0 0,0-1 0,0 1 0,1-1 0,0 1 0,0-1 0,0 1 0,1-1 0,0 0 0,1 1 0,-1-1 0,1 1 0,0-1 0,1 1 0,0-1 0,0 1 0,5-10 0,5-10 160,2 0 1,1 2-1,30-40 1,-22 32 148,-8 11 36,33-46 1677,78-144 0,-163 264-1160,19-21 32,2 2 0,-17 48 1,28-66-366,0 0 1,1 0 0,1 0 0,0 1 0,1-1 0,1 1-1,2 29 1,-1-44-369,0-1 0,1 1 0,-1 0 0,0 0 0,1 0 0,0-1-1,-1 1 1,1 0 0,0-1 0,0 1 0,0 0 0,0-1 0,0 1 0,0-1 0,0 0 0,0 1-1,0-1 1,1 0 0,-1 0 0,1 0 0,-1 0 0,3 2 0,-1-2 0,0 0 0,1 0-1,-1-1 1,0 1 0,0 0 0,1-1 0,-1 0 0,0 0 0,1 0 0,-1 0-1,5-2 1,0 1-75,0-1 0,0 0-1,-1-1 1,1 1 0,-1-2 0,0 1-1,0-1 1,0 0 0,10-8 0,-11 7 20,0-1 0,0 1 0,0-1 1,-1-1-1,0 1 0,-1-1 1,1 0-1,-1 0 0,0 0 0,-1 0 1,0-1-1,0 1 0,0-1 1,-1 0-1,2-13 0,-4 21 51,0-1-1,0 1 1,-1 0 0,1-1-1,0 1 1,0 0-1,0 0 1,0-1 0,0 1-1,-1 0 1,1-1-1,0 1 1,0 0 0,0 0-1,-1-1 1,1 1 0,0 0-1,0 0 1,-1 0-1,1-1 1,0 1 0,0 0-1,-1 0 1,1 0-1,0 0 1,-1 0 0,1 0-1,0-1 1,-1 1-1,1 0 1,0 0 0,-1 0-1,1 0 1,0 0 0,-1 0-1,1 0 1,0 0-1,-1 1 1,1-1 0,0 0-1,-1 0 1,1 0-1,0 0 1,0 0 0,-1 0-1,1 1 1,0-1-1,-1 0 1,1 0 0,0 0-1,0 1 1,0-1-1,-1 0 1,1 0 0,0 1-1,0-1 1,0 0 0,-1 1-1,1-1 1,0 0-1,0 1 1,-17 15 24,13-10 62,0 0 0,1 0-1,-1 1 1,1-1 0,1 1-1,-1 0 1,1 0 0,0 0 0,1 0-1,-1 10 1,1-14-140,1-1 0,0 0 0,1 0 0,-1 0 1,0 0-1,1 0 0,-1 1 0,1-1 0,-1 0 0,1 0 0,0 0 0,0 0 0,0 0 0,0 0 1,0-1-1,1 1 0,-1 0 0,0-1 0,1 1 0,-1 0 0,1-1 0,0 0 0,0 1 1,-1-1-1,1 0 0,0 0 0,0 0 0,0 0 0,0 0 0,0-1 0,0 1 0,0 0 1,0-1-1,1 0 0,-1 1 0,0-1 0,3 0 0,26 0-4201,1-4-3645</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6:26.539"/>
    </inkml:context>
    <inkml:brush xml:id="br0">
      <inkml:brushProperty name="width" value="0.025" units="cm"/>
      <inkml:brushProperty name="height" value="0.025" units="cm"/>
    </inkml:brush>
  </inkml:definitions>
  <inkml:trace contextRef="#ctx0" brushRef="#br0">239 0 5637,'0'0'23569,"-12"12"-22971,-51 58 155,-86 124 0,147-192-766,1 0 1,-1 0 0,1 0 0,0 0 0,-1 0 0,1 0 0,0 0-1,0 0 1,1 1 0,-1-1 0,0 0 0,0 5 0,2-7-19,-1 0 1,1 0-1,-1 1 0,1-1 1,0 0-1,-1 0 1,1 0-1,-1 0 0,1 0 1,-1 0-1,1 0 1,0 0-1,-1 0 0,1 0 1,-1 0-1,1 0 1,-1 0-1,1 0 0,0-1 1,-1 1-1,1 0 1,-1 0-1,1-1 0,-1 1 1,1 0-1,-1-1 1,0 1-1,1 0 0,-1-1 1,1 0-1,53-40-1628,-23 7-645,46-69-1,-12 17 2142,-65 85 179,0 1 0,0 0 1,0 0-1,0-1 0,0 1 1,0 0-1,0 0 0,0 0 0,0-1 1,1 1-1,-1 0 0,0 0 1,0 0-1,0 0 0,0-1 0,1 1 1,-1 0-1,0 0 0,0 0 0,0 0 1,1 0-1,-1-1 0,0 1 1,0 0-1,1 0 0,-1 0 0,0 0 1,0 0-1,1 0 0,-1 0 1,0 0-1,0 0 0,0 0 0,1 0 1,-1 0-1,0 0 0,0 0 1,1 0-1,-1 0 0,0 0 0,0 0 1,1 1-1,-1-1 0,0 0 1,2 14 329,-6 21 256,-6 2 522,-1 0-1,-2-1 0,-2-1 0,-31 56 0,46-96-1545,0-1-1,-1 1 0,0-1 0,0 0 1,0 1-1,-1 0 0,-3-10 0,3 9-225,-25-68-4381,62 71 6631,-10 1-1136,-1 0-1,-1-2 1,48-13 0,-48 10-120,0 2-1,0 0 1,48-3-1,-69 8-314,-1 1-1,1-1 1,-1 1-1,1-1 0,-1 1 1,1-1-1,-1 1 1,1 0-1,-1 0 0,0 0 1,1 0-1,-1 0 1,0 0-1,0 0 0,1 0 1,-1 0-1,0 1 0,0-1 1,-1 0-1,1 1 1,0-1-1,0 0 0,-1 1 1,1-1-1,-1 1 1,1 0-1,-1-1 0,1 1 1,-1-1-1,0 1 1,0 0-1,0-1 0,0 1 1,0 1-1,-3 73 2341,1-47-1321,2-29-1038,0 0 0,1 1 0,-1-1 1,0 1-1,1-1 0,-1 0 0,1 1 1,-1-1-1,1 0 0,-1 0 0,1 1 1,-1-1-1,1 0 0,-1 0 0,1 0 1,-1 1-1,1-1 0,-1 0 0,1 0 1,-1 0-1,1 0 0,-1 0 0,1 0 1,-1 0-1,1 0 0,0 0 0,-1-1 1,1 1-1,-1 0 0,1 0 0,-1 0 1,1-1-1,-1 1 0,1 0 0,-1 0 1,0-1-1,2 0 0,22-9 73,-14 4-109,-5 2-48,-1 1-1,1 1 0,0-1 1,0 1-1,0-1 0,0 1 0,1 1 1,-1-1-1,0 1 0,1 0 1,-1 0-1,1 1 0,6-1 1,-11 2 70,0 0 0,0 0 0,-1 0 0,1 0 0,0 0 0,-1-1 0,1 1 0,0 0 0,-1 1 0,0-1 0,1 0 0,-1 0 0,0 0 0,1 0 0,-1 0 0,0 0 0,0 0 0,0 0 0,0 1 0,0-1 1,0 0-1,0 0 0,0 0 0,0 0 0,-1 2 0,0-1 19,1-1 0,0 0 0,-1 0 0,1 1 0,0-1 0,0 0 0,0 1 0,0-1 0,0 0 0,1 0 0,-1 1 0,0-1 0,0 0 0,1 0 0,-1 1 0,1-1 0,-1 0 0,1 0 0,0 0 0,-1 0 0,1 0 0,0 0 0,1 2 0,2-2-25,-1-1 0,1 0 1,0 1-1,-1-2 0,1 1 0,-1 0 0,1-1 0,0 1 0,-1-1 0,1 0 1,-1 0-1,0 0 0,1-1 0,-1 1 0,5-4 0,51-34-1738,-35 22 298,5-1-1732,-10 6-3874,-13 10 803</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6:27.152"/>
    </inkml:context>
    <inkml:brush xml:id="br0">
      <inkml:brushProperty name="width" value="0.025" units="cm"/>
      <inkml:brushProperty name="height" value="0.025" units="cm"/>
    </inkml:brush>
  </inkml:definitions>
  <inkml:trace contextRef="#ctx0" brushRef="#br0">80 8 10954,'0'0'12812,"-9"4"-11872,4-2-822,1-1-1,0 1 1,0 0 0,1 0-1,-1 0 1,0 1-1,1-1 1,-1 1 0,1 0-1,0 0 1,0 0 0,0 1-1,0-1 1,1 1-1,-1-1 1,1 1 0,0 0-1,0 0 1,0 0 0,0 0-1,1 0 1,0 1 0,0-1-1,0 0 1,0 1-1,1-1 1,0 0 0,0 8-1,0-11-111,1 0 0,-1 0 0,0 0 0,1-1-1,-1 1 1,1 0 0,-1 0 0,1-1 0,0 1 0,-1 0-1,1-1 1,0 1 0,-1 0 0,1-1 0,0 1 0,0-1-1,0 0 1,-1 1 0,1-1 0,0 1 0,0-1 0,0 0-1,0 0 1,0 0 0,0 1 0,0-1 0,-1 0 0,1 0-1,0 0 1,0 0 0,0-1 0,0 1 0,0 0-1,0 0 1,0 0 0,0-1 0,0 0 0,39-10 23,-20-1-870,-1-1 1,0-1-1,-1-1 0,0 0 0,27-32 0,-87 105 3331,38-52-2109,1-1 0,0 1 0,0 0 0,0 0 0,1 0 0,0 0 0,0 0 0,1 0 0,-2 7 0,4-12-366,1 0 1,-1-1 0,0 1 0,0-1 0,0 1-1,0-1 1,1 1 0,-1-1 0,0 0-1,1 0 1,-1 1 0,0-1 0,0 0 0,1 0-1,-1 0 1,0-1 0,1 1 0,-1 0-1,0 0 1,0-1 0,3 0 0,7-3-356,1-1 0,-1-1 1,-1 0-1,1 0 1,-1-1-1,0 0 0,11-11 1,-12 10 36,1 0 0,-1 1 0,1 0 0,1 1 0,-1 0 0,1 0 0,17-6 0,-27 12 345,0 0 1,-1 0 0,1 0-1,0 0 1,-1 0 0,1 0-1,0 1 1,-1-1-1,1 0 1,0 0 0,-1 0-1,1 1 1,0-1 0,-1 0-1,1 1 1,-1-1-1,1 0 1,0 1 0,-1-1-1,1 1 1,-1-1 0,1 1-1,-1-1 1,0 1-1,1-1 1,-1 1 0,0 0-1,1-1 1,-1 1-1,0 0 1,1-1 0,-1 1-1,0 0 1,0-1 0,0 1-1,0 0 1,0-1-1,0 1 1,0 0 0,0-1-1,0 1 1,0 0 0,0-1-1,0 1 1,0 0-1,-1 0 1,-5 50 1691,2-28-400,4-22-1316,0-1-1,0 1 0,0 0 0,0-1 1,0 1-1,0-1 0,0 1 1,0 0-1,1-1 0,-1 1 1,0 0-1,0-1 0,1 1 0,-1-1 1,0 1-1,1-1 0,-1 1 1,0 0-1,1-1 0,-1 0 1,1 1-1,-1-1 0,1 1 0,-1-1 1,1 1-1,-1-1 0,1 0 1,-1 1-1,1-1 0,-1 0 1,1 0-1,0 0 0,0 1 0,28-6-106,36-27-1416,-54 26 878,-9 5 506,0-1 1,-1 1-1,1 0 1,0 0 0,0 0-1,-1 1 1,1-1-1,0 0 1,0 1-1,0-1 1,0 1 0,0 0-1,4-1 1,-5 3 74,0-1 1,-1 1-1,1-1 0,-1 1 1,1 0-1,-1-1 1,0 1-1,0-1 0,0 1 1,0 0-1,0-1 1,0 1-1,0 0 1,0-1-1,0 1 0,-2 2 1,2 13-3012,0-11-2268</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6:27.526"/>
    </inkml:context>
    <inkml:brush xml:id="br0">
      <inkml:brushProperty name="width" value="0.025" units="cm"/>
      <inkml:brushProperty name="height" value="0.025" units="cm"/>
    </inkml:brush>
  </inkml:definitions>
  <inkml:trace contextRef="#ctx0" brushRef="#br0">1 23 15727,'0'0'3982,"9"-4"-272,-9 3-3519,42-15 2632,-16 15-933,-25 1-1815,-1 0 0,1 1 0,0-1 0,-1 0 0,1 1 0,0-1 0,-1 1 0,1-1 0,0 1 0,-1-1 0,1 1 0,-1-1 0,1 1 0,-1 0 0,0-1 0,1 1 0,-1 0 0,1-1 0,-1 1 0,0 0 0,0 0 0,1-1 0,-1 1 0,0 0 0,0 0 0,0-1 0,0 1 0,0 1 0,-1 5 37,1-1 0,-1 0 0,-1 1 0,1-1-1,-1 0 1,0 0 0,-1 0 0,1 0 0,-1 0 0,0-1-1,-6 8 1,6-8-35,-1 0 1,1 1-1,0-1 0,0 1 0,1 0 1,0 0-1,0 0 0,0 0 0,1 0 1,-1 1-1,1 9 0,1-15-77,1 1 0,-1 0 0,1-1 0,0 1 0,0-1 0,0 1 0,-1-1 0,1 0 0,1 1 0,-1-1 0,0 0 0,0 0 0,0 1 0,1-1 0,-1 0 0,0 0 0,1 0 0,-1-1 0,1 1 0,-1 0 0,1-1 0,0 1 0,-1 0 0,1-1 0,0 0 0,-1 1 0,1-1 0,0 0 0,-1 0 0,3 0 0,64 1 0,-53-1 0,-12 0-14,62-4-2657,-62 4 2384,1 0-1,-1-1 0,0 0 0,1 0 0,-1 0 0,1 0 0,-1 0 0,0-1 0,0 1 0,0-1 0,0 0 0,0 0 0,0 0 0,0 0 0,3-4 0,-3-4-5451,-3-1-2882</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6:27.869"/>
    </inkml:context>
    <inkml:brush xml:id="br0">
      <inkml:brushProperty name="width" value="0.025" units="cm"/>
      <inkml:brushProperty name="height" value="0.025" units="cm"/>
    </inkml:brush>
  </inkml:definitions>
  <inkml:trace contextRef="#ctx0" brushRef="#br0">1 14 13677,'0'0'7751,"60"1"-7366,-27-1-289,3 0-192,2-4-1186,0 2-1056,-2-2-2691,1 0-1281</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6:28.229"/>
    </inkml:context>
    <inkml:brush xml:id="br0">
      <inkml:brushProperty name="width" value="0.025" units="cm"/>
      <inkml:brushProperty name="height" value="0.025" units="cm"/>
    </inkml:brush>
  </inkml:definitions>
  <inkml:trace contextRef="#ctx0" brushRef="#br0">180 15 13645,'0'0'5034,"-9"-3"-1393,1 0-3194,0 1 1,-1 0-1,1 0 0,-1 1 1,1 0-1,-15 0 0,19 1-261,-1 1-1,1-1 0,0 1 0,-1 0 0,1 0 1,0 1-1,0-1 0,0 1 0,0 0 0,0 0 0,0 0 1,1 1-1,-1-1 0,1 1 0,-1 0 0,1 0 0,-5 6 1,5-5-24,1-1 1,-1 1-1,1-1 1,0 1 0,0 0-1,0 0 1,1 0 0,-1 0-1,1 0 1,0 1 0,-1 5-1,2-9-151,0 1-1,0-1 0,0 1 1,1-1-1,-1 0 0,0 1 1,0-1-1,1 0 0,-1 1 0,1-1 1,-1 0-1,1 0 0,-1 1 1,1-1-1,0 0 0,0 0 1,0 0-1,-1 0 0,1 0 1,0 0-1,0 0 0,1 0 1,-1 0-1,0 0 0,0-1 1,0 1-1,0 0 0,1-1 1,-1 1-1,0-1 0,1 1 1,-1-1-1,0 0 0,1 0 0,-1 1 1,0-1-1,1 0 0,1 0 1,10 0-311,0-1 1,0 0 0,0-1 0,0 0-1,0-1 1,-1-1 0,1 0-1,-1 0 1,0-1 0,13-8 0,-9 5-101,1 1 0,1 0 1,-1 2-1,20-5 0,-37 10 413,1 0 0,-1 0 0,0 0-1,1 0 1,-1 0 0,0 0-1,1 0 1,-1 0 0,1 0 0,-1 0-1,0 0 1,1 0 0,-1 0-1,0 0 1,1 0 0,-1 1-1,0-1 1,1 0 0,-1 0 0,0 0-1,1 0 1,-1 1 0,0-1-1,0 0 1,1 0 0,-1 1-1,0-1 1,0 0 0,1 1 0,-1-1-1,0 0 1,0 1 0,0-1-1,0 0 1,1 1 0,-2 17 1082,-13 25 1352,11-34-1994,2-8-388,0 1 0,0 0 0,1 0 0,-1 0 0,1 0 0,0 0 0,0 0 0,-1 0 0,1 0 0,0 0 1,1 0-1,-1 0 0,0 0 0,1 0 0,0 2 0,-1-3-64,1 0-1,-1-1 1,1 1-1,0 0 1,-1-1-1,1 1 1,0 0 0,-1-1-1,1 1 1,0-1-1,0 1 1,0-1-1,-1 1 1,1-1 0,0 0-1,0 1 1,0-1-1,0 0 1,0 0-1,0 0 1,0 0 0,1 1-1,6-2-266,-1 0 1,1 0-1,-1-1 0,1 1 0,-1-2 0,11-3 1,-13 4-354,39-12-2555,-21 12-1398,-5 9-4483,-10 0 1464</inkml:trace>
  <inkml:trace contextRef="#ctx0" brushRef="#br0" timeOffset="1">693 226 14510,'0'0'18257,"59"-44"-20980,-38 38-5028,0 3-4741</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6:28.570"/>
    </inkml:context>
    <inkml:brush xml:id="br0">
      <inkml:brushProperty name="width" value="0.025" units="cm"/>
      <inkml:brushProperty name="height" value="0.025" units="cm"/>
    </inkml:brush>
  </inkml:definitions>
  <inkml:trace contextRef="#ctx0" brushRef="#br0">1 52 18834,'0'0'13933,"61"-14"-13933,-46 4 0,-2 1-801,3 1-3042,-5-3-4389</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6:28.898"/>
    </inkml:context>
    <inkml:brush xml:id="br0">
      <inkml:brushProperty name="width" value="0.025" units="cm"/>
      <inkml:brushProperty name="height" value="0.025" units="cm"/>
    </inkml:brush>
  </inkml:definitions>
  <inkml:trace contextRef="#ctx0" brushRef="#br0">1 64 18930,'0'0'10250,"57"-36"-10186,-32 30-32,3-1-1346,-3 0-3618,-2 0-3300</inkml:trace>
  <inkml:trace contextRef="#ctx0" brushRef="#br0" timeOffset="1">214 81 18449,'0'0'9033,"52"-34"-16592,-38 15-5061</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7:01.354"/>
    </inkml:context>
    <inkml:brush xml:id="br0">
      <inkml:brushProperty name="width" value="0.025" units="cm"/>
      <inkml:brushProperty name="height" value="0.025" units="cm"/>
    </inkml:brush>
  </inkml:definitions>
  <inkml:trace contextRef="#ctx0" brushRef="#br0">2966 70 3171,'-162'-1'5323,"-213"-25"-3509,185 2-1203,-2 8-1,-277 13 0,395 10-453,0 2 0,1 4-1,0 2 1,1 4-1,1 3 1,1 4-1,1 2 1,-89 50-1,103-45-16,2 2 0,1 2 0,2 2-1,1 2 1,3 3 0,1 2 0,3 1 0,1 2 0,3 2-1,-34 61 1,26-29-138,5 2 1,3 2-1,5 1 0,-34 132 0,42-108 1,5 0-1,5 1 1,-1 151 0,17-194-6,3 0 1,3 0 0,4-1 0,2-1-1,43 130 1,-26-117-4,4-2 1,4-1-1,2-2 0,75 103 0,-51-94 1,4-3 0,3-2 1,4-4-1,3-3 0,3-4 0,4-3 1,2-4-1,136 74 0,-104-77-12,2-5 0,2-5 0,3-6 0,153 33 0,-106-43-12,1-6 1,293 6-1,-251-32 107,-1-10 1,0-9-1,213-46 0,-301 37-31,0-6-1,-2-6 1,-2-5 0,-2-5 0,-2-6 0,137-84 0,-200 103-122,-2-3 0,-2-1 0,-1-3 0,-3-2-1,46-54 1,-62 59 5,-1-1-1,-2-2 1,-2-1 0,-2 0-1,-2-3 1,-1 1-1,14-54 1,-6-7 587,-4-2 0,-6-1 0,-4 0 0,-6-1 0,-4 0 0,-11-147 0,0 197-256,-3-1-1,-2 2 1,-3-1-1,-3 2 1,-2 0-1,-3 1 1,-3 0 0,-35-62-1,20 54-121,-2 1 1,-4 3-1,-2 1 0,-3 3 0,-2 2 0,-68-57 1,45 51-195,-4 4 1,-1 3 0,-3 4 0,-2 3-1,-2 5 1,-2 3 0,-1 4 0,-2 3-1,-1 5 1,-186-30 0,143 43-1192,-265 7 0,46 34-3421,134-1-762</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7:07.602"/>
    </inkml:context>
    <inkml:brush xml:id="br0">
      <inkml:brushProperty name="width" value="0.025" units="cm"/>
      <inkml:brushProperty name="height" value="0.025" units="cm"/>
    </inkml:brush>
  </inkml:definitions>
  <inkml:trace contextRef="#ctx0" brushRef="#br0">2214 23 8584,'-124'-14'326,"-1"5"0,-234 14-1,291 2-258,1 3 0,0 3 1,1 2-1,1 4 0,0 2 0,-119 59 0,97-32-47,1 5-1,3 3 1,3 3 0,2 4 0,3 3 0,-124 142 0,161-160-19,3 2 0,1 1 1,3 1-1,2 2 1,3 1-1,2 2 0,2 0 1,-17 73-1,19-39 93,4 2-1,4-1 1,4 2 0,6 156-1,5-203 0,2 1 0,2-1 1,3 0-1,1-1 0,2 0 0,3-1 0,1-1 1,2 0-1,2-1 0,2-1 0,1-1 0,3-2 1,34 41-1,-26-40-80,3-1 1,0-2 0,3-2-1,0-1 1,3-3-1,0-1 1,2-2 0,1-3-1,1-1 1,1-2 0,77 22-1,-48-24 81,1-3 0,0-4 0,106 5 0,-68-15 116,196-21 0,-186 0-122,0-6 1,-1-6 0,-2-5 0,-2-5 0,-1-6-1,187-99 1,-160 61-47,-4-6 1,-3-7-1,-6-5 0,191-186 0,-224 184 31,91-121-1,-136 149 28,-3-2-1,70-138 0,-106 181 17,-2-2 0,-2 0-1,-1-1 1,13-68-1,-23 90 17,-1-1 0,-1 0 0,0 0 0,-1 0 0,-1 1-1,0-1 1,-1 0 0,-1 0 0,-1 1 0,0 0 0,-2 0-1,1 0 1,-15-26 0,3 14-14,-2 2 0,-1 0 0,-1 2 0,-1 0 0,-1 1 0,-1 1 0,-1 2 0,-1 0-1,0 2 1,-2 1 0,0 1 0,-1 1 0,-41-15 0,6 7-77,-1 3 0,0 2-1,-2 4 1,0 2 0,-94-3-1,49 11-141,-1 5 0,0 5 0,-122 23 0,111-6-1856,-124 42-1,95-16-1821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48.390"/>
    </inkml:context>
    <inkml:brush xml:id="br0">
      <inkml:brushProperty name="width" value="0.025" units="cm"/>
      <inkml:brushProperty name="height" value="0.025" units="cm"/>
    </inkml:brush>
  </inkml:definitions>
  <inkml:trace contextRef="#ctx0" brushRef="#br0">0 202 21813,'0'0'832,"79"-28"-383,-37 1-193,7-5-96,7-8-512,-5 2-3844,-4 2-4420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7:24.904"/>
    </inkml:context>
    <inkml:brush xml:id="br0">
      <inkml:brushProperty name="width" value="0.025" units="cm"/>
      <inkml:brushProperty name="height" value="0.025" units="cm"/>
    </inkml:brush>
  </inkml:definitions>
  <inkml:trace contextRef="#ctx0" brushRef="#br0">3731 411 16464,'-16'-13'106,"8"6"-44,-92-74-225,-113-68 0,176 126 4,-1 1 1,-1 3-1,-1 1 1,0 2-1,-2 1 1,0 3 0,-61-11-1,26 15-487,1 4 0,-1 3 0,0 4-1,-137 22 1,-297 90-466,480-107 1222,-545 152 1253,418-108-491,-239 114 0,332-133-736,2 3 1,2 3-1,1 2 0,2 3 1,2 3-1,2 2 0,-79 92 1,102-102-150,1 1 1,2 2-1,3 0 1,1 2-1,2 1 1,2 0-1,2 2 1,2 0 0,2 1-1,2 0 1,2 1-1,-3 53 1,9-52-26,3 0 1,2 0 0,2 1-1,2-2 1,2 1-1,3-1 1,1 0 0,31 80-1,-3-42-29,3-1-1,4-2 1,106 146-1,-58-111 105,187 184-1,-215-242 29,1-4 0,4-2 0,1-4 0,3-2 0,2-4 0,1-4 0,3-2-1,1-5 1,1-3 0,2-4 0,116 23 0,-33-24 14,2-6 0,0-8-1,228-13 1,-248-8-83,-1-7 0,0-6 1,-1-7-1,230-77 0,-248 59 12,-1-5 1,-3-6 0,-3-6-1,-3-5 1,129-97-1,-175 109 93,-2-3 1,-4-3-1,-1-2 0,112-148 0,-149 171 28,-2 0 1,-2-2-1,-2-1 0,-2-1 0,-2 0 0,-3-2 1,-1 0-1,-2-1 0,-2-1 0,8-88 0,-18 91-36,-2-1-1,-3 0 0,-1 1 1,-2 0-1,-3 0 0,-1 0 0,-3 1 1,-2 1-1,-1 0 0,-3 1 0,-1 1 1,-2 1-1,-48-69 0,20 41 38,-3 2-1,-2 2 0,-4 3 1,-2 3-1,-3 2 1,-2 3-1,-111-70 0,115 88-286,-2 2 1,-1 3-1,-1 3 0,-2 4 0,-1 2 0,-1 3 0,0 3 0,-1 3 0,-97-6 0,56 16-1483,0 5-1,-195 26 0,26 25-2610,278-52 4210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7:33.660"/>
    </inkml:context>
    <inkml:brush xml:id="br0">
      <inkml:brushProperty name="width" value="0.025" units="cm"/>
      <inkml:brushProperty name="height" value="0.025" units="cm"/>
    </inkml:brush>
  </inkml:definitions>
  <inkml:trace contextRef="#ctx0" brushRef="#br0">1 223 6118,'0'0'8077,"14"-4"-7559,35-7-175,0 3 0,95-4 1,95 2-66,723-17 1371,-416 41-378,0 0-487,151-38 183,-499 6-575,292-67 0,-443 75-223,-24 6 69,1-1-1,-1-1 0,-1-2 1,25-10-1,-64 31-1627,-4 4-3209,0-4-2058</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7:38.977"/>
    </inkml:context>
    <inkml:brush xml:id="br0">
      <inkml:brushProperty name="width" value="0.025" units="cm"/>
      <inkml:brushProperty name="height" value="0.025" units="cm"/>
    </inkml:brush>
  </inkml:definitions>
  <inkml:trace contextRef="#ctx0" brushRef="#br0">2567 66 9769,'-195'-28'2467,"-83"-8"-775,242 34-1647,1 2 0,0 2 1,0 1-1,0 1 1,-68 19-1,19 4-48,1 4 0,1 3-1,2 4 1,2 3 0,2 4-1,1 2 1,3 5 0,2 2 0,3 3-1,2 3 1,3 3 0,-101 132-1,74-64 26,6 4 0,-81 180-1,76-112 8,-65 222 0,102-242 140,9 2 0,8 2-1,8 1 1,8 1 0,8 258 0,30-71-64,113 634 0,11-413-124,-99-458 8,7-3 1,86 163-1,-92-214 21,4-2 0,4-2 0,4-3 0,85 92 0,-91-117 22,3-3 0,2-1 1,2-3-1,2-3 0,2-2 0,85 40 0,-102-60-10,2-2 0,0-1 0,1-3 1,1-2-1,0-3 0,0-1 0,1-3 0,69 0 0,-56-8 22,0-2 0,-1-4 0,0-2 0,0-3 0,-1-2 0,78-31 0,0-12 10,-3-5-1,-3-7 1,185-127 0,-128 59-220,262-246 0,-297 233 50,-7-7 1,-7-6-1,193-290 1,-245 309 408,-6-3 0,-7-5 0,-6-2 0,-8-4 1,48-182-1,-68 170 245,-9-1 1,14-188-1,-38 217-370,-6-1 0,-31-282 0,7 302-124,-5 2 0,-6 0 1,-5 3-1,-61-138 0,37 125-54,-5 3 0,-7 3 0,-115-156 1,130 207-98,-3 2 1,-3 4-1,-3 2 1,-3 3-1,-130-94 1,149 125-206,0 3-1,-2 1 1,-1 3 0,-1 3 0,-1 1 0,-1 3-1,-1 3 1,0 2 0,-1 2 0,-72-4-1,68 13-925,-1 3-1,0 3 1,1 2-1,-117 26 1,-50 35-4816</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7:45.152"/>
    </inkml:context>
    <inkml:brush xml:id="br0">
      <inkml:brushProperty name="width" value="0.025" units="cm"/>
      <inkml:brushProperty name="height" value="0.025" units="cm"/>
    </inkml:brush>
  </inkml:definitions>
  <inkml:trace contextRef="#ctx0" brushRef="#br0">2573 134 9385,'-142'-39'473,"-1"7"1,-1 7-1,-1 5 0,-1 7 1,-223 8-1,305 11-395,1 2 0,0 3 0,1 3 0,0 2 0,1 3 0,-93 43 0,75-23-20,1 3 1,2 3-1,2 4 1,-81 69-1,112-82 30,1 3 0,2 2 0,1 1 0,3 1 0,1 3-1,3 1 1,1 1 0,3 1 0,2 2 0,2 1 0,2 1 0,3 0 0,2 2 0,-18 98 0,23-50-93,4 0 0,5 0 0,4 0 0,5 0 0,4 0 0,4-1 0,6 0 0,3-2 0,5 0 0,4-2 0,5-2 0,3-1 0,67 113 0,-55-127 7,4-1 1,3-3-1,3-3 0,4-2 0,3-4 0,2-2 0,106 73 1,-49-51 7,3-5 0,4-7 1,267 109-1,-286-141 31,2-6-1,1-4 1,2-6 0,1-5-1,237 13 1,-263-34-16,-1-5-1,0-4 1,0-4-1,0-4 1,-2-4-1,0-4 0,-2-4 1,112-50-1,-111 34-60,-2-5 0,-3-3 0,-1-4 0,-4-4 0,-2-3 0,142-143 0,-166 144 59,-2-3-1,-3-2 1,-2-2 0,-4-1-1,-3-3 1,-3-2 0,-3-1 0,49-154-1,-69 164 142,-2 0 0,-3-1 0,-3-1 0,-3 1 0,-3-1 0,-3 0 0,-3 0 0,-2 0 0,-4 1 0,-2 1 0,-4-1 0,-2 2 0,-3 0 0,-2 2 0,-4 0 0,-2 2 0,-48-75 0,24 56 157,-4 2 0,-2 3 0,-4 2 0,-3 3 0,-135-109-1,135 128-256,-2 3 0,-3 2-1,-1 4 1,-1 3-1,-3 3 1,-156-49 0,171 69-289,-1 2 0,-1 3-1,1 3 1,-1 3 0,-1 2 0,1 3 0,-88 13 0,79-3-1432,0 4 0,1 4 0,-94 36-1,74-17-3552</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7:48.321"/>
    </inkml:context>
    <inkml:brush xml:id="br0">
      <inkml:brushProperty name="width" value="0.025" units="cm"/>
      <inkml:brushProperty name="height" value="0.025" units="cm"/>
    </inkml:brush>
  </inkml:definitions>
  <inkml:trace contextRef="#ctx0" brushRef="#br0">470 95 9449,'0'0'288,"-75"-17"-192,34 10 0,3-1-96,2 3-224,-4-3-545,3 0-416,-1 0-96,0 0 512,-2 1 577,0-3-224,-6 2-673</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47:50.303"/>
    </inkml:context>
    <inkml:brush xml:id="br0">
      <inkml:brushProperty name="width" value="0.025" units="cm"/>
      <inkml:brushProperty name="height" value="0.025" units="cm"/>
    </inkml:brush>
  </inkml:definitions>
  <inkml:trace contextRef="#ctx0" brushRef="#br0">1 752 8808,'0'0'6465,"10"3"-5851,69 15 412,0-3 1,1-3-1,99 1 0,593-31 995,4 0-2056,88 49 62,-717-18-10,138 16 30,-233-17 743,-52-52-646,2 16-223,0 0 0,2 0-1,1 1 1,12-39 0,-9 39 67,-1-1 1,-2 1-1,-1-1 1,3-42-1,-7 54 28,0 0 0,-1 0 0,0 0 0,-1 0 0,0 0 0,-1 0 0,-1 0 0,0 1 0,0 0 0,-1 0 0,-1 0 1,1 0-1,-2 1 0,0 0 0,0 0 0,0 0 0,-12-9 0,-48-43 108,44 42-91,0-1 0,-36-44 1,47 48-163,1 3 281,1 0 1,-1 1 0,-15-14-1,21 23-110,0 0 1,0 1-1,-1-1 0,1 1 0,-1 0 1,0 0-1,0 1 0,1 0 0,-2 0 0,1 0 1,0 1-1,-9-1 0,-354-4 23,279 8-44,-418 14 174,-191 3-92,-381-21-140,1080 2-6,0 30-261,-3-6 329,0-1-1,-1 0 1,-2 0 0,0 0-1,-1 0 1,-12 24-1,-15 52-30,26-61-257,3 1 1,1 0 0,1 0-1,3-1 1,1 1 0,9 57-1,-4-30-2096,-3-25-1528,-2-5-3800</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5:05.453"/>
    </inkml:context>
    <inkml:brush xml:id="br0">
      <inkml:brushProperty name="width" value="0.025" units="cm"/>
      <inkml:brushProperty name="height" value="0.025" units="cm"/>
    </inkml:brush>
  </inkml:definitions>
  <inkml:trace contextRef="#ctx0" brushRef="#br0">94 104 8872,'-14'-12'578,"6"7"-195,1 0 1,0-1 0,0 0 0,0 0 0,1 0 0,0-1 0,0 0 0,1-1-1,0 1 1,0-1 0,-5-11 0,10 19-383,0 0-1,0 0 1,0 0 0,0 1-1,1-1 1,-1 0 0,0 0 0,0 0-1,0 0 1,0 0 0,0 0-1,1 0 1,-1 0 0,0 0-1,0 0 1,0 0 0,0 0-1,1 1 1,-1-1 0,0 0 0,0 0-1,0 0 1,0 0 0,1 0-1,-1 0 1,0-1 0,0 1-1,0 0 1,0 0 0,1 0-1,-1 0 1,0 0 0,0 0 0,0 0-1,0 0 1,0 0 0,1 0-1,-1 0 1,0 0 0,0-1-1,0 1 1,0 0 0,0 0-1,0 0 1,0 0 0,0 0 0,1-1-1,-1 1 1,0 0 0,0 0-1,0 0 1,0 0 0,0-1-1,0 1 1,12 12 30,15 29 3,3-2-1,1-1 0,40 38 1,-58-64-26,1 0 1,1-1-1,-1-1 1,2 0-1,0-1 1,0-1-1,0-1 0,1 0 1,0-1-1,1 0 1,32 5-1,34-3 14,164-5 0,-124-5-7,876-42 812,104 3-3,1 48-436,-55 77 541,-958-72-886,174 15-801,-208-27-2589</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5:07.624"/>
    </inkml:context>
    <inkml:brush xml:id="br0">
      <inkml:brushProperty name="width" value="0.025" units="cm"/>
      <inkml:brushProperty name="height" value="0.025" units="cm"/>
    </inkml:brush>
  </inkml:definitions>
  <inkml:trace contextRef="#ctx0" brushRef="#br0">1 195 11115,'0'0'619,"3"-9"117,-2 3-658,1 0 0,1 0-1,-1 1 1,1-1-1,0 1 1,0 0 0,1 0-1,-1 0 1,1 0-1,0 0 1,0 1-1,1 0 1,-1 0 0,6-4-1,5-1-22,0 1-1,0 0 0,1 1 1,0 0-1,0 2 0,1 0 1,-1 0-1,1 2 0,0 0 1,23-1-1,9 4 8,1 2 1,64 10-1,38 3-35,169-5-1,156-28-33,1 0-7,1051-4 300,536-2 901,-570 63-502,-1048-22-601,661 37 53,407 11-66,-1464-64-60,1472-4 443,-1318 0-1538,-175 3-565,-19 0-2830</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5:17.225"/>
    </inkml:context>
    <inkml:brush xml:id="br0">
      <inkml:brushProperty name="width" value="0.025" units="cm"/>
      <inkml:brushProperty name="height" value="0.025" units="cm"/>
    </inkml:brush>
  </inkml:definitions>
  <inkml:trace contextRef="#ctx0" brushRef="#br0">3771 333 8616,'0'0'2381,"-9"-12"-1228,0-1-951,-1 0 0,0 1 0,-1 0-1,0 1 1,-1 0 0,0 0 0,0 2-1,-1-1 1,-19-9 0,2 7-197,0 1 0,-1 2 0,0 1 0,-51-7 0,-135-2-574,47 5 296,-178-33 170,-311-22 1802,469 63-1088,-349 39 0,462-24-706,2 4 1,0 3-1,1 3 0,1 3 1,1 3-1,1 4 1,-97 57-1,76-29 121,-132 110 0,182-131 241,1 1 0,2 2 0,2 1 1,-59 88-1,89-120-244,1 1 0,1-1 0,0 1 0,0 1 0,1-1 0,1 1 1,-1-1-1,2 1 0,0 0 0,0 0 0,1 0 0,1 14 0,2-9-30,0-1 1,1 0-1,1 1 0,0-1 1,1-1-1,1 1 0,1-1 1,9 17-1,44 82-26,82 117 0,-117-196 18,2-2-1,1 0 0,1-2 0,2-1 0,1-2 1,1 0-1,48 28 0,-14-17 46,2-4 1,119 42-1,158 32 36,-85-30-90,-105-25 18,221 66-20,-305-102 14,0-3 0,0-3 0,103 3 0,17-20 458,307-46 0,-408 39-430,534-35 144,-578 46-128,-1-3 0,-1-1 0,1-3 0,-1-2 0,0-1 0,-1-3 0,-1-1 0,0-2 0,-1-2 0,-1-2 0,-1-2 0,50-37 0,-39 23 82,-3-3 0,61-62 0,-91 82-72,-1 0-1,-1-1 1,-1-1-1,0 0 1,-2-1-1,-1 0 1,0-1-1,10-34 1,103-426 1655,-119 461-1359,-2 1 0,-1-1 0,0-46 0,-3 59-286,-1 0 0,-1 0 0,0 1 0,0-1 0,-1 0 0,0 1 0,0 0 0,-1-1 0,0 1 0,-1 1 0,-10-15 0,-58-66 58,-4 3 0,-137-116 0,205 194-109,-43-37-3,-3 2 0,-1 3 0,-2 3 0,-1 1 1,-2 4-1,-2 2 0,0 3 0,-2 3 1,-1 3-1,0 2 0,-137-18 0,95 24-64,0 4 0,0 6 0,0 4 0,-111 16 1,136-5-50,0 3 0,2 4 0,0 3 0,2 4 0,-136 64 0,163-62-721,0 3 1,2 2-1,2 2 1,1 2-1,-56 58 1,22-11-3820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7:19.025"/>
    </inkml:context>
    <inkml:brush xml:id="br0">
      <inkml:brushProperty name="width" value="0.025" units="cm"/>
      <inkml:brushProperty name="height" value="0.025" units="cm"/>
    </inkml:brush>
  </inkml:definitions>
  <inkml:trace contextRef="#ctx0" brushRef="#br0">54 266 2114,'-3'0'189,"1"-1"0,-1 1 0,1-1 0,0 0 0,-1 0 0,1 0 0,0 0 0,0 0 1,0-1-1,-1 1 0,1-1 0,1 1 0,-1-1 0,0 0 0,0 1 0,1-1 0,-1 0 0,1 0 0,-1 0 0,1-1 0,0 1 0,0 0 0,0 0 0,-2-5 0,2 3 134,0-1 0,0 1 0,0 0 0,0 0 0,1-1-1,-1 1 1,1 0 0,0-1 0,1 1 0,-1 0 0,1-1-1,-1 1 1,4-8 0,-3 11-288,-1 0 1,1 0-1,0 0 1,0 0-1,0 0 0,-1 1 1,1-1-1,0 0 0,0 0 1,0 1-1,1-1 0,-1 1 1,0-1-1,0 1 1,0-1-1,0 1 0,0 0 1,1-1-1,-1 1 0,0 0 1,0 0-1,2 0 0,33 1 778,-21 0-667,76-1 188,171-21 0,-69-6 72,213-1 0,198 27-354,-271 4 82,991 66-134,-1233-62 0,912 11-49,-883-19 87,327-13-85,66-1 94,71 26-69,0 0 183,-304-11 0,1059-27 30,-306 8-80,-715 21-93,380 7 14,-31 11-33,0-1 7,120-28 53,281-50-38,-822 20-7,120-11 36,-318 47-824,1 3 0,-1 1 0,87 14 0,-109-11-340,0-1 0,28 0 0,11-3-3135</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49.139"/>
    </inkml:context>
    <inkml:brush xml:id="br0">
      <inkml:brushProperty name="width" value="0.025" units="cm"/>
      <inkml:brushProperty name="height" value="0.025" units="cm"/>
    </inkml:brush>
  </inkml:definitions>
  <inkml:trace contextRef="#ctx0" brushRef="#br0">0 0 16976,'0'0'8808,"6"56"-7879,2-15-160,2 8-577,-1 1-128,3-6-32,3-9-32,0-15-192,3-10-769,0-10 0,1-18-256,1-17-1025,-5-8-1441,-2-10-2307,-9-2-3523</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7:29.589"/>
    </inkml:context>
    <inkml:brush xml:id="br0">
      <inkml:brushProperty name="width" value="0.025" units="cm"/>
      <inkml:brushProperty name="height" value="0.025" units="cm"/>
    </inkml:brush>
  </inkml:definitions>
  <inkml:trace contextRef="#ctx0" brushRef="#br0">367 244 11659,'-12'0'171,"2"1"-173,-43 2-1443,49-3 1097,0 0 1,0-1-1,0 1 1,0-1 0,0 0-1,0 0 1,1 0-1,-1 0 1,0-1 0,0 1-1,-6-5 1,4-6 1043,6 11-678,1 1 1,-1 0-1,0 0 1,0 0-1,1 0 1,-1-1-1,0 1 1,0 0-1,1 0 1,-1 0-1,0 0 1,1 0 0,-1 0-1,0 0 1,0 0-1,1 0 1,-1 0-1,0 0 1,1 0-1,-1 0 1,0 0-1,0 0 1,1 0-1,-1 0 1,0 0-1,1 0 1,-1 0-1,0 0 1,0 0-1,1 1 1,-1-1-1,0 0 1,0 0-1,0 0 1,1 1-1,-1-1 1,0 0 0,0 0-1,0 0 1,1 1-1,-1-1 1,0 0-1,0 1 1,13 9 119,0 0 1,1-1-1,0-1 1,0 0-1,1-1 1,0 0-1,0-1 1,1-1-1,-1 0 1,1-1-1,21 2 1,18-1 270,110-2-1,-129-4-218,113-9 469,283-56-1,-274 35-289,223-14 0,-183 42-70,-198 3-259,0-1 0,0 1-1,1 0 1,-1 0 0,0 0 0,0 0 0,1-1-1,-1 1 1,0 0 0,0 0 0,0 0-1,0-1 1,1 1 0,-1 0 0,0 0 0,0-1-1,0 1 1,0 0 0,0-1 0,0 1-1,1 0 1,-1 0 0,0-1 0,0 1 0,0 0-1,0-1 1,0 1 0,0 0 0,0-1-1,0 1 1,0 0 0,-1 0 0,1-1 0,0 1-1,0 0 1,0-1 0,0 1 0,0 0-1,0 0 1,-1-1 0,1 1 0,0 0 0,0 0-1,0 0 1,-1-1 0,1 1 0,0 0-1,0 0 1,0 0 0,-1 0 0,1-1 0,0 1-1,-1 0 1,1 0 0,-1 0 0,-12-13 284,1 7-242,-1 0-1,0 1 1,0 0 0,0 1-1,0 1 1,-1 0 0,1 1 0,-16-1-1,-118 3 291,72 2-353,-780-8 878,838 6-859,9-1-36,-1 1 1,0 0 0,1 0-1,-1 1 1,0 0 0,1 0-1,-1 1 1,1 0-1,-12 5 1,20-6-10,0-1 0,-1 0-1,1 0 1,0 1 0,-1-1-1,1 0 1,0 0 0,0 1-1,0-1 1,-1 0 0,1 1-1,0-1 1,0 0 0,0 1 0,0-1-1,-1 0 1,1 1 0,0-1-1,0 1 1,0-1 0,0 0-1,0 1 1,0-1 0,0 1 0,0-1-1,0 0 1,0 1 0,1-1-1,-1 0 1,0 1 0,0-1-1,0 0 1,0 1 0,0-1-1,1 0 1,-1 1 0,0-1 0,0 0-1,1 1 1,-1-1 0,0 0-1,0 0 1,1 1 0,-1-1-1,0 0 1,1 0 0,-1 0 0,0 1-1,1-1 1,-1 0 0,0 0-1,1 0 1,-1 0 0,1 0-1,-1 0 1,0 0 0,1 0-1,-1 0 1,0 0 0,1 0 0,0 0-1,27 9-223,-28-9 226,34 6-54,0-2-1,0-1 1,0-1-1,54-5 1,136-25 27,-215 27 25,0 0-7,67-10-156,-1-3 0,0-3 0,77-29 0,-152 46 178,1 0 0,-1 0 0,0 0 1,1 0-1,-1 0 0,1 0 0,-1 0 0,0 0 0,1 0 0,-1 0 0,0 0 1,1 0-1,-1 0 0,0-1 0,1 1 0,-1 0 0,0 0 0,1 0 0,-1-1 0,0 1 1,1 0-1,-1-1 0,0 1 0,0 0 0,1 0 0,-1-1 0,0 1 0,0 0 0,0-1 1,0 1-1,1 0 0,-1-1 0,0 1 0,0-1 0,0 1 0,0 0 0,0-1 0,0 1 1,0 0-1,0-1 0,-17-5 287,-38 1 41,50 5-328,-97-4 132,0 4-1,1 5 1,-1 4 0,-159 37 0,-458 143-498,710-186 202,-5 2-965,0-1 1,-29 4-1,23-7-3213</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7:45.699"/>
    </inkml:context>
    <inkml:brush xml:id="br0">
      <inkml:brushProperty name="width" value="0.025" units="cm"/>
      <inkml:brushProperty name="height" value="0.025" units="cm"/>
    </inkml:brush>
  </inkml:definitions>
  <inkml:trace contextRef="#ctx0" brushRef="#br0">0 114 10954,'0'0'4175,"13"5"-3492,33 10-182,-1-2-1,2-2 0,58 6 1,162 9-336,-248-25-143,1070 14 950,278-92-78,-388 12-833,299 10 1850,-1212 55-1803,19-1-2079,-31-7-2582,-16-3-684</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7:54.095"/>
    </inkml:context>
    <inkml:brush xml:id="br0">
      <inkml:brushProperty name="width" value="0.025" units="cm"/>
      <inkml:brushProperty name="height" value="0.025" units="cm"/>
    </inkml:brush>
  </inkml:definitions>
  <inkml:trace contextRef="#ctx0" brushRef="#br0">109 78 19122,'0'0'1511,"-2"11"-871,-98 375 6279,99-383-6788,-1 0 0,2 0 0,-1 0-1,0 0 1,0 0 0,1 0 0,0 1 0,0-1 0,0 0 0,0 4-1,0-7-105,0 0-1,1 1 0,-1-1 0,0 0 1,0 0-1,1 1 0,-1-1 0,0 0 1,0 1-1,1-1 0,-1 0 0,0 0 1,1 1-1,-1-1 0,0 0 0,1 0 1,-1 0-1,0 0 0,1 0 0,-1 1 1,1-1-1,-1 0 0,0 0 0,1 0 1,-1 0-1,1 0 0,-1 0 0,0 0 1,1 0-1,-1 0 0,0 0 0,1-1 1,-1 1-1,1 0 0,-1 0 0,0 0 0,1 0 1,-1-1-1,0 1 0,1 0 0,-1 0 1,1-1-1,8-5 246,-1 0 0,0-1 1,0 0-1,11-12 0,185-216 325,-4 3-448,-196 229-1707,-14 18-2173,-21 21-4555,4-13 1786</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7:54.438"/>
    </inkml:context>
    <inkml:brush xml:id="br0">
      <inkml:brushProperty name="width" value="0.025" units="cm"/>
      <inkml:brushProperty name="height" value="0.025" units="cm"/>
    </inkml:brush>
  </inkml:definitions>
  <inkml:trace contextRef="#ctx0" brushRef="#br0">4 1 13677,'0'0'3619,"-1"11"-1131,1-10-2487,-1 5 449,0 0 1,0 0-1,1 0 0,0 0 1,0 0-1,1 0 0,-1 0 1,1 0-1,1 0 0,-1 0 0,1-1 1,0 1-1,0 0 0,1-1 1,-1 1-1,1-1 0,0 0 1,1 0-1,-1 0 0,1 0 1,7 6-1,-1-3-592,2 0 0,-1 0 0,1-1 0,0 0 0,0-1-1,17 6 1,-21-10-1140,0 1 0,0-1-1,0-1 1,0 1 0,0-1-1,0-1 1,9 0 0,-15 0 885,1-1 1,-1 1-1,0-1 1,1 1 0,-1-1-1,0 0 1,1 0-1,-1 0 1,0 0-1,0 0 1,0-1-1,0 1 1,0-1 0,0 1-1,-1-1 1,1 0-1,0 1 1,1-4-1,19-23-5064</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7:54.785"/>
    </inkml:context>
    <inkml:brush xml:id="br0">
      <inkml:brushProperty name="width" value="0.025" units="cm"/>
      <inkml:brushProperty name="height" value="0.025" units="cm"/>
    </inkml:brush>
  </inkml:definitions>
  <inkml:trace contextRef="#ctx0" brushRef="#br0">98 1 15054,'0'0'10165,"-3"13"-9536,-30 114 770,-23 105 1596,56-232-3001,-2 8 37,1-1-1,0 1 0,0 0 1,1-1-1,0 1 0,1 15 0,0-21-115,-1-1-1,1 1 0,-1-1 0,1 1 0,0-1 1,-1 0-1,1 1 0,0-1 0,0 0 0,0 0 1,0 1-1,0-1 0,0 0 0,1 0 0,1 1 1,-1 0-347,1-1 0,0 0 1,-1 0-1,1 0 0,0 0 0,0-1 1,0 1-1,0-1 0,-1 0 1,7 0-1,9-1-4314,-2-4-1350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7:55.160"/>
    </inkml:context>
    <inkml:brush xml:id="br0">
      <inkml:brushProperty name="width" value="0.025" units="cm"/>
      <inkml:brushProperty name="height" value="0.025" units="cm"/>
    </inkml:brush>
  </inkml:definitions>
  <inkml:trace contextRef="#ctx0" brushRef="#br0">35 0 17392,'0'0'4533,"-3"13"-2350,1-7-1979,-6 19 490,2 1 1,1-1 0,0 1 0,2 0 0,1 39-1,2-64-695,0 0 0,0 0 0,0-1 0,0 1 0,0 0 0,1 0 0,-1 0 0,0 0 0,1-1 0,-1 1 0,1 0 0,-1 0 0,0-1-1,1 1 1,0 0 0,-1 0 0,1-1 0,-1 1 0,1-1 0,0 1 0,-1-1 0,1 1 0,0-1 0,0 1 0,0-1 0,-1 0 0,2 1 0,27-3 154,-21-1-57,0 0 0,-1-1 0,1 0 0,13-9 0,5-9 96,37-41 1,-17 16-34,-46 47-152,1-1-1,-1 1 1,0-1 0,1 1-1,-1-1 1,1 1 0,-1-1-1,1 1 1,-1-1 0,1 1-1,-1 0 1,1-1 0,0 1-1,-1 0 1,1 0 0,-1-1-1,1 1 1,0 0 0,-1 0-1,1 0 1,0 0 0,-1 0-1,1 0 1,0 0 0,-1 0-1,1 0 1,-1 0 0,2 0 0,6 19 423,-10 46 622,1-39-657,2-25-387,-1-1 1,1 1-1,0 0 0,0-1 0,0 1 0,0-1 0,0 0 0,0 1 1,-1-1-1,1 0 0,0 1 0,0-1 0,0 0 0,0 0 0,0 0 1,0 0-1,0 0 0,0 0 0,0 0 0,0 0 0,0 0 0,0-1 1,0 1-1,2-1 0,26-4 146,7-11-44,-30 12-111,0 1 1,1 0-1,-1 1 0,0-1 1,1 1-1,0 0 0,0 1 1,-1 0-1,1 0 0,0 0 1,0 1-1,8 0 0,-13 1 12,-1-1-1,1 1 0,0 0 0,-1 0 0,1 0 0,-1 0 0,1 0 1,-1 0-1,1 0 0,-1 0 0,0 1 0,0-1 0,0 0 0,1 1 0,-1-1 1,0 1-1,-1-1 0,1 1 0,0 0 0,0-1 0,-1 1 0,1 0 1,-1 0-1,1 2 0,-1-2 1,1 0 0,-1 0 0,0 0 0,1 0 0,0 0 0,-1-1 1,1 1-1,0 0 0,0-1 0,0 1 0,0 0 0,0-1 0,0 1 0,1-1 0,-1 1 0,0-1 0,1 0 1,-1 0-1,1 0 0,0 1 0,-1-1 0,1-1 0,0 1 0,0 0 0,-1 0 0,1-1 0,0 1 1,0-1-1,0 1 0,0-1 0,3 0 0,3-1-11,0 0 0,0-1 0,-1 0 0,1 0 0,0-1 0,-1 0 0,0 0 0,1-1 0,-1 0 0,12-9 0,-12 8 0,0 1 0,0-1 0,0 1 0,0 1 0,1-1 0,-1 1 0,1 1 0,0-1 0,0 1 0,17-2 0,-25 5-20,1 0 0,0-1 0,0 1 0,0 0 0,0-1 0,0 1 1,-1 0-1,1 0 0,0 0 0,-1 0 0,1 0 0,-1 0 0,1 0 0,-1 0 0,1 0 0,-1 0 0,1 0 0,-1 0 1,0 0-1,0 0 0,0 0 0,0 0 0,0 1 0,0-1 0,0 0 0,0 1 0,-2 34-2063,-8-33-7286,0-3 1436</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7:55.500"/>
    </inkml:context>
    <inkml:brush xml:id="br0">
      <inkml:brushProperty name="width" value="0.025" units="cm"/>
      <inkml:brushProperty name="height" value="0.025" units="cm"/>
    </inkml:brush>
  </inkml:definitions>
  <inkml:trace contextRef="#ctx0" brushRef="#br0">12 135 14606,'0'0'7623,"-12"-63"-5029,14 46-1120,13 3-1122,7 3-384,7 0-769,7 1-1921,3 6-1826,0 0-1634</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7:55.843"/>
    </inkml:context>
    <inkml:brush xml:id="br0">
      <inkml:brushProperty name="width" value="0.025" units="cm"/>
      <inkml:brushProperty name="height" value="0.025" units="cm"/>
    </inkml:brush>
  </inkml:definitions>
  <inkml:trace contextRef="#ctx0" brushRef="#br0">134 0 7687,'0'0'13827,"-4"9"-10437,-42 58 783,35-53-3738,0-1 0,1 1 1,1 1-1,0 0 0,1 0 0,1 1 1,-10 28-1,17-43-433,0-1 1,-1 0-1,1 1 1,0-1-1,0 1 0,0-1 1,0 0-1,0 1 1,0-1-1,0 1 1,-1-1-1,1 1 1,0-1-1,1 0 0,-1 1 1,0-1-1,0 1 1,0-1-1,0 1 1,0-1-1,0 0 1,0 1-1,1-1 0,-1 1 1,0-1-1,0 0 1,1 1-1,-1-1 1,0 0-1,0 1 0,1-1 1,-1 0-1,0 0 1,1 1-1,-1-1 1,0 0-1,1 0 1,-1 1-1,1-1 0,-1 0 1,20-8 61,18-25-20,-22 15-44,-2-2 0,0 0 0,-1 0 0,-1-1 0,-1-1 0,11-28 0,-34 80 0,-15 45 0,25-68 0,1 0 0,-1 0 0,1 0 0,1 0 0,-1 0 0,1 0 0,1 1 0,-1-1 0,3 9 0,-2-13 0,0-1 0,1 1 0,-1-1 0,1 0 0,0 0 0,-1 0 0,1 0 0,0 0 0,0 0 0,1 0 0,-1-1 0,0 1 0,0-1 0,1 0 0,-1 1 0,1-1 0,-1 0 0,1-1 0,0 1 0,-1 0 0,1-1 0,0 1 0,-1-1 0,1 0 0,4 0 0,12 1 0,-1-1 0,26-3 0,-43 3 0,9-1-419,1-1 1,-1-1-1,0 1 1,0-1-1,0-1 0,-1 0 1,1 0-1,-1-1 0,0-1 1,-1 1-1,12-10 1,10-14-7403</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7:56.185"/>
    </inkml:context>
    <inkml:brush xml:id="br0">
      <inkml:brushProperty name="width" value="0.025" units="cm"/>
      <inkml:brushProperty name="height" value="0.025" units="cm"/>
    </inkml:brush>
  </inkml:definitions>
  <inkml:trace contextRef="#ctx0" brushRef="#br0">1 1 15663,'0'0'7062,"16"5"-6004,26 7-381,1-1 1,0-3 0,62 4 0,596-4 422,-407-11-1239,-71 1-184,290 8-1350,-405 8 1747,-73-8-2020,60 2 1,-92-8 1097,3 0-260,-4-4-4026,-2-8-2852</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00:57.185"/>
    </inkml:context>
    <inkml:brush xml:id="br0">
      <inkml:brushProperty name="width" value="0.025" units="cm"/>
      <inkml:brushProperty name="height" value="0.025" units="cm"/>
    </inkml:brush>
  </inkml:definitions>
  <inkml:trace contextRef="#ctx0" brushRef="#br0">0 295 12524,'0'0'854,"9"1"-811,37-4 83,-1-1 1,1-2 0,76-22-1,-6 2 94,961-97 1243,-517 75-359,170-9-183,3 65-550,466 64-297,4-64-25,-696-40 87,176-4 145,114 36 2521,-796 0-2906,-1 0-24,0 0 1,1 0-1,-1 0 0,0 0 0,1 0 1,-1 0-1,0 0 0,0 0 0,1 0 1,-1 0-1,0 0 0,1 0 0,-1 0 1,0 0-1,0 0 0,1-1 0,-1 1 1,0 0-1,0 0 0,0 0 0,1 0 1,-1-1-1,0 1 0,0 0 0,0 0 1,1 0-1,-1-1 0,0 1 0,0 0 1,0 0-1,0-1 0,0 1 0,0 0 1,1 0-1,-1-1 0,0-14-5338</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49.468"/>
    </inkml:context>
    <inkml:brush xml:id="br0">
      <inkml:brushProperty name="width" value="0.025" units="cm"/>
      <inkml:brushProperty name="height" value="0.025" units="cm"/>
    </inkml:brush>
  </inkml:definitions>
  <inkml:trace contextRef="#ctx0" brushRef="#br0">175 1 11275,'0'0'6374,"-15"77"-5317,15-30-545,0 6-384,0-1 32,0-5 353,6-8 832,3-5-192,0-12-416,0-10-833,0-10-32,-2-2-1153,-5-5-1506,-2-8-3491</inkml:trace>
  <inkml:trace contextRef="#ctx0" brushRef="#br0" timeOffset="1">1 210 14862,'0'0'8392,"77"-2"-8072,-36-3-256,0-2-64,-2-4-2466,-6-3-4773</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06:24.520"/>
    </inkml:context>
    <inkml:brush xml:id="br0">
      <inkml:brushProperty name="width" value="0.025" units="cm"/>
      <inkml:brushProperty name="height" value="0.025" units="cm"/>
    </inkml:brush>
  </inkml:definitions>
  <inkml:trace contextRef="#ctx0" brushRef="#br0">1 1 14798,'0'0'-2530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06:27.609"/>
    </inkml:context>
    <inkml:brush xml:id="br0">
      <inkml:brushProperty name="width" value="0.025" units="cm"/>
      <inkml:brushProperty name="height" value="0.025" units="cm"/>
    </inkml:brush>
  </inkml:definitions>
  <inkml:trace contextRef="#ctx0" brushRef="#br0">1498 22 12011,'-73'-10'419,"0"3"0,-1 3-1,1 4 1,-1 3-1,-115 19 1,141-13-176,0 3 0,0 2 1,1 1-1,1 3 0,1 2 0,0 2 0,2 2 0,1 1 1,-49 39-1,47-28-106,0 1 0,3 3 1,1 1-1,2 2 0,2 2 0,2 1 1,-50 92-1,71-114-79,1 1 1,2 0-1,1 1 0,0 0 0,2 0 0,2 1 1,0 0-1,1 0 0,2 0 0,1 1 1,1-1-1,1 0 0,2 1 0,0-1 1,2 0-1,1 0 0,1-1 0,15 36 0,0-16-65,1-2 0,3-1 0,1-1-1,2-1 1,2-1 0,2-2-1,1-1 1,50 41 0,-18-23-144,3-4 1,2-2 0,2-4 0,82 38 0,-93-54 140,1-3 0,2-3-1,0-3 1,1-2 0,1-4 0,0-2 0,1-3 0,1-4 0,112-4 0,-122-5 83,-1-3 0,0-2 0,0-3 0,-1-3-1,0-1 1,-2-4 0,0-1 0,-1-3 0,-1-3 0,-2-1 0,74-55 0,-88 54-39,-1-2 1,-1-1 0,-2-2 0,-2-1-1,-1-1 1,-1-2 0,-3 0-1,-1-2 1,-1-1 0,30-78 0,-43 92-18,-2-1 1,-1 0 0,-2 0 0,0-1 0,-2 1 0,-1-1-1,-1 0 1,-2 0 0,-1 0 0,-1 0 0,-2 0 0,0 0-1,-2 1 1,-1 0 0,-2 0 0,0 0 0,-2 1 0,-23-42-1,7 26 135,-2 0-1,-2 2 0,-2 1 0,-1 2 0,-2 1 0,-2 2 0,-1 2 0,-1 1 1,-2 2-1,-1 2 0,-1 2 0,-2 2 0,0 1 0,-79-25 0,72 32-41,0 1-1,-1 3 1,0 3 0,-1 2-1,0 2 1,0 3-1,0 2 1,-1 2-1,1 3 1,1 2 0,-1 3-1,1 2 1,-74 27-1,73-17-512,1 3 0,1 2 0,-77 53-1,-132 120-5467,133-96-2948</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08:00.738"/>
    </inkml:context>
    <inkml:brush xml:id="br0">
      <inkml:brushProperty name="width" value="0.025" units="cm"/>
      <inkml:brushProperty name="height" value="0.025" units="cm"/>
    </inkml:brush>
  </inkml:definitions>
  <inkml:trace contextRef="#ctx0" brushRef="#br0">2825 198 4484,'3'-14'724,"0"0"-1,0 0 1,0-27-1,-3 38-697,0 0 0,0-1 0,0 1 0,0 0 0,-1 0 0,0 0 0,1 0 0,-1 0 0,0 0 0,0 0 0,-1 0 0,1 0 0,-1 0 0,1 0 0,-1 1 0,0-1 0,0 1 0,0-1 0,0 1 0,-1 0 0,1 0 0,-6-4 0,-6-1 90,-1 1 1,0 0 0,-1 1 0,1 1-1,-1 0 1,-27-2 0,-102-1 1738,123 6-1671,-80 1 60,-1 3 0,1 5 0,-102 22 1,-11 19-53,-327 121 1,-185 132 318,675-279-259,1 2-1,1 2 0,2 3 0,-84 66 0,116-83-236,1 1 0,0 1 0,2 1 0,-1 0 0,2 0 0,0 1 0,1 1 0,1 0 0,1 0 0,0 1 0,2 0 0,0 0 0,1 1 0,1 0 0,0 0 0,-2 36 0,7-30-17,0-1-1,2 1 1,1-1 0,1 0-1,1 0 1,1 0 0,1 0-1,1-1 1,1 0 0,1-1-1,2 0 1,0-1 0,1 0-1,1-1 1,32 36 0,-26-33 46,1-1 0,1-1 1,2-1-1,0-1 1,1-1-1,0-1 0,2-1 1,0-2-1,44 19 0,-31-19 24,2-2 0,0-2 0,0-1 0,1-3-1,0-1 1,57 1 0,14-8-29,-1-4 0,0-6-1,0-4 1,209-57 0,-154 19-41,-3-6-1,231-118 1,-253 101 0,189-134 0,-242 144 46,-2-5 0,148-155 0,-214 202-34,-1-1 0,-1-1-1,-1-1 1,-2 0 0,0-2 0,12-30 0,-25 50 39,0 0 1,-1 0-1,0 0 1,-1 0-1,0-1 1,0 1 0,-1-1-1,0 1 1,-1-1-1,0 0 1,0 1-1,-1-1 1,0 1 0,-1-1-1,0 1 1,-1 0-1,0-1 1,0 1-1,-1 1 1,0-1 0,0 0-1,-1 1 1,0 0-1,-12-13 1,1 4 99,-2 2 0,0 0 0,0 1-1,-1 0 1,-1 2 0,-1 0 0,1 1 0,-2 2 0,1 0 0,-1 1 0,-33-7 0,-6 2-46,1 2 0,-2 4 0,-70-1 0,49 11-602,1 3 0,-1 3 0,-95 25 0,19-5-2603,7-7-2327</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09:14.404"/>
    </inkml:context>
    <inkml:brush xml:id="br0">
      <inkml:brushProperty name="width" value="0.025" units="cm"/>
      <inkml:brushProperty name="height" value="0.025" units="cm"/>
    </inkml:brush>
  </inkml:definitions>
  <inkml:trace contextRef="#ctx0" brushRef="#br0">426 0 3908,'0'0'4489,"-4"13"-3736,-6 22-441,2 0 0,1 0 0,-2 40 0,-2 125 51,6-70-271,-28 940 1818,37 4-184,1-513-1406,-4-339-289,-11 1447 274,0-533-16,3-115-1117,-101 544 1082,72-1160-225,28-316-48,-103 1281 562,54 2-229,56-1265-308,0 517 7,35-2 133,-16-423-125,36 289 22,-35-372-27,5-2 0,44 131 0,-57-215 0,1 0-1,1-1 0,2-1 1,0 0-1,2-1 1,1 0-1,2-2 0,0 0 1,40 37-1,-40-45-11,0-1-1,1-1 1,0-1 0,2-1 0,-1-1 0,2-1 0,-1-1-1,1-1 1,1 0 0,0-3 0,0 0 0,39 4-1,61-3 32,180-13 0,-63-1 18,1134 55-229,-938-25 144,-263-16 71,-1-6-1,0-8 1,297-52 0,-261 11-53,-2-10 1,-3-8 0,351-167-1,-527 219-86,-1 0-1,0-2 1,-1-1-1,-1-1 0,-1-1 1,-1-1-1,0-1 0,-1-2 1,-2 0-1,0-1 1,-2-1-1,31-53 0,-20 18 72,-2-2-1,-4 0 0,24-95 0,28-203 362,-71 330-315,59-379 29,8-422 1,-44-421 462,-22 649-107,16-491 436,15-1197-710,-31 1720-77,-11-919 15,-48 760-117,-33 4 327,44 391-26,-28-597 233,31 314-456,-36 4 83,72 601-106,-14-97 34,-6 1 0,-60-179-1,75 270-24,0 0 0,-2 1 0,0 0 1,0 0-1,-2 1 0,0 0 0,-1 1 0,0 1 0,-1 0 0,-1 1 0,0 0 0,-18-11 0,6 8 15,-2 0 0,0 2-1,0 1 1,-1 1-1,-1 2 1,-52-11-1,-29 0 240,-199-9 0,-119 24-45,270 6-145,-801 28 419,-1005 19 97,1854-47-317,0-5-1,-124-22 1,185 17-552,1-3 0,-68-25 0,82 23-933,0-1 0,2-2 0,-62-43 0,46 24-5715</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09:28.870"/>
    </inkml:context>
    <inkml:brush xml:id="br0">
      <inkml:brushProperty name="width" value="0.025" units="cm"/>
      <inkml:brushProperty name="height" value="0.025" units="cm"/>
    </inkml:brush>
  </inkml:definitions>
  <inkml:trace contextRef="#ctx0" brushRef="#br0">1283 106 8232,'-3'0'81,"0"1"0,0-1 0,-1 0 1,1 0-1,0 0 0,0 0 0,-1-1 0,1 1 0,0-1 1,0 0-1,0 0 0,0 0 0,-1 0 0,2 0 1,-1-1-1,0 0 0,0 1 0,0-1 0,1 0 1,-1 0-1,1-1 0,0 1 0,-3-3 0,2 2-82,-1 0 0,1 0-1,-1 0 1,1 1 0,-1-1-1,0 1 1,0 0-1,0 0 1,0 0 0,0 1-1,0 0 1,-1-1 0,1 1-1,0 1 1,-7-1 0,-74 2 523,43 1-72,-401-21 545,408 16-869,-24 1-6,31 2-58,1-1 1,0-2-1,-1-1 1,-37-9-1,59 11 55,0 1 0,-1 0-1,1 0 1,-1 0 0,1 1 0,-1 0 0,1 0 0,-1 1-1,1 0 1,-1 0 0,1 1 0,0-1 0,-1 1-1,1 1 1,0-1 0,0 1 0,-7 5 0,-11 7 926,0 2 0,-37 33 1,22-17-570,37-31-457,-1 0-1,0 1 1,1-1 0,0 0 0,-1 1 0,1 0 0,0-1 0,0 1 0,1 0-1,-1 0 1,1 0 0,-1 0 0,1 0 0,0 0 0,0 1 0,0-1 0,0 0-1,1 1 1,0-1 0,-1 0 0,1 1 0,0-1 0,1 0 0,-1 1-1,0-1 1,1 0 0,0 1 0,0-1 0,0 0 0,2 3 0,4 10-57,2 0-1,0-1 1,1 0 0,21 24 0,10 17-69,-28-32 127,-6-10-12,1 0-1,1 0 1,20 24-1,-26-34-12,1-1 0,0 0-1,0 1 1,0-1 0,0-1 0,0 1-1,0-1 1,1 1 0,-1-1 0,1-1-1,0 1 1,-1 0 0,1-1 0,0 0-1,0 0 1,0-1 0,7 1 0,4-1-1,0-1 1,0 0 0,1-1-1,-1-1 1,-1-1-1,1 0 1,21-8 0,98-39-145,-60 26 6,-1-4-1,-1-2 1,120-73 0,-172 90 178,-1 0 0,-1-2 0,0 0 0,25-28 0,-42 40 2,0 1-1,0-1 0,0 0 1,-1 1-1,1-1 1,-1 0-1,0 0 0,0 0 1,0 0-1,-1 0 1,1 0-1,-1 0 0,0-5 1,0 6-21,0 0 0,-1 0 0,1 0 0,0 1 1,-1-1-1,1 0 0,-1 1 0,0-1 0,0 0 1,0 1-1,0-1 0,-1 1 0,1-1 0,-1 1 1,1 0-1,-1 0 0,0 0 0,0 0 0,-2-3 1,-4 1 1,-1 0 1,1 0 0,-1 1-1,0 0 1,0 0 0,0 1-1,0 0 1,-12 0 0,-82-1 113,16 2-79,15 0-221,25 6-4644,28-5-64</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09:30.975"/>
    </inkml:context>
    <inkml:brush xml:id="br0">
      <inkml:brushProperty name="width" value="0.025" units="cm"/>
      <inkml:brushProperty name="height" value="0.025" units="cm"/>
    </inkml:brush>
  </inkml:definitions>
  <inkml:trace contextRef="#ctx0" brushRef="#br0">1041 16 13004,'0'0'769,"-9"-3"-459,3 1-242,0-1 0,0 2 0,0-1 0,-1 0 0,1 1 0,0 0 0,0 1 0,-1-1 0,1 1 0,-1 1 0,1-1 0,0 1 0,-1 0 1,1 0-1,-7 3 0,-9 3 130,-2-1 0,1 0 0,-1-2 0,1-1 1,-1-1-1,-43-2 0,-49 5 310,95-2-406,0 2 0,0 0 0,0 1-1,1 2 1,0 0 0,0 0 0,1 2 0,0 1 0,-26 19 0,-1 6-56,1 2 1,-51 56-1,77-73-39,1 1 0,1 1-1,1 1 1,1 0 0,1 1-1,1 1 1,-15 42 0,17-34 21,1 0 1,2 0-1,1 1 1,2 0-1,-2 62 0,7-89-27,0 0-1,1 0 0,0 0 0,0 0 1,1 0-1,0 0 0,0 0 0,1 0 0,0-1 1,0 0-1,1 1 0,0-1 0,0 0 0,1-1 1,0 1-1,0-1 0,0 0 0,1 0 1,0-1-1,0 1 0,0-1 0,1-1 0,0 1 1,8 3-1,23 12-16,0-2 0,1-2 0,1-2 0,1-2 0,58 12 0,39 11-235,-88-19 213,9 3-30,0-2 1,88 12 0,-128-26 54,0-2 1,-1 0 0,1-1-1,0-1 1,0-1 0,-1-1-1,1 0 1,-1-2 0,0 0-1,0 0 1,0-2 0,23-12-1,-16 4 78,-1-1 1,-1-2-1,-1 0 0,0-1 0,-2-2 0,0 0 0,-1-1 0,-1 0 0,-1-2 0,-1 0 0,-2-1 0,23-50 0,-20 33-36,-1-1-1,-3-1 0,-1-1 1,-2 1-1,-2-2 1,-2 1-1,0-65 0,-6 95 15,-1 1 0,-1-1-1,0 1 1,0-1-1,-2 1 1,0 0 0,0 0-1,-2 1 1,1-1-1,-2 1 1,1 0 0,-2 1-1,0 0 1,0 0 0,-1 0-1,-1 1 1,0 1-1,-17-15 1,11 12 41,-1 2 1,0 0-1,-1 0 0,0 2 1,-1 0-1,0 1 0,0 1 1,0 1-1,-1 1 0,0 0 1,0 2-1,-35-2 0,1 3-340,1 3 0,-1 3 0,-91 16-1,112-13-2089,-60 3 0,35-10-3783</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0:11.049"/>
    </inkml:context>
    <inkml:brush xml:id="br0">
      <inkml:brushProperty name="width" value="0.025" units="cm"/>
      <inkml:brushProperty name="height" value="0.025" units="cm"/>
    </inkml:brush>
  </inkml:definitions>
  <inkml:trace contextRef="#ctx0" brushRef="#br0">1332 13 8168,'-727'184'5632,"677"-167"-5470,1 2 0,0 2 0,2 2 0,0 3 0,-51 37 0,77-47-160,0 0 0,1 2 0,1 1 0,1 0 0,1 1 0,0 1 0,2 1 0,0 0 0,1 1 0,2 0 0,0 1 0,-10 33 0,12-24-16,1 1 0,1 0 0,2 0-1,2 1 1,1-1 0,2 1 0,1 0 0,2 0 0,7 44 0,-3-50 46,1 0 1,1 0 0,2 0-1,1-1 1,1-1 0,1 0-1,1 0 1,2-2 0,0 0 0,2 0-1,22 23 1,18 10-7,1-3-1,3-2 1,91 59 0,222 108 36,-226-144-62,2-7-1,182 57 0,-232-95 16,0-5 1,2-4-1,1-5 1,162 6-1,-187-21 67,0-4-1,-1-3 0,1-4 1,-1-3-1,0-4 1,-2-3-1,106-40 0,-132 39-59,-1-2-1,-1-3 0,-1-1 0,-2-2 0,0-3 0,63-56 1,-86 67-9,-2-1 0,-1-1 1,-1 0-1,0-2 1,-2 0-1,-1-1 1,0 0-1,-2-1 1,-2 0-1,0-1 0,-1-1 1,-2 0-1,9-53 1,-12 36 72,-2 1 1,-3-1-1,-1 1 1,-2-1-1,-2 1 1,-2 0-1,-1 0 0,-3 1 1,-32-82-1,19 69 7,-4 1-1,-2 1 0,-2 1 1,-2 2-1,-3 1 0,-72-75 0,55 70 15,-3 3 0,-3 2-1,-1 3 1,-3 3 0,-1 2-1,-130-60 1,116 69 53,-1 3 0,-2 4 1,0 4-1,-2 3 0,0 4 1,-89-5-1,1 13 28,0 6 0,-173 23 0,-336 95-4185,499-67-33,8 14-2622</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0:22.317"/>
    </inkml:context>
    <inkml:brush xml:id="br0">
      <inkml:brushProperty name="width" value="0.025" units="cm"/>
      <inkml:brushProperty name="height" value="0.025" units="cm"/>
    </inkml:brush>
  </inkml:definitions>
  <inkml:trace contextRef="#ctx0" brushRef="#br0">4320 386 10250,'7'-8'4604,"7"-10"-4398,-13 17-130,1-1 0,-1 1 0,0-1 1,0 0-1,0 1 0,0-1 0,-1 0 1,1 0-1,0 1 0,-1-1 0,1 0 1,-1 0-1,1 0 0,-1 0 0,0 0 1,0 0-1,0 0 0,0 0 0,0 0 1,-1 1-1,1-1 0,0 0 0,-1 0 1,0 0-1,1 0 0,-1 1 0,0-1 1,0 0-1,0 0 0,0 1 0,0-1 1,0 1-1,0-1 0,-1 1 0,1 0 1,-1-1-1,1 1 0,-1 0 0,1 0 0,-4-2 1,-7-6 148,-1 1-1,0 0 1,-26-10 0,35 16-289,-83-38 348,-3 5 1,-175-46 0,99 50 209,-294-15 1,-173 36-85,488 11-37,-131-4-96,-369 10 444,505 6-721,1 6 0,0 5 0,2 7 0,2 6 0,0 6 0,-218 102 0,322-131-27,1 2-1,0 1 0,1 1 1,1 2-1,1 1 1,-28 28-1,47-41 14,1 1 0,0 0 0,0 0 0,1 0 0,0 1 0,0 0 0,1 0 0,1 1 0,-6 17 0,8-19 9,1 0 0,0-1 0,0 1-1,1 0 1,0 0 0,0-1 0,1 1 0,0 0-1,1-1 1,0 1 0,0-1 0,1 1 0,0-1 0,5 9-1,0-3-3,1 1 0,0-1 0,1-1 0,1 0 0,0 0 0,1-1 0,0-1 0,1 0 0,0 0 0,1-2 0,20 13 0,22 8 64,99 38 0,-108-49-73,70 30 26,400 156 14,-368-154-29,237 49 0,-33-39 52,407 18 0,-490-70-418,0-11-1,308-42 1,-145-20-593,-10-34 800,-368 81 182,-2-2 0,0-2-1,64-37 1,-98 47 117,-1 0 0,0-1 0,0-1 0,-2-1 1,0 0-1,0-1 0,-1-1 0,-1 0 0,-1-1 0,0-1 0,18-33 1,-25 38-68,-1 0 0,0 0 1,0 0-1,-2-1 0,0 0 1,0 1-1,-1-1 0,-1 0 1,0 0-1,-1 0 0,-1 0 1,0 0-1,-4-18 0,1 15-57,-2 0 0,0 0-1,0 0 1,-2 1 0,0 0 0,-1 0-1,-1 1 1,0 0 0,-16-17-1,-5 0-58,-1 2 0,-1 1 0,-2 1-1,-1 2 1,-1 1 0,-1 3 0,-63-29-1,-11 5-295,-2 4-1,-1 5 0,-2 6 0,-151-22 1,-110 11-1827,0 26-3508,171 12-1569</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0:41.391"/>
    </inkml:context>
    <inkml:brush xml:id="br0">
      <inkml:brushProperty name="width" value="0.025" units="cm"/>
      <inkml:brushProperty name="height" value="0.025" units="cm"/>
    </inkml:brush>
  </inkml:definitions>
  <inkml:trace contextRef="#ctx0" brushRef="#br0">2684 311 5509,'0'0'1319,"-7"-9"-524,-10-13 103,-1 1 0,0 0-1,-2 2 1,-1 0 0,-35-25 0,24 27-647,-2 0 1,0 2-1,-1 2 1,-1 1 0,1 2-1,-52-9 1,-228-12-2653,187 23 2496,-29-2 115,-1 7-1,-264 29 1,302-9-195,1 5 0,1 5 0,1 6 1,-122 51-1,196-67-44,7-4 108,1 2 1,0 2-1,-53 33 0,80-44-80,0 0-1,1 0 1,-1 1-1,1-1 0,0 2 1,1-1-1,0 1 0,0 0 1,0 0-1,1 1 1,1-1-1,-1 1 0,1 0 1,1 1-1,0-1 1,0 1-1,1-1 0,0 1 1,-1 10-1,3-10-22,0-1 0,0 0-1,1 0 1,0 0 0,1 1 0,0-1-1,1-1 1,-1 1 0,2 0 0,-1-1 0,8 13-1,-3-8-12,1 1 0,1-1 0,0-1 0,1 0 0,24 21 0,5-3 18,0-2 1,2-1-1,58 26 1,3-6-10,2-3-1,2-6 1,194 44 0,346 23-889,-315-71 791,571-16 1,-814-21 294,-1-5 0,0-3 0,0-5 0,-1-3 0,164-59 0,-232 70-46,0 0 1,-1-2-1,0 0 1,0-1-1,-1-1 1,29-25-1,-41 33-68,0-2 0,-1 1 1,1 0-1,-1-1 0,0 0 0,0 0 0,-1 0 1,0-1-1,0 1 0,0-1 0,-1 0 0,0 0 0,0 1 1,-1-1-1,0-1 0,0 1 0,0 0 0,-1 0 1,0 0-1,-1 0 0,1 0 0,-2 0 0,-1-9 1,-1 5-67,0 1 1,-1 1 0,0-1 0,0 1 0,-1 0-1,-1 0 1,1 0 0,-1 1 0,-1 0 0,1 0-1,-1 1 1,-1 0 0,1 1 0,-1-1 0,-15-6-1,-2-2-328,-1 2 1,0 2-1,-1 0 0,-44-11 0,11 9-994,0 3 0,-80-3 0,-23 6-2766</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2:27.149"/>
    </inkml:context>
    <inkml:brush xml:id="br0">
      <inkml:brushProperty name="width" value="0.025" units="cm"/>
      <inkml:brushProperty name="height" value="0.025" units="cm"/>
    </inkml:brush>
  </inkml:definitions>
  <inkml:trace contextRef="#ctx0" brushRef="#br0">1 1 16207,'0'0'10282</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49.857"/>
    </inkml:context>
    <inkml:brush xml:id="br0">
      <inkml:brushProperty name="width" value="0.025" units="cm"/>
      <inkml:brushProperty name="height" value="0.025" units="cm"/>
    </inkml:brush>
  </inkml:definitions>
  <inkml:trace contextRef="#ctx0" brushRef="#br0">0 102 18385,'0'0'6599,"3"13"-5270,16 54-227,46 114 1,-64-179-1083,0-1 0,-1 1 0,1-1 0,0 1 0,0-1 0,0 1 0,0-1 0,0 1 1,0-1-1,0 0 0,0 0 0,0 1 0,1-1 0,-1 0 0,0 0 0,1 0 0,-1-1 0,1 1 1,2 1-1,-3-2 19,0 0 0,0-1 1,0 1-1,0 0 0,0 0 1,0-1-1,0 1 1,0 0-1,-1-1 0,1 1 1,0-1-1,0 1 0,0-1 1,0 0-1,0 1 1,-1-1-1,1 0 0,0 0 1,-1 1-1,1-1 0,0 0 1,0-2-1,5-7 264,-1-1 1,-1 0-1,0 0 0,4-13 1,-8 22-288,17-63 361,-4-2 0,6-90 0,-7 148-7674,-6 1-214</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2:23.951"/>
    </inkml:context>
    <inkml:brush xml:id="br0">
      <inkml:brushProperty name="width" value="0.025" units="cm"/>
      <inkml:brushProperty name="height" value="0.025" units="cm"/>
    </inkml:brush>
  </inkml:definitions>
  <inkml:trace contextRef="#ctx0" brushRef="#br0">1 0 15310,'0'0'13928,"8"1"-13015,48 4 97,154 18-2180,-209-23 935,25 3-3884,-9-5-3843,-9-1-616</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2:24.296"/>
    </inkml:context>
    <inkml:brush xml:id="br0">
      <inkml:brushProperty name="width" value="0.025" units="cm"/>
      <inkml:brushProperty name="height" value="0.025" units="cm"/>
    </inkml:brush>
  </inkml:definitions>
  <inkml:trace contextRef="#ctx0" brushRef="#br0">1 55 14830,'0'0'8712,"11"-7"-7132,5-1-1281,-1 1-1,1 1 0,1 0 1,-1 1-1,1 1 0,0 1 0,33-3 1,-42 5-208,4 0-84,0 1 0,0 0-1,0 1 1,0 0-1,20 5 1,-30-6 20,-1 1-1,1-1 1,-1 1-1,1 0 1,0-1-1,-1 1 1,1 0-1,-1 0 1,0 0-1,1 1 1,-1-1-1,0 0 1,0 0-1,1 1 1,-1-1-1,0 1 1,0-1-1,1 4 1,-2-3 73,1 1 1,-1 0 0,0-1 0,0 1 0,0 0 0,0-1-1,0 1 1,0 0 0,-1-1 0,1 1 0,-1-1-1,0 1 1,0 0 0,0-1 0,0 0 0,-3 4 0,-1 3 160,-1 0 0,-1-1 1,1 0-1,-1-1 0,-1 1 1,1-1-1,-14 9 0,11-9-568,1 1 0,0 0 0,1 0 0,-14 18 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2:25.276"/>
    </inkml:context>
    <inkml:brush xml:id="br0">
      <inkml:brushProperty name="width" value="0.025" units="cm"/>
      <inkml:brushProperty name="height" value="0.025" units="cm"/>
    </inkml:brush>
  </inkml:definitions>
  <inkml:trace contextRef="#ctx0" brushRef="#br0">73 22 14830,'0'0'10362,"8"-4"-9375,4 0-784,1 1 0,-1 0 0,0 0 0,1 1 0,0 1 0,-1 0-1,1 1 1,0 0 0,0 1 0,15 3 0,-22-4-143,25 6 51,-25 2 120,-17 6 312,-32 15 539,-64 33 0,-9 6 165,161-69-7504,-14-10 1165,2-5-2649</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2:25.670"/>
    </inkml:context>
    <inkml:brush xml:id="br0">
      <inkml:brushProperty name="width" value="0.025" units="cm"/>
      <inkml:brushProperty name="height" value="0.025" units="cm"/>
    </inkml:brush>
  </inkml:definitions>
  <inkml:trace contextRef="#ctx0" brushRef="#br0">198 1 11627,'0'0'10810,"-12"5"-10249,4-2-440,1-1-10,0 1-1,0 0 0,1 0 0,-1 1 1,1 0-1,0 0 0,0 1 1,0-1-1,0 1 0,-8 10 0,-3 7 907,1 1 0,-18 31-1,29-44-734,0 0-1,1 0 0,0 0 0,1 0 0,0 1 0,0-1 0,1 1 1,1 0-1,-1 11 0,2-21-268,0 1 0,0-1 0,1 1-1,-1-1 1,1 1 0,-1-1 0,1 1 0,-1-1 0,1 1 0,0-1 0,0 1 0,-1-1-1,1 0 1,0 0 0,0 1 0,1-1 0,-1 0 0,0 0 0,0 0 0,0 0-1,1 0 1,-1 0 0,0-1 0,1 1 0,2 1 0,1 0-3,0-1 0,-1 0 0,1 0 1,0 0-1,0 0 0,0-1 0,0 1 0,0-1 1,6-1-1,-6 0 31,0 1 1,0-1-1,-1 0 1,1-1-1,0 1 1,-1-1-1,1 0 0,-1 0 1,7-4-1,-9 5 10,-1 0 0,0 0 0,1 0 0,-1 0 0,1-1 0,-1 1 0,0 0 0,0-1 0,0 1 0,0-1 0,0 1 0,0-1-1,0 0 1,-1 1 0,1-1 0,0 0 0,-1 1 0,0-1 0,1 0 0,-1 0 0,0 0 0,0 1 0,0-1 0,0-2 0,0 2-40,-1 1 0,1 0 1,-1 0-1,0 0 0,0 0 1,1 0-1,-1 0 0,0 0 1,0 0-1,0 0 0,0 0 1,0 1-1,0-1 1,0 0-1,0 0 0,0 1 1,0-1-1,0 1 0,-1-1 1,1 1-1,0 0 0,0-1 1,0 1-1,-1 0 0,1 0 1,0 0-1,-3 0 1,-42-1 110,34 1-114,-17 5-352,28-5 305,0 1 1,0-1-1,0 0 1,0 1-1,0-1 1,0 1-1,0-1 1,0 1-1,0-1 1,0 1-1,1 0 1,-1-1-1,0 1 1,0 0-1,1 0 1,-1-1-1,1 1 1,-1 0-1,1 0 1,-1 0-1,1 0 1,-1 0-1,1 0 1,0 0-1,-1 1 1,1-1-95,1-1 1,-1 1-1,0-1 1,0 0 0,1 1-1,-1-1 1,0 1-1,1-1 1,-1 0-1,0 1 1,1-1 0,-1 0-1,1 1 1,-1-1-1,0 0 1,1 0-1,-1 1 1,1-1 0,-1 0-1,1 0 1,-1 0-1,1 0 1,-1 0-1,1 1 1,-1-1 0,1 0-1,-1 0 1,1 0-1,-1 0 1,2-1-1,20 1-2316,-19 0 1818,3 0-323,0-1 0,0 0 0,-1 0 0,1 0 0,0-1 0,-1 0 0,0 0 1,1 0-1,5-4 0,23-14-8298</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2:25.998"/>
    </inkml:context>
    <inkml:brush xml:id="br0">
      <inkml:brushProperty name="width" value="0.025" units="cm"/>
      <inkml:brushProperty name="height" value="0.025" units="cm"/>
    </inkml:brush>
  </inkml:definitions>
  <inkml:trace contextRef="#ctx0" brushRef="#br0">44 1 15439,'0'0'13500,"-2"6"-13313,-6 19-144,8-25-52,0 1 1,0 0-1,0-1 1,0 1-1,0 0 1,0-1-1,0 1 1,1 0 0,-1 0-1,0-1 1,0 1-1,1 0 1,-1-1-1,0 1 1,1-1-1,-1 1 1,1 0-1,-1-1 1,0 1-1,1-1 1,-1 1-1,1-1 1,0 1-1,-1-1 1,1 0-1,-1 1 1,1-1-1,1 1 1,21 8-582,-16-6 267,-1 0-27,5 1-81,0 1 0,-1 0 0,1 1 0,-1 0 0,10 9 0,-18-14 483,-1 0 0,0 1 0,1-1 1,-1 0-1,0 1 0,0-1 0,0 1 1,0-1-1,0 1 0,0-1 0,0 1 1,-1 0-1,1-1 0,0 1 0,-1 0 1,1 0-1,-1-1 0,0 1 1,0 0-1,0 0 0,0 0 0,0-1 1,0 1-1,0 0 0,0 0 0,-1 0 1,1-1-1,-1 1 0,1 0 0,-1 0 1,0-1-1,0 1 0,0-1 0,1 1 1,-2-1-1,1 1 0,0-1 0,0 1 1,0-1-1,-1 0 0,-2 2 0,-2 4 331,-1 0-1,0-1 1,0 0-1,-1 0 1,0 0-1,0-1 1,0-1-1,-1 1 1,1-1-1,-1-1 0,0 1 1,0-2-1,-18 4 1,25-6-458,1 0 0,0-1 0,0 1 0,0-1 0,0 1 0,-1-1 0,1 0 0,0 1 0,0-1 0,0 0 0,0 0-1,1 0 1,-1 0 0,0 0 0,0 0 0,0 0 0,1 0 0,-1 0 0,0 0 0,1 0 0,-1 0 0,1 0 0,-1 0 0,1-1 0,0 1 0,0 0 0,-1 0 0,1-1 0,0 1 0,0 0 0,0-3 0,0-51-4765,1 39 2744,-1-61-9339,3 42 3332</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2:26.340"/>
    </inkml:context>
    <inkml:brush xml:id="br0">
      <inkml:brushProperty name="width" value="0.025" units="cm"/>
      <inkml:brushProperty name="height" value="0.025" units="cm"/>
    </inkml:brush>
  </inkml:definitions>
  <inkml:trace contextRef="#ctx0" brushRef="#br0">20 83 5125,'-20'-55'5637,"28"53"-1345,2-3-1185,7 4-1121,2 0-320,6-2-481,3 3-352,1-2-449,-2 1-288,-2-1-448,-4-3-2723,-2-1-3556</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2:26.824"/>
    </inkml:context>
    <inkml:brush xml:id="br0">
      <inkml:brushProperty name="width" value="0.025" units="cm"/>
      <inkml:brushProperty name="height" value="0.025" units="cm"/>
    </inkml:brush>
  </inkml:definitions>
  <inkml:trace contextRef="#ctx0" brushRef="#br0">1 38 16207,'0'0'8830,"4"0"-8600,-3 0-193,1 0 59,0 0 0,0 0 0,0 0-1,0 0 1,0 0 0,0-1 0,0 1-1,0-1 1,0 1 0,-1-1 0,1 0-1,0 1 1,0-1 0,-1 0 0,1 0 0,0 0-1,-1 0 1,1-1 0,-1 1 0,0 0-1,1-1 1,-1 1 0,0-1 0,0 1-1,0-1 1,0 0 0,0 1 0,0-1-1,0 0 1,-1 0 0,1 1 0,0-4-1,-1 5 375,8-1-342,-3 1 248,-3 16-143,4 88-109,-2-42-69,-2-1-1,-9 91 1,-5-103 1357,12-47-1373,0-1 0,0 0-1,-1 0 1,1 0 0,0 1 0,-1-1-1,1 0 1,0 0 0,-1 0 0,0 0 0,1 0-1,-1 0 1,0 0 0,1 0 0,-1 0-1,0 0 1,0 0 0,0 0 0,0 0 0,0 0-1,0-1 1,0 1 0,0 0 0,0-1-1,0 1 1,0-1 0,-1 1 0,1-1 0,0 0-1,0 0 1,0 1 0,-1-1 0,1 0-1,0 0 1,-3 0 0,3-2-39,-1 1 0,1-1 0,-1 1 0,1-1 0,-1 0 0,1 0 0,0 0 0,0 1 0,0-1 0,0 0 0,0-1 0,1 1 0,-1 0 0,0-4 0,-7-33 0,5 23 16,1-1 1,1 1-1,2-27 0,-1 37-39,1 1 0,0-1-1,0 0 1,0 1 0,1-1-1,0 1 1,0 0 0,0-1-1,1 1 1,-1 0-1,1 0 1,1 0 0,6-7-1,6-4-1387,22-25-7315,-20 19 1220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2:27.542"/>
    </inkml:context>
    <inkml:brush xml:id="br0">
      <inkml:brushProperty name="width" value="0.025" units="cm"/>
      <inkml:brushProperty name="height" value="0.025" units="cm"/>
    </inkml:brush>
  </inkml:definitions>
  <inkml:trace contextRef="#ctx0" brushRef="#br0">1 419 12556,'0'0'7970,"11"-4"-6689,183-59 3400,193-55-1183,102 14-2902,46-13-1192,-494 108 1047,-27 6-2793</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2:28.712"/>
    </inkml:context>
    <inkml:brush xml:id="br0">
      <inkml:brushProperty name="width" value="0.025" units="cm"/>
      <inkml:brushProperty name="height" value="0.025" units="cm"/>
    </inkml:brush>
  </inkml:definitions>
  <inkml:trace contextRef="#ctx0" brushRef="#br0">6 328 7527,'0'0'10010,"-1"9"-8249,-4 24 1,5-33-1684,0 1 0,0-1 0,0 0 0,0 1 1,0-1-1,0 1 0,0-1 0,0 0 0,1 1 0,-1-1 0,0 1 0,0-1 0,0 0 1,0 1-1,1-1 0,-1 0 0,0 1 0,0-1 0,1 0 0,-1 1 0,0-1 1,1 0-1,-1 0 0,0 1 0,1-1 0,-1 0 0,0 0 0,1 0 0,-1 0 0,0 1 1,1-1-1,-1 0 0,0 0 0,1 0 0,-1 0 0,1 0 0,-1 0 0,0 0 1,1 0-1,-1 0 0,1 0 0,-1 0 0,0 0 0,1 0 0,-1 0 0,1-1 1,-1 1-1,0 0 0,1 0 0,-1 0 0,0-1 0,1 1 0,-1 0 0,0 0 0,1-1 1,-1 1-1,0 0 0,0 0 0,1-1 0,7-7 451,0 0 0,-1 0 0,0-1 0,-1 0 0,9-14 0,4-6-25,160-246 302,-179 275-808,0-1 0,0 1 0,0 0 0,0 0-1,0-1 1,0 1 0,0 0 0,0 0 0,0-1-1,0 1 1,0 0 0,0 0 0,0-1 0,0 1 0,0 0-1,0 0 1,0 0 0,1-1 0,-1 1 0,0 0-1,0 0 1,0 0 0,0-1 0,1 1 0,-1 0 0,0 0-1,0 0 1,0 0 0,1 0 0,-1 0 0,0-1-1,0 1 1,1 0 0,-1 0 0,0 0 0,0 0-1,0 0 1,1 0 0,-1 0 0,0 0 0,0 0 0,1 0-1,-1 0 1,0 0 0,0 0 0,1 0 0,-1 0-1,0 0 1,0 0 0,1 1 0,-1-1 0,0 0 0,0 0-1,0 0 1,1 0 0,-1 0 0,0 1 0,0-1-1,0 0 1,0 0 0,1 0 0,-1 0 0,0 1 0,0-1-1,0 0 1,0 0 0,0 1 0,0-1 0,2 29-55,-10 39 19,-9-4-26,9-40-238,2 0 0,1 0-1,0 1 1,0 27 0,5-52 199,0 0 0,0 0 1,0 1-1,0-1 0,0 0 1,0 0-1,0 0 0,1 1 1,-1-1-1,0 0 0,0 0 1,0 0-1,0 1 0,1-1 0,-1 0 1,0 0-1,0 0 0,0 0 1,1 1-1,-1-1 0,0 0 1,0 0-1,1 0 0,-1 0 0,0 0 1,0 0-1,1 0 0,-1 0 1,0 0-1,0 0 0,1 0 1,-1 0-1,0 0 0,0 0 1,1 0-1,-1 0 0,0 0 0,1 0 1,-1 0-1,0 0 0,0 0 1,0-1-1,1 1 0,-1 0 1,0 0-1,0 0 0,1 0 0,-1-1 1,0 1-1,0 0 0,0 0 1,0 0-1,1-1 0,-1 1 1,0 0-1,0 0 0,0 0 1,0-1-1,17-22-4953,4-11-2503</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2:29.038"/>
    </inkml:context>
    <inkml:brush xml:id="br0">
      <inkml:brushProperty name="width" value="0.025" units="cm"/>
      <inkml:brushProperty name="height" value="0.025" units="cm"/>
    </inkml:brush>
  </inkml:definitions>
  <inkml:trace contextRef="#ctx0" brushRef="#br0">83 1 17777,'-6'8'1778,"-4"6"-818,0-3-81,1 2 1,1-1-1,0 1 1,0 0 0,2 1-1,-1-1 1,-4 17-1,11-30-875,0 1-1,0-1 1,0 0-1,0 1 1,0-1-1,0 0 0,0 1 1,1-1-1,-1 1 1,0-1-1,0 0 1,0 1-1,0-1 0,0 0 1,1 1-1,-1-1 1,0 0-1,0 1 1,0-1-1,1 0 0,-1 0 1,0 1-1,0-1 1,1 0-1,-1 0 1,0 1-1,1-1 0,-1 0 1,0 0-1,1 0 1,-1 1-1,0-1 1,2 0-1,18 2 80,26-9 64,-39 5-99,-3 1-48,1 0 0,-1 0-1,1 1 1,-1 0-1,1-1 1,-1 2 0,1-1-1,-1 0 1,1 1-1,-1 0 1,1 0 0,-1 0-1,8 4 1,-9-3 5,-1-1-1,0 1 1,0 0-1,0 1 1,0-1 0,0 0-1,-1 0 1,1 1 0,-1-1-1,1 1 1,-1-1 0,0 1-1,0 0 1,0 0 0,0-1-1,-1 1 1,1 0 0,-1 0-1,0 0 1,1 0 0,-1 0-1,-1 4 1,1 1 193,0-1 1,-1 0-1,0 0 0,0 0 1,-1 1-1,0-1 1,0 0-1,-1-1 0,0 1 1,-5 9-1,6-13-145,0 1 1,0-1-1,-1 0 0,0 0 0,1 0 0,-1 0 1,0-1-1,0 1 0,-1-1 0,1 0 0,0 0 0,-1 0 1,1 0-1,-1-1 0,0 1 0,1-1 0,-1 0 0,0 0 1,0 0-1,-8 0 0,11-1-248,-1 0 0,1 0 0,-1 0 0,1 0 0,-1 0 0,1-1 1,0 1-1,-1 0 0,1-1 0,-1 1 0,1-1 0,0 0 0,-1 1 0,1-1 0,0 0 0,0 0 0,0 0 0,0 0 1,0 0-1,-2-2 0,-13-27-8823,4-5-4926</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50.591"/>
    </inkml:context>
    <inkml:brush xml:id="br0">
      <inkml:brushProperty name="width" value="0.025" units="cm"/>
      <inkml:brushProperty name="height" value="0.025" units="cm"/>
    </inkml:brush>
  </inkml:definitions>
  <inkml:trace contextRef="#ctx0" brushRef="#br0">1 1 16207,'0'0'4677,"3"74"-2371,1-44-608,0-6-513,3-2-385,0-5-671,2-6-290,0-5-1568,-2-6-1186</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2:29.365"/>
    </inkml:context>
    <inkml:brush xml:id="br0">
      <inkml:brushProperty name="width" value="0.025" units="cm"/>
      <inkml:brushProperty name="height" value="0.025" units="cm"/>
    </inkml:brush>
  </inkml:definitions>
  <inkml:trace contextRef="#ctx0" brushRef="#br0">1 85 20371,'0'0'7591,"59"-10"-6213,-31-2-706,2-1-543,5 1-482,-2 0-2081,0-1-3139,-5 0-3940</inkml:trace>
  <inkml:trace contextRef="#ctx0" brushRef="#br0" timeOffset="1">354 91 18514,'0'0'9032,"64"-3"-10377,-37-8-2050,-2-3-2243,-2 1-4227</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2:29.731"/>
    </inkml:context>
    <inkml:brush xml:id="br0">
      <inkml:brushProperty name="width" value="0.025" units="cm"/>
      <inkml:brushProperty name="height" value="0.025" units="cm"/>
    </inkml:brush>
  </inkml:definitions>
  <inkml:trace contextRef="#ctx0" brushRef="#br0">156 0 1569,'0'0'20697,"-10"3"-19378,4-1-1217,1 0-1,-1 0 1,1 0 0,0 1 0,-1 0-1,1 0 1,0 0 0,1 0-1,-1 1 1,1 0 0,-1 0-1,1 0 1,0 0 0,1 1 0,-1 0-1,1 0 1,0 0 0,-5 10-1,-1 2 443,1 1-1,0-1 1,2 2-1,0-1 1,1 1-1,0 0 1,2 0-1,0 1 1,0 29-1,3-47-530,0 0 1,1 0 0,-1 0-1,0-1 1,1 1-1,-1 0 1,1 0-1,-1 0 1,1 0-1,0 0 1,0 0-1,0-1 1,0 1-1,0 0 1,1-1-1,-1 1 1,0-1-1,1 1 1,-1-1-1,1 0 1,-1 1-1,4 1 1,-2-2 3,1 0 0,-1 1 0,1-1 1,0-1-1,-1 1 0,1 0 0,0-1 0,-1 0 0,1 0 1,0 0-1,6-1 0,-3 0 9,1 0 0,-1-1 0,0 0 0,0 0 0,0 0 0,0-1-1,-1 0 1,1-1 0,-1 1 0,0-1 0,0-1 0,7-5 0,-11 8-12,0 0 1,-1 1-1,1-1 0,-1 0 1,0 0-1,1 0 0,-1 0 0,0 0 1,0 0-1,-1-1 0,1 1 1,0 0-1,-1 0 0,1-1 1,-1 1-1,0 0 0,0-4 0,0 5-11,-1-1 0,1 1 0,-1 0 0,1 0 0,-1 0 0,0 0 0,0 0 0,1 0 0,-1 0 0,0 0 0,0 0 0,0 0 0,0 0 0,0 1 0,0-1 0,0 0 0,-1 1 0,1-1 0,0 1 0,0-1 0,0 1 0,-1-1 0,1 1 0,0 0 0,-1 0 0,1 0 0,0 0 0,0 0 0,-1 0-1,1 0 1,-2 0 0,-4 0-182,-29 0 118,35 0-55,0 0 0,0 0 0,0 0 0,0 0 0,0 0 0,0 0 0,0 0 0,0 1 1,1-1-1,-1 0 0,0 1 0,0-1 0,0 1 0,0-1 0,0 1 0,0-1 0,1 1 0,-1-1 1,0 1-1,0 0 0,1-1 0,-1 1 0,0 0 0,1 0 0,-1 0 0,1 0 0,-1 1 0,1-2-803,0 2-763,13-1-9911</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2:30.199"/>
    </inkml:context>
    <inkml:brush xml:id="br0">
      <inkml:brushProperty name="width" value="0.025" units="cm"/>
      <inkml:brushProperty name="height" value="0.025" units="cm"/>
    </inkml:brush>
  </inkml:definitions>
  <inkml:trace contextRef="#ctx0" brushRef="#br0">44 0 12075,'0'0'19437,"-2"6"-19298,-2 4-129,1 0-1,1 0 1,0 0 0,-2 19-1,5-29-15,0 1-1,0 0 1,-1-1 0,1 1-1,0-1 1,0 1-1,0-1 1,0 0-1,0 1 1,0-1 0,0 0-1,0 1 1,0-1-1,0 0 1,-1 0-1,1 0 1,0 0 0,0 0-1,0 0 1,0 0-1,0 0 1,0-1-1,0 1 1,0 0 0,0-1-1,1 0 1,34-6-45,-33 6 30,1 0-7,0 0 0,0 0 0,0 0 0,0 1 0,0-1 0,0 1 0,0 0 0,0 0 0,0 1-1,0-1 1,8 3 0,-10-3 17,-1 2-1,1-1 0,-1 0 1,1 0-1,-1 0 0,1 1 1,-1-1-1,0 1 0,0-1 0,0 1 1,0 0-1,0-1 0,0 1 1,0 0-1,0 0 0,0-1 0,-1 1 1,1 0-1,-1 0 0,0 0 1,1 0-1,-1 0 0,0 0 1,0 0-1,-1 3 0,1 3 94,0 0-1,-1 0 0,0 0 1,0-1-1,-1 1 1,0 0-1,0-1 0,-1 1 1,0-1-1,0 0 1,-8 13-1,8-16-37,0 0 1,0 0-1,0-1 1,0 1-1,0-1 1,-1 0-1,0 0 0,0 0 1,0 0-1,0-1 1,0 1-1,0-1 0,0 0 1,-1-1-1,1 1 1,-1-1-1,0 0 0,1 0 1,-1 0-1,0 0 1,-5-1-1,9 0-185,-1 0-1,0 0 1,0 0-1,0 0 1,0-1 0,1 1-1,-1-1 1,0 1-1,1-1 1,-1 0-1,0 0 1,1 0 0,-1 1-1,1-2 1,-1 1-1,1 0 1,-1 0 0,1 0-1,0-1 1,0 1-1,-1 0 1,1-1-1,0 1 1,0-1 0,0 0-1,1 1 1,-1-1-1,0 0 1,1 1 0,-1-4-1,-1-5-1586,0 0 1,1 0-1,0 0 0,2-15 0,-1 11-277,0-23-7983</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2:30.544"/>
    </inkml:context>
    <inkml:brush xml:id="br0">
      <inkml:brushProperty name="width" value="0.025" units="cm"/>
      <inkml:brushProperty name="height" value="0.025" units="cm"/>
    </inkml:brush>
  </inkml:definitions>
  <inkml:trace contextRef="#ctx0" brushRef="#br0">0 96 10890</inkml:trace>
  <inkml:trace contextRef="#ctx0" brushRef="#br0" timeOffset="1">0 96 10890,'19'-60'8937,"-10"55"-5734,3 0-192,6-1-705,2-1-865,2 1-576,4 1-577,-2 3-288,1 2-1185,-5 0-2883,-5 2-3139</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2:30.887"/>
    </inkml:context>
    <inkml:brush xml:id="br0">
      <inkml:brushProperty name="width" value="0.025" units="cm"/>
      <inkml:brushProperty name="height" value="0.025" units="cm"/>
    </inkml:brush>
  </inkml:definitions>
  <inkml:trace contextRef="#ctx0" brushRef="#br0">49 197 15439,'0'0'16783,"5"-11"-16291,100-168-439,-105 178-53,0 1 0,0 0 0,0-1 0,0 1 0,0 0 0,1-1 0,-1 1 0,0 0 0,0 0 0,0-1 0,0 1 0,1 0 0,-1 0 0,0-1 0,0 1 0,1 0 0,-1 0 0,0-1 0,0 1 0,1 0 0,-1 0 0,0 0 0,0 0 0,1 0 0,-1-1 0,0 1 0,1 0 0,-1 0 0,0 0 0,1 0 0,-1 0 0,0 0 0,1 0 0,-1 0 0,0 0 0,1 0 0,-1 0 0,0 0 0,1 0 0,-1 1 0,0-1 0,1 0 0,-1 0 0,0 0 0,0 0 0,1 1 0,-1-1 0,1 0 0,8 23 0,-1 36 0,-7-55 0,6 63 0,-2 0 0,-9 132 0,1-185 0,1-1 0,-2 0 0,0 0 0,0 0 0,-1 0 0,-1-1 0,-12 20 0,16-28 0,0 0 0,0-1 0,0 1 0,-1-1 0,1 1 0,-1-1 0,0 0 0,0 0 0,0 0 0,-1-1 0,1 1 0,-1-1 0,1 0 0,-1 0 0,0 0 0,0 0 0,1-1 0,-1 1 0,-1-1 0,1 0 0,0 0 0,0-1 0,0 1 0,0-1 0,-1 0 0,1 0 0,0 0 0,-7-2 0,8 1 0,0-1 0,1 0 0,-1 1 0,1-1 0,-1 0 0,1 0 0,-1-1 0,1 1 0,0 0 0,0-1 0,0 0 0,1 1 0,-1-1 0,0 0 0,1 0 0,0 0 0,0 0 0,0 0 0,0 0 0,0 0 0,1 0 0,-1 0 0,1-6 0,-2-7 0,1 0 0,1 0 0,1-20 0,1 28-273,-1 0 0,1 0 1,0 0-1,0 0 0,1 0 0,6-12 1,4-1-2174,0 0 1,24-27 0,-13 17-562,2-4-6329</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2:31.261"/>
    </inkml:context>
    <inkml:brush xml:id="br0">
      <inkml:brushProperty name="width" value="0.025" units="cm"/>
      <inkml:brushProperty name="height" value="0.025" units="cm"/>
    </inkml:brush>
  </inkml:definitions>
  <inkml:trace contextRef="#ctx0" brushRef="#br0">1 0 6182,'0'0'24855,"26"5"-40421</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2:48.105"/>
    </inkml:context>
    <inkml:brush xml:id="br0">
      <inkml:brushProperty name="width" value="0.025" units="cm"/>
      <inkml:brushProperty name="height" value="0.025" units="cm"/>
    </inkml:brush>
  </inkml:definitions>
  <inkml:trace contextRef="#ctx0" brushRef="#br0">1 280 10314,'0'0'3635,"2"-9"-3186,-1 4-361,1 1 0,0-1-1,0 1 1,0-1 0,1 1 0,0 0 0,0-1 0,0 1 0,0 1 0,1-1 0,-1 0 0,1 1 0,0 0 0,0 0 0,0 0 0,0 0 0,1 1 0,-1-1 0,1 1 0,9-3 0,222-78 1291,-159 60-1367,103-47 1,-174 67 4,24-10-138,-25 13 38,-16 10 51,-50 33 221,-1-3 1,-2-2-1,-2-3 1,-1-4-1,-122 41 1,188-72-227,16-4-81,98-50 177,-78 34-119,1 3 0,2 1 0,70-20 0,-96 35-70,-10 5 65,-21 14 63,-36 19 70,17-16 204,-59 23-1,80-38-56,0 0-1,0-1 1,-1-1-1,0 0 1,0-1 0,-22 0-1,40-3-214,-1 0-1,1 0 1,0 0 0,-1-1-1,1 1 1,0 0-1,0 0 1,-1 0 0,1 0-1,0 0 1,0 0-1,0-1 1,-1 1 0,1 0-1,0 0 1,0 0-1,0-1 1,-1 1 0,1 0-1,0 0 1,0-1 0,0 1-1,0 0 1,0 0-1,0-1 1,-1 1 0,1 0-1,0 0 1,0-1-1,0 1 1,0 0 0,0 0-1,0-1 1,0 1-1,0 0 1,0-1 0,0 1-1,0 0 1,0 0 0,1-1-1,-1 1 1,0 0-1,0 0 1,0-1 0,0 1-1,0 0 1,1-1-1,6-13-124,1 6 56,1 1 0,0 0 0,0 0 0,0 0 0,1 1 0,0 1-1,0 0 1,17-6 0,94-26-260,-92 29 308,66-19 272,-117 34-274,-1 1 0,2 1 0,-1 1-1,1 0 1,0 2 0,1 0 0,-20 17-1,9-7-1034,11-12-3324,4-6-3925</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3:11.227"/>
    </inkml:context>
    <inkml:brush xml:id="br0">
      <inkml:brushProperty name="width" value="0.025" units="cm"/>
      <inkml:brushProperty name="height" value="0.025" units="cm"/>
    </inkml:brush>
  </inkml:definitions>
  <inkml:trace contextRef="#ctx0" brushRef="#br0">2892 108 4004,'-296'-37'5079,"120"12"-2806,-214-3 0,206 34-2153,0 7 1,-224 46 0,-348 134 729,745-190-805,-209 74 544,187-63-308,1 1 0,0 1 0,1 3 0,-41 30 0,66-44-246,0 0 0,0 0 0,1 0 1,0 1-1,0 0 0,1 0 0,0 0 0,0 1 0,0-1 0,0 1 0,1 0 1,1 0-1,-3 8 0,4-10-35,0 0 0,0 0 0,1-1 0,0 1 0,0 0 0,0 0 0,0 0 0,1 0 0,0-1 0,0 1-1,0 0 1,1-1 0,0 1 0,0-1 0,0 1 0,0-1 0,0 0 0,1 0 0,0 0 0,0 0 0,5 5 0,8 7 24,1-2-1,1 0 0,0-1 1,1 0-1,0-2 1,41 19-1,130 38 59,-82-38-74,1-5 1,2-5-1,118 6 1,341-6-205,-411-17 144,369-6 69,-410-4 6,-2-6 0,171-39 0,-145 15 1286,-2-5 1,238-108 0,-353 137-1103,-1 0 0,-1-2 0,0 0 1,-1-2-1,0 0 0,36-40 0,-50 49-163,-1-1-1,0 1 0,-1-1 0,1-1 1,-2 1-1,0-1 0,0 0 1,0 0-1,-2-1 0,1 1 0,-1-1 1,-1 0-1,0 0 0,0 0 0,-1 0 1,0 0-1,-1 0 0,-1 0 1,0 0-1,-2-11 0,0 13-29,0 0 0,-1 0 0,0 1 0,-1-1 0,0 1 0,0 1 0,-1-1-1,0 1 1,0-1 0,0 2 0,-1-1 0,0 1 0,-1 0 0,0 0 0,1 1 0,-2 0 0,1 1 0,-10-4-1,-18-9 38,0 3 0,-74-20 0,3 12-1600,-186-16 0,159 24 296,58 1-1374,13-7-1585</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3:41.106"/>
    </inkml:context>
    <inkml:brush xml:id="br0">
      <inkml:brushProperty name="width" value="0.025" units="cm"/>
      <inkml:brushProperty name="height" value="0.025" units="cm"/>
    </inkml:brush>
  </inkml:definitions>
  <inkml:trace contextRef="#ctx0" brushRef="#br0">193 228 4805,'0'0'3982,"-8"1"-3742,-24 2 903,32-3-1094,-1 0 1,0 0-1,1 1 1,-1-1-1,1 1 1,-1-1 0,1 0-1,-1 1 1,1-1-1,-1 1 1,1-1-1,-1 1 1,1-1 0,0 1-1,-1 0 1,1-1-1,0 1 1,-1-1-1,1 1 1,0 0 0,0-1-1,0 1 1,-1 0-1,1-1 1,0 1-1,0 0 1,0-1 0,0 1-1,0 0 1,0-1-1,1 1 1,-1 1-1,4 19-29,7 5 171,2-1 1,1 0 0,1 0 0,29 36 0,-6-9-46,64 94 88,7-5 1,130 130 0,-218-249-237,373 372 58,26-31-302,232 112-312,-472-358 463,340 164 1,-419-239-166,177 49 0,115 1-1348,-351-82 1371,-17-5 369,0 0 0,0-1 0,0-2 0,1 0 1,-1-2-1,48-5 0,-62 3-88,-1-1-1,1 0 1,-1 0 0,0-1 0,0 0-1,0 0 1,-1-1 0,1-1 0,-1 0-1,0 0 1,-1-1 0,0 0 0,0 0-1,0-1 1,-1 0 0,0 0 0,0-1-1,8-15 1,-5 7 17,-1-1 0,-1 1 0,-1-2 0,0 1 0,-2-1 0,0 0-1,-1 0 1,-1 0 0,0-1 0,-2 1 0,0-1 0,-2 0 0,0 1 0,-1-1 0,0 1 0,-2 0 0,-1 0-1,0 0 1,-1 0 0,-1 1 0,-16-30 0,-9-4 33,-2 1 1,-2 2-1,-49-51 1,-141-127 308,85 90 17,-196-225 172,-13-13-166,246 273-305,-178-134 0,137 133 77,-4 6-1,-4 6 1,-4 7-1,-295-112 1,355 167-51,-1 4 1,-1 5-1,0 3 1,-1 5-1,-1 5 0,0 4 1,-142 13-1,178-3-119,-105 23-1,144-24-230,1 1-1,-1 2 0,1 1 0,0 0 0,1 2 0,-40 26 0,59-34 26,-1 0 0,1 1 0,0 0 0,0 0 0,0 0 0,1 0 0,0 1 0,0-1 0,0 1 0,1 0 0,-1 0 0,2 1 0,-4 7-1,-2 29-3184</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3:48.934"/>
    </inkml:context>
    <inkml:brush xml:id="br0">
      <inkml:brushProperty name="width" value="0.025" units="cm"/>
      <inkml:brushProperty name="height" value="0.025" units="cm"/>
    </inkml:brush>
  </inkml:definitions>
  <inkml:trace contextRef="#ctx0" brushRef="#br0">1 367 14862,'0'-17'294,"0"0"-1,2 0 1,0 0 0,1 0-1,1 0 1,1 1-1,0-1 1,1 1 0,0 0-1,2 1 1,-1 0-1,2 0 1,0 1 0,1 0-1,1 0 1,0 1-1,16-15 1,-20 21-183,0 0 0,0 0 1,1 0-1,0 1 0,0 0 0,1 0 1,0 1-1,0 0 0,0 1 0,0 0 0,13-4 1,-21 8-113,-1 1 0,1-1 0,-1 0 0,1 0-1,0 0 1,-1 0 0,1 0 0,-1 0 0,1 1 0,-1-1 0,1 0 0,-1 0 0,1 1 0,-1-1 0,0 0 0,1 1 0,-1-1 0,1 1 0,-1-1 0,0 0 0,1 1 0,-1-1 0,0 1 0,0-1 0,1 1 0,-1-1 0,0 1 0,0-1 0,0 1 0,1-1 0,-1 1 0,0-1 0,0 1 0,0 0-1,0-1 1,0 1 0,0-1 0,0 1 0,0-1 0,-1 2 0,-2 25 225,-4-5-24,-2-1 1,0 1-1,-1-2 0,-1 1 0,-17 23 1,-4 9 193,13-20-204,-42 83 1425,55-103-1436,1 0 0,1 0-1,0 0 1,1 0 0,0 1 0,1-1 0,0 18-1,2-29-182,0 0 0,0 0-1,0-1 1,0 1 0,1 0-1,-1 0 1,1-1-1,-1 1 1,1 0 0,0-1-1,0 1 1,-1-1 0,1 1-1,0-1 1,0 1-1,1-1 1,-1 1 0,0-1-1,0 0 1,3 2-1,0 0-11,0-1-1,0 0 0,0-1 0,0 1 0,0-1 0,0 0 1,0 1-1,7-1 0,8 1 0,0-1 0,0-1-1,21-3 1,-36 3 36,27-4 96,43-12-1,29-3-2178,-91 18 583,0 0 1,1 1 0,19 3-1,-19 3-2848,-9 9-1618</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50.919"/>
    </inkml:context>
    <inkml:brush xml:id="br0">
      <inkml:brushProperty name="width" value="0.025" units="cm"/>
      <inkml:brushProperty name="height" value="0.025" units="cm"/>
    </inkml:brush>
  </inkml:definitions>
  <inkml:trace contextRef="#ctx0" brushRef="#br0">7 237 16496,'-1'-8'1719,"-1"0"-1284,1 1 0,0-1 1,0 1-1,0-1 1,1 0-1,1 1 1,-1-1-1,1 0 1,1 1-1,-1-1 1,1 1-1,0 0 1,1-1-1,0 1 0,0 0 1,1 0-1,-1 1 1,1-1-1,1 1 1,8-10-1,-4 9-327,0-1 0,1 2 0,0-1 0,1 1 0,-1 1 0,1 0 0,0 0 1,0 1-1,17-3 0,-23 5-96,0 1 1,0 0 0,0 0 0,0 0-1,-1 1 1,1-1 0,0 1-1,0 0 1,0 1 0,0-1 0,0 1-1,0 0 1,0 0 0,0 1 0,-1-1-1,1 1 1,0 0 0,-1 0 0,0 1-1,1-1 1,-1 1 0,0 0-1,0 0 1,6 7 0,-8-7 4,0 0 1,0-1-1,-1 1 1,1 0-1,-1 0 1,1 0-1,-1 0 1,0 0-1,0 1 0,-1-1 1,1 0-1,-1 0 1,1 1-1,-1-1 1,0 0-1,0 0 1,0 1-1,-1-1 1,1 0-1,-1 0 0,0 1 1,0-1-1,0 0 1,0 0-1,-1 0 1,1 0-1,-1 0 1,1 0-1,-4 2 1,-5 8 175,-2 0 1,0-1 0,0-1 0,-25 18 0,25-20-236,1 0-1,0 1 1,-13 14 0,17-12-633,6-2-3526,1-9 3839,0 0 0,1-1 0,-1 1 0,1 0 0,-1-1 0,0 1 0,1-1-1,-1 1 1,1-1 0,0 1 0,-1-1 0,1 1 0,-1-1 0,1 0 0,0 1 0,-1-1 0,1 0 0,0 1 0,-1-1 0,1 0 0,0 0 0,0 0 0,-1 0 0,1 0 0,0 0-1,0 0 1,-1 0 0,1 0 0,0 0 0,21 0-9177</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3:49.290"/>
    </inkml:context>
    <inkml:brush xml:id="br0">
      <inkml:brushProperty name="width" value="0.025" units="cm"/>
      <inkml:brushProperty name="height" value="0.025" units="cm"/>
    </inkml:brush>
  </inkml:definitions>
  <inkml:trace contextRef="#ctx0" brushRef="#br0">1 65 13389,'0'0'3598,"8"2"-2632,-4-1-868,0-1 1,0 0 0,0 0-1,1 0 1,-1 0-1,0 0 1,0-1-1,0 0 1,0 0-1,0 0 1,0 0-1,4-2 1,2-2 20,0-1 1,-1 0 0,1-1-1,9-8 1,8-5 361,-44 33 1681,13-10-2052,1-1 0,-1 0 1,0 0-1,0 0 1,0-1-1,0 1 0,0-1 1,0 0-1,0 0 1,-1 0-1,1-1 0,0 1 1,-1-1-1,1 0 0,-7-1 1,-7 1 103,16 0-217,0 1-1,0 0 1,0-1 0,1 1-1,-1 0 1,0 0 0,0 0-1,1 1 1,-1-1 0,0 0-1,1 1 1,0-1 0,-1 1-1,1-1 1,0 1 0,-1 0-1,1-1 1,0 1 0,0 0-1,1 0 1,-1 0 0,0 0-1,1 0 1,-1 0 0,0 4-1,0-2-89,-1 1 0,1 0 0,1 0-1,-1 0 1,0 0 0,1 0-1,0 0 1,1 0 0,1 10 0,5-9-3191,7-6-3704</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4:18.924"/>
    </inkml:context>
    <inkml:brush xml:id="br0">
      <inkml:brushProperty name="width" value="0.025" units="cm"/>
      <inkml:brushProperty name="height" value="0.025" units="cm"/>
    </inkml:brush>
  </inkml:definitions>
  <inkml:trace contextRef="#ctx0" brushRef="#br0">334 178 5926,'-8'-10'1014,"-17"-19"-255,-43-47 1023,60 68-1209,0 1 1,0-1-1,-1 2 1,0-1-1,0 1 1,-17-9-1,23 14-426,1 0 0,-1 0 0,1 1 0,-1-1 0,1 0 0,-1 1-1,1 0 1,-1 0 0,0 0 0,1 0 0,-1 0 0,1 0-1,-1 1 1,0-1 0,1 1 0,-1-1 0,1 1 0,0 0 0,-5 3-1,3-2-82,0 1 0,1 0 0,-1 0 0,1 0 0,0 1 0,0-1-1,0 1 1,1 0 0,-1 0 0,-2 6 0,-3 9-55,0 0 0,2 1 1,-8 40-1,14-60 3,-11 63 108,3 0 0,2 0 1,4 1-1,2 0 0,13 99 0,-3-114-72,1 0 0,3-1 1,1-1-1,3 0 0,2-1 0,2-1 1,52 79-1,-7-28-29,4-3 0,103 102 0,-22-45 21,266 203 0,201 89 94,-554-398-108,13 9 54,3-3-1,127 56 1,-154-83-73,1-3 1,1-3-1,0-1 0,1-4 1,74 8-1,-90-16-8,-6 1-35,1-2 0,-1-1-1,1-2 1,0-1 0,44-8-1,-72 7 16,-1 0-1,0-1 1,0 0 0,-1 0-1,1 0 1,0-1-1,-1 0 1,0 0-1,0-1 1,0 1-1,0-1 1,6-8-1,-4 3 28,-1 0 0,0-1 0,0 0-1,-1 0 1,0 0 0,6-21 0,0-8 57,-3 0 1,-1-1 0,4-57-1,-12 97-63,2-17-12,0-1-1,-1 1 0,-1-1 0,-1 1 1,-1-1-1,0 1 0,-1 0 0,-1 0 1,-1 0-1,-1 0 0,0 1 1,-11-20-1,-13-17 61,-2 1 0,-44-53 0,-88-91 454,1 1 48,-144-274 1455,76 105-1833,178 290-127,-3 2 0,-111-109-1,122 142-63,-1 1 1,-2 2-1,-2 2 1,-95-49-1,112 68 32,-1 1 0,0 1 0,-1 2 0,0 2 0,-1 1 0,0 2 0,-1 1 0,1 2 0,-40 1 1,64 4 11,0 0 1,0 1 0,-1 1 0,1 0-1,1 0 1,-1 1 0,0 1 0,1 0 0,0 1-1,0 0 1,1 0 0,0 1 0,0 1 0,0-1-1,-11 13 1,-10 14-8,1 0-1,-45 71 1,39-53 45,15-21-188,7-10 75,-1 0-1,-33 34 1,44-50-235,-1 0 1,0-1-1,-1 0 0,1 0 0,-1-1 1,0 1-1,0-1 0,0 0 1,0-1-1,0 1 0,0-1 1,-1-1-1,1 1 0,-1-1 0,-12 1 1,-19-3-6405,23-2 822</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4:26.742"/>
    </inkml:context>
    <inkml:brush xml:id="br0">
      <inkml:brushProperty name="width" value="0.025" units="cm"/>
      <inkml:brushProperty name="height" value="0.025" units="cm"/>
    </inkml:brush>
  </inkml:definitions>
  <inkml:trace contextRef="#ctx0" brushRef="#br0">4467 351 4933,'-533'-109'9551,"-14"-2"-8949,111 50-572,-700-8-1,937 71 576,-207 31 0,297-17-463,1 4 0,2 6 0,-159 59 0,185-54 35,2 4 1,-85 52 0,137-70-166,0 0-1,0 1 1,2 2 0,1 0 0,0 2 0,1 0 0,2 2-1,0 0 1,-21 37 0,33-48-19,1 1 1,1 0 0,0 0-1,1 1 1,0 0-1,1 0 1,1 0-1,1 0 1,0 1-1,1-1 1,0 17-1,2-21 16,0 0 0,1-1 0,0 1 0,1 0 0,0-1 0,1 0 0,0 1 0,0-2 0,1 1 0,0 0 0,1-1 0,0 0 0,1 0 0,-1-1 0,2 1 0,10 9 0,9 3 38,1-1-1,1 0 1,1-3 0,0 0 0,1-2 0,1-1 0,45 13-1,21 1 117,123 18-1,349 13 70,7-51-117,-95-24 504,-1-22 1,787-164-1,-799 85 659,-365 85-772,-2-6 1,136-68-1,-200 85-242,-1-1-1,48-36 1,-75 51-206,-1-1 1,-1 0-1,1 0 0,-1-1 0,0 0 1,-1 0-1,0 0 0,-1-1 1,0-1-1,0 1 0,-1-1 0,0 1 1,4-18-1,-8 22-31,0 1 0,-1 0-1,1 0 1,-1-1 0,0 1 0,-1 0 0,1 0 0,-1-1-1,0 1 1,0 0 0,-1 0 0,0 0 0,0 0-1,-4-7 1,1 3-13,0 1-1,-1 1 1,0-1-1,-1 1 1,0 0-1,0 0 1,-12-8 0,-7-2-25,-1 0 1,0 2 0,-2 1-1,-32-11 1,-26-5 21,-2 3-1,-164-27 1,-194 4-22,-266 26-1675,2 36-6472,482-7-2086</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4:57.601"/>
    </inkml:context>
    <inkml:brush xml:id="br0">
      <inkml:brushProperty name="width" value="0.025" units="cm"/>
      <inkml:brushProperty name="height" value="0.025" units="cm"/>
    </inkml:brush>
  </inkml:definitions>
  <inkml:trace contextRef="#ctx0" brushRef="#br0">0 1 16624,'0'0'6246,"8"69"-6150,-8-28 192,0 9 353,0 1-161,0 2-352,4-1-96,2-5-320,2-3-897,-2-9-1282,-6-7-1216,0-11-2755</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4:58.054"/>
    </inkml:context>
    <inkml:brush xml:id="br0">
      <inkml:brushProperty name="width" value="0.025" units="cm"/>
      <inkml:brushProperty name="height" value="0.025" units="cm"/>
    </inkml:brush>
  </inkml:definitions>
  <inkml:trace contextRef="#ctx0" brushRef="#br0">0 155 16752,'7'-9'1046,"4"-4"-617,0 2 0,0-1 0,1 1 0,0 1-1,1 0 1,0 1 0,1 1 0,0 0 0,0 0 0,1 1 0,22-6-1,-18 7-270,0 0 0,0 2 0,1 0-1,0 2 1,0 0 0,0 1 0,0 1 0,25 3-1,-43-3-164,1 0-1,-1 0 0,1 1 0,-1-1 0,1 1 0,-1 0 1,0 0-1,1-1 0,-1 1 0,0 1 0,0-1 0,0 0 0,0 1 1,0-1-1,0 1 0,0-1 0,0 1 0,0 0 0,-1 0 1,1 0-1,-1 0 0,1 0 0,-1 0 0,0 0 0,0 0 1,0 1-1,0-1 0,0 0 0,-1 1 0,1-1 0,-1 1 1,1-1-1,-1 1 0,0-1 0,0 1 0,0-1 0,0 1 1,-1-1-1,1 0 0,0 1 0,-2 4 0,-2 5 194,0 0 0,-1 0 0,0 0-1,-1 0 1,0-1 0,-12 16 0,-20 17 703,30-36-668,0 0 1,1 0-1,0 0 1,1 1-1,-1 0 1,-6 16 0,61-23-895,-27-2 96,-6-1 241,0 1 1,1 0-1,-1 2 1,0-1-1,25 8 1,-36-8 313,0 1 1,0-1-1,-1 1 1,1 0-1,0 0 1,-1 1-1,0-1 1,0 1-1,0-1 1,0 1-1,0 0 1,0 0-1,-1 1 1,1-1-1,-1 0 1,0 1-1,0 0 1,0-1-1,0 1 1,-1 0-1,0 0 1,1 0-1,-2 0 1,1 0-1,0 0 0,0 6 1,-1 0 212,0 0 0,-1 0 1,0 0-1,-1 0 0,0-1 0,0 1 0,-1 0 1,0-1-1,-1 1 0,0-1 0,0 0 0,-1 0 1,0-1-1,-1 1 0,1-1 0,-2 0 0,1-1 0,-1 1 1,0-1-1,-1-1 0,0 0 0,-11 8 0,4-4 151,1-1-1,-2 0 1,1-1-1,-1-1 0,0 0 1,-1-1-1,1-1 0,-1-1 1,0 0-1,-1-1 0,1-1 1,-23 0-1,36-2-566,0-1-1,0 0 1,0 0 0,0-1 0,0 1-1,0-1 1,0 1 0,1-1-1,-1-1 1,1 1 0,0 0 0,-1-1-1,1 0 1,0 1 0,0-1 0,1 0-1,-1-1 1,1 1 0,-1 0-1,1-1 1,0 0 0,0 1 0,1-1-1,-1 0 1,1 0 0,0 0-1,0 0 1,0 0 0,-1-7 0,-1-14-6566</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4:58.709"/>
    </inkml:context>
    <inkml:brush xml:id="br0">
      <inkml:brushProperty name="width" value="0.025" units="cm"/>
      <inkml:brushProperty name="height" value="0.025" units="cm"/>
    </inkml:brush>
  </inkml:definitions>
  <inkml:trace contextRef="#ctx0" brushRef="#br0">58 242 4484,'0'0'12279,"-8"-8"-10251,-3-6-1140,-4-6 277,-3 2 2889,33 17-226,33-19-2572,33-27-1482,-72 40 253,-1 0-1,1-1 1,11-14 0,-18 20-17,-1 1 1,0-1 0,1 1 0,-1-1-1,0 0 1,0 0 0,1 0-1,-2 0 1,1 0 0,0 0-1,0 0 1,-1 0 0,1 0-1,-1 0 1,1 0 0,-1 0-1,0 0 1,0-1 0,0 1-1,0 0 1,0 0 0,-1 0-1,1 0 1,0 0 0,-1-1-1,0 1 1,-1-2 0,1 2-10,0 1-1,-1 0 1,1 0-1,-1 0 1,1 0 0,-1 1-1,1-1 1,-1 0 0,1 0-1,-1 1 1,0-1 0,1 1-1,-1 0 1,0-1 0,1 1-1,-1 0 1,0 0-1,0 0 1,1 0 0,-1 1-1,0-1 1,1 0 0,-1 1-1,0-1 1,1 1 0,-1-1-1,0 1 1,-1 1 0,-4 1-6,0 0 0,1 0 0,0 1 0,0 0 0,-10 8 0,3 0 22,0 2 0,1-1-1,1 2 1,0 0 0,-10 20-1,16-27-11,1-1 0,1 0 0,0 1 1,0 0-1,0-1 0,1 1 0,0 0 0,0 0 0,1 1 0,0-1 0,1 0 0,0 0 0,0 1 0,2 8 0,-2-16-17,1 1 0,0-1 0,0 1-1,0-1 1,0 0 0,0 1 0,0-1 0,0 0-1,1 0 1,-1 0 0,0 0 0,1 0-1,-1 0 1,1 0 0,-1 0 0,1-1-1,-1 1 1,1 0 0,-1-1 0,1 1 0,0-1-1,-1 0 1,1 0 0,0 1 0,-1-1-1,3 0 1,51-2-1545,-48 2 1128,3-2-400,0 0 1,0 0 0,0-1 0,0 0 0,0 0 0,0-1 0,-1-1 0,10-5 0,36-31-7244,-25 10 807</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4:59.057"/>
    </inkml:context>
    <inkml:brush xml:id="br0">
      <inkml:brushProperty name="width" value="0.025" units="cm"/>
      <inkml:brushProperty name="height" value="0.025" units="cm"/>
    </inkml:brush>
  </inkml:definitions>
  <inkml:trace contextRef="#ctx0" brushRef="#br0">59 82 13549,'0'0'6272,"-8"3"-5316,-27 9-198,34-11-746,0-1-1,0 0 1,1 1-1,-1-1 1,0 1 0,0-1-1,0 1 1,1-1-1,-1 1 1,0 0-1,0-1 1,1 1 0,-1 0-1,1 0 1,-1 0-1,1-1 1,-1 1-1,1 0 1,-1 0 0,1 0-1,0 0 1,-1 0-1,1 0 1,0 0-1,0 0 1,0 0 0,0 0-1,0 0 1,0-1-1,0 1 1,0 0 0,0 0-1,0 0 1,1 0-1,-1 0 1,0 0-1,1 1 1,16 24-52,29 3 110,-36-24-121,0 1 1,0 0-1,-1 0 0,0 1 0,-1 0 0,10 10 0,-16-15 90,0 0-1,0 1 1,-1 0-1,1-1 1,-1 1-1,0 0 0,0 0 1,0-1-1,0 1 1,0 0-1,-1 0 1,1 0-1,-1 0 0,0 0 1,0 0-1,0 0 1,0 1-1,-1-1 1,1 0-1,-1 0 0,1-1 1,-1 1-1,0 0 1,0 0-1,-1 0 1,1 0-1,-4 4 1,2-1 294,-1-1 0,-1 1 0,1-1 1,-1 0-1,0-1 0,0 1 0,0-1 1,-10 6-1,12-8-165,0 0 0,1 0 0,-1 0 0,0-1-1,0 1 1,-1-1 0,1 0 0,0 0 0,0 0 0,0-1 0,-1 1 0,1-1 0,0 1 0,-1-1 0,1 0 0,0-1 0,-1 1 0,1 0 0,-6-3 0,8 3-167,-1-1 0,1 0 0,0 0 0,0 0 0,0 0 0,0-1 0,1 1 0,-1 0 0,0 0 0,0 0 0,1-1 0,-1 1 0,0-1 0,1 1 0,0 0 0,-1-1 0,1 1 0,0-1 1,0 1-1,-1-3 0,1-35-814,1 27 365,1-18-1525,2 0 0,1 0-1,2 0 1,14-42 0,-7 26-1075,5-20-1890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4:59.400"/>
    </inkml:context>
    <inkml:brush xml:id="br0">
      <inkml:brushProperty name="width" value="0.025" units="cm"/>
      <inkml:brushProperty name="height" value="0.025" units="cm"/>
    </inkml:brush>
  </inkml:definitions>
  <inkml:trace contextRef="#ctx0" brushRef="#br0">1 1 8648,'0'0'11083,"5"13"-9519,15 43 901,20 95 1,5 20-1819,-10-75-449,-44-142-54,-8 7-632,-34-55-1,20 39 318,43 62-241,0-1 1,0-1-1,15 5 0,-27-10 362,18 6-2047,-1-1 1,30 5 0,8-4-5468,-25-5 1339</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4:59.758"/>
    </inkml:context>
    <inkml:brush xml:id="br0">
      <inkml:brushProperty name="width" value="0.025" units="cm"/>
      <inkml:brushProperty name="height" value="0.025" units="cm"/>
    </inkml:brush>
  </inkml:definitions>
  <inkml:trace contextRef="#ctx0" brushRef="#br0">1 1 3331,'0'0'16709,"0"10"-15732,0 2-646,0-3-25,0-1 0,0 0 0,0 1 0,1-1-1,0 1 1,4 12 0,-3-19-285,-1 0-1,1-1 1,-1 1 0,1-1-1,0 1 1,0-1 0,0 1-1,0-1 1,0 0 0,0 0-1,0 0 1,0 0 0,0 0-1,0-1 1,1 1 0,-1 0-1,0-1 1,0 0 0,1 0 0,-1 0-1,0 0 1,1 0 0,-1 0-1,0 0 1,0-1 0,4 0-1,1 0-56,1 0 0,-1-1-1,1 0 1,-1-1 0,0 1-1,13-8 1,6-10-1269,11-9-2959,-14 21-5798,-16 8 1900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5:00.104"/>
    </inkml:context>
    <inkml:brush xml:id="br0">
      <inkml:brushProperty name="width" value="0.025" units="cm"/>
      <inkml:brushProperty name="height" value="0.025" units="cm"/>
    </inkml:brush>
  </inkml:definitions>
  <inkml:trace contextRef="#ctx0" brushRef="#br0">0 271 256,'0'0'5440,"8"-8"-1991,22-26-679,-18 11 628,-16 11-712,3 12-2626,1 0-1,-1 0 1,0 0-1,0 0 1,0 0 0,0 0-1,0 0 1,0 1 0,0-1-1,0 0 1,0 0-1,0 1 1,1-1 0,-1 1-1,0-1 1,0 1 0,0-1-1,1 1 1,-1-1-1,0 1 1,0 0 0,1-1-1,-1 1 1,1 0-1,-1-1 1,1 1 0,-1 0-1,1 0 1,-1 0 0,1 0-1,-1 1 1,-2 3 222,0 0 0,1 0 1,-1 0-1,1 0 0,0 0 0,1 1 0,-1-1 1,1 1-1,0-1 0,1 1 0,-1-1 1,1 1-1,0-1 0,2 11 0,-2-15-250,1 0 1,0 0-1,0 0 0,0 0 0,0 0 0,0 0 1,0 0-1,0-1 0,0 1 0,0 0 0,0-1 0,0 1 1,0-1-1,0 1 0,1-1 0,-1 0 0,0 0 1,0 1-1,1-1 0,-1 0 0,0 0 0,0 0 1,1 0-1,-1 0 0,0 0 0,0-1 0,3 0 1,35-10 613,-25 1-607,0-1-1,-1-1 1,-1 0-1,0-1 1,-1 0-1,0-1 1,-1 0-1,0 0 1,-1-1-1,-1-1 1,0 1-1,-1-1 1,-1-1-1,-1 1 1,0-1-1,-1 0 1,-1 0-1,2-21 1,-9 36-1026,-3 10 755,-4 12 303,6-6 194,1 0 1,0-1-1,1 1 0,1 1 1,0-1-1,0 24 1,2-34-202,0 0 1,0 0 0,0-1 0,1 1-1,-1 0 1,1 0 0,0-1 0,0 1 0,0 0-1,1-1 1,-1 1 0,1-1 0,0 1-1,0-1 1,0 0 0,0 0 0,1 0 0,-1 0-1,1 0 1,0-1 0,-1 1 0,1-1-1,0 0 1,1 0 0,-1 0 0,0 0 0,1 0-1,-1-1 1,5 2 0,29 3 135,-22-5-8119,-22-1 18</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51.291"/>
    </inkml:context>
    <inkml:brush xml:id="br0">
      <inkml:brushProperty name="width" value="0.025" units="cm"/>
      <inkml:brushProperty name="height" value="0.025" units="cm"/>
    </inkml:brush>
  </inkml:definitions>
  <inkml:trace contextRef="#ctx0" brushRef="#br0">0 1 20083,'0'0'9193,"3"77"-8521,1-39-415,-1 1-161,1-4-64,-2-3-32,3-5-257,1-3-351,-3-7-97,1-6-992,1-6-1410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5:00.633"/>
    </inkml:context>
    <inkml:brush xml:id="br0">
      <inkml:brushProperty name="width" value="0.025" units="cm"/>
      <inkml:brushProperty name="height" value="0.025" units="cm"/>
    </inkml:brush>
  </inkml:definitions>
  <inkml:trace contextRef="#ctx0" brushRef="#br0">80 1 11755,'0'0'13522,"-9"1"-12342,5-1-967,-1 0-99,1 0 1,-1 1-1,1-1 1,-1 1-1,0 0 1,1 1-1,0-1 0,-1 1 1,1-1-1,0 1 1,0 1-1,0-1 1,-5 4-1,9-6-167,60 5-2088,-52-5 1995,0 0 0,-1 0 0,1 1 0,0 0 0,-1 0-1,9 3 1,-13-3 137,0 1 0,0-1-1,0 1 1,0 0 0,0 0-1,0 0 1,-1 0 0,1 1-1,-1-1 1,1 1 0,-1-1-1,0 1 1,0 0 0,0 0-1,0 0 1,-1 0 0,3 6 0,-2-5 125,0 1 1,-1-1 0,0 1 0,1-1 0,-2 1 0,1 0 0,0-1-1,-1 1 1,0 0 0,0 0 0,0-1 0,-1 1 0,0 0 0,0 0 0,0-1-1,0 1 1,-1-1 0,1 1 0,-1-1 0,0 0 0,-1 0 0,1 0-1,-1 0 1,0 0 0,0 0 0,0-1 0,0 1 0,-1-1 0,1 0-1,-1 0 1,0 0 0,0 0 0,0-1 0,0 0 0,0 0 0,-1 0 0,1 0-1,-1 0 1,1-1 0,-1 0 0,0 0 0,1 0 0,-1-1 0,0 0-1,-6 0 1,9 0-184,1 0 0,0 0 0,-1-1 0,1 1 0,0 0 0,0-1 0,0 1 0,-1-1 0,1 1 0,0-1 0,0 0 0,0 1 0,0-1 0,0 0 0,0 0 0,0 0 0,0 0 0,1 0 0,-1 0 0,-1-1 0,-8-26-4772,7 3-1657</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5:01.557"/>
    </inkml:context>
    <inkml:brush xml:id="br0">
      <inkml:brushProperty name="width" value="0.025" units="cm"/>
      <inkml:brushProperty name="height" value="0.025" units="cm"/>
    </inkml:brush>
  </inkml:definitions>
  <inkml:trace contextRef="#ctx0" brushRef="#br0">1 141 7399,'0'0'9315,"9"8"-7574,32 23-385,-39-30-1223,0 0 1,0 0 0,1 0 0,-1 0-1,0 0 1,0-1 0,0 1 0,1-1-1,-1 0 1,0 1 0,0-1 0,1 0-1,-1 0 1,0-1 0,1 1 0,-1 0-1,0-1 1,0 1 0,0-1 0,1 0-1,-1 0 1,0 0 0,0 0 0,0 0-1,0 0 1,0 0 0,-1-1 0,1 1-1,3-4 1,0 0 259,0-1 0,0 0 0,0 0 0,-1 0 0,0 0 0,6-13 0,-8 15-283,-1 1 0,1 0-1,-1 0 1,0-1 0,0 1-1,0-1 1,-1 1 0,1-1-1,-1 1 1,0-1 0,0 1-1,0-1 1,0 0 0,-1 1-1,1-1 1,-1 1-1,0-1 1,0 1 0,0 0-1,-1-1 1,1 1 0,-1 0-1,0 0 1,-3-4 0,3 4-106,-1 1 1,0-1 0,0 1 0,0 0-1,0 0 1,-1 0 0,1 0 0,0 1 0,-1-1-1,1 1 1,-1 0 0,0 0 0,1 0-1,-1 0 1,0 1 0,0 0 0,1 0-1,-1 0 1,0 0 0,0 0 0,0 1-1,-6 1 1,7-1-16,0 0-1,0 0 1,1 0 0,-1 1-1,0-1 1,1 1-1,-1 0 1,1-1 0,0 1-1,-1 0 1,1 0 0,0 1-1,0-1 1,0 0-1,1 1 1,-1-1 0,0 1-1,1 0 1,0-1-1,0 1 1,-2 5 0,0 1-15,1 0 0,0 0 0,0 0 0,1 0 0,0 16 0,1-24 21,0 0-1,0 0 0,0 0 0,0 0 0,0 0 0,0 0 1,0 0-1,0 0 0,1 0 0,-1 0 0,0-1 0,1 1 0,-1 0 1,1 0-1,-1 0 0,1 0 0,-1-1 0,1 1 0,0 0 0,-1 0 1,1-1-1,0 1 0,-1 0 0,1-1 0,0 1 0,0-1 0,0 1 1,0-1-1,0 1 0,2-1 5,0 1 1,0-1-1,0 0 0,-1 1 0,1-1 1,0 0-1,0-1 0,-1 1 1,1-1-1,3 0 0,6-2 38,-1-1-1,0 0 1,20-12-1,-22 11-18,41-22 11,-47 26-37,0 0-1,0 0 1,0 0 0,0 0 0,0 0-1,0 1 1,0 0 0,0-1-1,0 1 1,0 0 0,1 1 0,-1-1-1,0 0 1,0 1 0,4 1 0,-5-1 5,-1 0 0,1 1 1,-1-1-1,1 1 0,-1-1 1,0 1-1,1-1 0,-1 1 1,0 0-1,0 0 0,0-1 1,-1 1-1,1 0 0,0 0 1,-1 0-1,1 0 0,-1 0 1,1 0-1,-1 3 0,4 45 277,-4-39-163,0-9-76,0 0 0,0-1 0,0 1 1,0 0-1,0-1 0,0 1 1,1 0-1,-1-1 0,1 1 0,-1-1 1,1 1-1,-1 0 0,1-1 0,0 0 1,0 1-1,0-1 0,0 1 1,0-1-1,2 2 0,-2-3 20,0 0 0,0 0 0,0 0 0,0-1 1,0 1-1,0 0 0,0-1 0,0 1 0,0-1 0,0 1 0,0-1 0,0 0 0,-1 1 0,1-1 0,0 0 0,0 0 0,-1 1 1,1-1-1,0 0 0,-1 0 0,1 0 0,-1 0 0,1 0 0,-1 0 0,0 0 0,1 0 0,-1 0 0,0 0 0,0 0 1,1-2-1,2-5-22,0-1 0,-1 1 0,0-1 1,0 1-1,-1-1 0,0 0 0,-1 0 1,0 1-1,0-1 0,-1 0 0,0 0 1,-2-8-1,12 8-14083,0 3 8855,3-4-3501</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5:03.231"/>
    </inkml:context>
    <inkml:brush xml:id="br0">
      <inkml:brushProperty name="width" value="0.025" units="cm"/>
      <inkml:brushProperty name="height" value="0.025" units="cm"/>
    </inkml:brush>
  </inkml:definitions>
  <inkml:trace contextRef="#ctx0" brushRef="#br0">23 214 9129,'0'0'1687,"-3"-10"90,1-3-1122,-11-30 2283,13 74 174,-1-14-2647,-1 71 1710,0-25-52,8 73 1,-6-131-2098,1-1 1,0 1-1,0-1 1,0 0-1,1 1 0,-1-1 1,1 0-1,0 0 1,0 0-1,1 0 1,-1 0-1,1 0 1,0-1-1,0 1 1,0-1-1,0 0 0,1 0 1,-1 0-1,1-1 1,0 1-1,8 3 1,-9-4 24,0-1 0,1 0 0,-1 0 0,1 0 0,-1-1 0,1 1 0,-1-1 0,1 0 1,-1 0-1,1 0 0,0 0 0,-1-1 0,1 0 0,-1 1 0,1-1 0,-1 0 0,0-1 0,1 1 1,-1-1-1,0 1 0,0-1 0,0 0 0,0 0 0,0 0 0,0 0 0,-1-1 0,5-5 0,13-26 250,-12 22-407,-6 35-89,-2-13 145,0-5 68,0 0 1,0-1 0,0 1 0,1 0 0,-1 0-1,1 0 1,0-1 0,2 6 0,-2-9-80,0 1 1,0-1 0,0 0-1,0 0 1,0 0 0,1 0-1,-1 0 1,0 0 0,0 0-1,1 0 1,-1 0-1,1-1 1,-1 1 0,0 0-1,1-1 1,-1 1 0,1-1-1,0 0 1,-1 0 0,1 1-1,-1-1 1,1 0 0,-1 0-1,1-1 1,0 1 0,-1 0-1,1 0 1,-1-1-1,3 0 1,2-1-522,-1 1 1,1-1-1,-1-1 0,0 1 1,0-1-1,0 0 0,0 0 1,0 0-1,-1-1 0,0 1 1,8-9-1,42-53-9239,-43 49 6379,-2 6 1778,11-19-497,-11 8 14463,-30 40-5773,12-6-5570,1 1 0,-11 25-1,17-36-615,-6 27 802,12-20-870,12-16 45,-9 0-230,1-1 0,-1 0 0,-1-1-1,1 0 1,-1 0 0,-1 0-1,1 0 1,-1-1 0,7-17-1,17-29-767,-30 61 408,0 0 0,1-1 0,-1 1 0,1 0 0,0 0 0,2 8 0,-1 4 217,-1-10 84,-1-3-35,1 0 1,0 0 0,0 0-1,1 0 1,-1-1-1,1 1 1,2 5 0,-3-9 29,1 0-1,-1 0 1,1 0 0,0 0 0,-1 0 0,1 0 0,0-1 0,0 1 0,0 0 0,0-1 0,-1 1-1,1 0 1,0-1 0,0 1 0,0-1 0,0 1 0,0-1 0,0 0 0,1 1 0,-1-1 0,0 0-1,0 0 1,0 0 0,0 0 0,0 0 0,0 0 0,0 0 0,0 0 0,1 0 0,-1-1-1,0 1 1,0 0 0,0-1 0,0 1 0,0-1 0,0 1 0,1-2 0,3 0 160,0-1 0,0-1 0,0 1 0,-1-1 0,1 1 0,-1-1 0,0 0-1,0-1 1,0 1 0,-1-1 0,1 0 0,4-9 0,31-67 356,-38 77-528,8-18-204,-2 0 0,0 0 1,-2 0-1,0-1 0,-2 0 0,2-44 0,-5 67 170,0 0 0,0 0 1,0 1-1,0-1 0,-1 0 0,1 0 1,0 0-1,0 1 0,0-1 0,0 0 1,0 0-1,0 0 0,0 0 0,0 1 1,0-1-1,-1 0 0,1 0 0,0 0 0,0 0 1,0 0-1,0 0 0,-1 1 0,1-1 1,0 0-1,0 0 0,0 0 0,0 0 1,-1 0-1,1 0 0,0 0 0,0 0 1,0 0-1,-1 0 0,1 0 0,0 0 0,0 0 1,0 0-1,-1 0 0,1 0 0,0 0 1,0 0-1,0 0 0,-1 0 0,1 0 1,0 0-1,0 0 0,0-1 0,0 1 1,-1 0-1,1 0 0,0 0 0,0 0 0,0 0 1,0 0-1,0-1 0,-1 1 0,1 0 1,0 0-1,0 0 0,0 0 0,0-1 1,0 1-1,0 0 0,0 0 0,-11 15-83,4 6 126,0 0 0,1 1 0,2-1 1,0 1-1,1 0 0,1 0 0,1 1 0,3 26 0,-2-47-19,0 1 0,0-1 0,1 0 0,-1 0 0,1 1 1,0-1-1,-1 0 0,1 0 0,0 0 0,0 0 0,0 0 0,1 0 0,-1 0 0,0 0 0,1-1 0,-1 1 0,1 0 0,-1-1 0,1 1 0,0-1 0,0 0 0,0 1 0,0-1 0,0 0 1,0 0-1,0 0 0,0-1 0,0 1 0,0 0 0,1-1 0,-1 1 0,4-1 0,-1 0 48,-1 0 0,1 0 0,0 0 0,-1-1 0,1 0 0,-1 0 0,1 0 0,-1-1 0,1 1 0,-1-1 0,0 0 0,1 0 0,-1-1 0,-1 1 0,6-4 0,6-9 85,0 1-1,-1-2 1,-1 0-1,-1 0 1,0-2-1,-1 1 1,-1-1-1,14-34 0,-17 36-141,-1 0-1,-1 0 0,-1 0 0,0-1 0,-2 0 1,1 0-1,-2 1 0,0-1 0,-1 0 0,-1 0 1,-3-19-1,4 34-14,0 1 0,0 0-1,-1 0 1,1-1 0,0 1 0,0 0 0,-1 0-1,1-1 1,-1 1 0,1 0 0,-1 0 0,0 0 0,1 0-1,-1 0 1,0 0 0,0 0 0,0 0 0,1 0-1,-1 0 1,0 0 0,0 0 0,0 1 0,-1-1 0,1 0-1,0 1 1,0-1 0,0 1 0,0-1 0,-1 1 0,1 0-1,0-1 1,0 1 0,-1 0 0,0 0 0,0 0 3,0 1 1,1-1 0,-1 1 0,1 0 0,-1-1 0,1 1-1,-1 0 1,1 0 0,0 0 0,-1 0 0,1 0 0,0 0-1,0 1 1,-1-1 0,1 0 0,0 1 0,0-1 0,1 0-1,-1 1 1,0-1 0,0 1 0,1 0 0,-1-1 0,0 3 0,-4 26 27,1 0 1,2 1-1,0-1 1,2 0-1,6 44 1,-5-59 24,0 0-1,1 0 1,0-1 0,1 1 0,1-1 0,0 0-1,1 0 1,1 0 0,11 21 0,-16-35-12,-1 1 0,0 0 0,0-1 0,0 1 0,1-1 0,-1 1 0,0-1 0,1 1 1,-1-1-1,1 1 0,-1-1 0,0 0 0,1 1 0,-1-1 0,1 0 0,-1 1 0,1-1 0,-1 0 1,1 1-1,-1-1 0,1 0 0,-1 0 0,1 0 0,0 1 0,-1-1 0,1 0 0,-1 0 0,1 0 1,0 0-1,-1 0 0,1 0 0,-1 0 0,1 0 0,-1-1 0,1 1 0,0 0 0,0 0 0,7-23 817,-7-33 120,-1 47-961,-1 0 0,0 0 0,-1 1 0,0-1 0,0 1 0,0-1 0,-1 1 0,-1 0 0,-6-13 0,9 20-304,2 4 248,-1-1 1,1 0-1,0 0 1,0 0-1,-1 0 1,2 0-1,-1 0 1,0 0 0,0-1-1,1 1 1,-1 0-1,3 2 1,0-2 25,-1 0 1,1 0-1,0 0 1,0 0-1,1-1 1,-1 0-1,0 0 1,0 0-1,1 0 0,-1 0 1,0-1-1,1 0 1,-1 0-1,8-1 1,3-2-100,-1 0 0,1-1 0,14-6 1,-19 6-117,-1 0 0,1 1 1,-1 0-1,1 1 0,0 0 1,0 1-1,0 0 0,11 0 1,-5 3 228,-13-1 13,1 0-1,-1 0 0,1-1 0,-1 1 1,1-1-1,0 0 0,-1 0 0,1-1 1,-1 1-1,1-1 0,-1 1 0,1-1 1,-1 0-1,1-1 0,-1 1 0,0 0 1,0-1-1,0 0 0,0 0 0,0 0 1,0 0-1,3-3 0,45-44 15,-54 88-6,2-33 30,0 0 0,0-1-1,0 1 1,1 0 0,0 0 0,0 0 0,1-1-1,1 9 1,-2-13-26,1 1 0,0-1 0,0 0 0,0 1 0,0-1 0,0 0 0,0 0 0,0 1 0,1-1 0,-1 0 0,0 0 0,1 0 0,-1-1 0,1 1 0,-1 0-1,1 0 1,-1-1 0,1 1 0,-1-1 0,1 0 0,-1 1 0,1-1 0,0 0 0,-1 0 0,1 0 0,0 0 0,-1 0 0,1 0 0,-1 0 0,1-1 0,0 1 0,1-1 0,6-2 4,0 0 1,-1-1 0,0 0 0,0 0 0,0-1-1,0 0 1,-1-1 0,0 1 0,0-1-1,0-1 1,-1 1 0,8-11 0,8-5-658,-22 21 612,0 1 1,1 0-1,-1-1 0,0 1 0,0-1 0,0 1 1,1 0-1,-1-1 0,0 1 0,0 0 1,1-1-1,-1 1 0,0 0 0,1-1 0,-1 1 1,0 0-1,1 0 0,-1-1 0,0 1 0,1 0 1,-1 0-1,1 0 0,-1 0 0,1-1 0,-1 1 1,0 0-1,1 0 0,-1 0 0,1 0 0,-1 0 1,1 0-1,-1 0 0,0 0 0,1 0 0,-1 0 1,1 1-1,-1-1 0,1 0 0,-1 0 0,0 0 1,1 0-1,-1 1 0,0-1 0,1 0 1,-1 0-1,1 1 0,-1-1 0,0 0 0,0 1 1,1-1-1,-1 0 0,0 1 0,1-1 0,-1 0 1,0 1-1,0 0 0,4 34 22,-4-32 54,-1 1-1,1 0 1,1-1-1,-1 1 0,1 0 1,-1-1-1,1 1 1,0-1-1,2 6 0,-2-8-7,1 1-1,-1-1 0,1 1 1,0-1-1,-1 0 1,1 0-1,0 1 0,0-1 1,0-1-1,-1 1 0,1 0 1,0 0-1,0-1 1,0 1-1,0-1 0,1 1 1,-1-1-1,0 0 0,0 0 1,0 0-1,0 0 1,0 0-1,0-1 0,4 0 1,4-2 51,-1-1 1,1 0-1,-1 0 1,10-7 0,-13 7-153,1 1 0,-1-1 1,0 2-1,1-1 0,10-2 0,-16 7-2424</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5:03.591"/>
    </inkml:context>
    <inkml:brush xml:id="br0">
      <inkml:brushProperty name="width" value="0.025" units="cm"/>
      <inkml:brushProperty name="height" value="0.025" units="cm"/>
    </inkml:brush>
  </inkml:definitions>
  <inkml:trace contextRef="#ctx0" brushRef="#br0">87 130 19699,'-3'-1'152,"0"1"1,-1 0-1,1 0 1,0 0-1,0 0 1,-1 1-1,1-1 1,0 1-1,0 0 1,0 0-1,-1 0 1,1 0-1,0 1 1,1-1-1,-1 1 1,0 0-1,0 0 1,1 0-1,-1 0 1,1 0-1,-1 0 1,1 1-1,0-1 1,0 1-1,0 0 1,0-1-1,1 1 1,-1 0-1,1 0 1,0 0-1,0 0 1,0 0-1,0 1 1,0-1-1,0 0 1,1 0-1,0 1 1,0-1-1,0 0 1,0 1-1,0-1 1,1 0-1,0 5 1,0-7-132,-1 0 0,1 0-1,0 0 1,-1 1 0,1-1 0,0 0-1,0 0 1,0 0 0,0 0 0,0 0 0,0-1-1,0 1 1,0 0 0,0 0 0,1-1 0,-1 1-1,0 0 1,0-1 0,1 1 0,-1-1-1,0 0 1,1 1 0,-1-1 0,0 0 0,1 0-1,-1 0 1,0 0 0,1 0 0,-1 0 0,1 0-1,-1-1 1,2 1 0,3-1 101,0 0 1,0 0-1,0 0 1,0 0-1,0-1 0,7-3 1,8-9-132,0 0 0,0-2 0,-2-1-1,0 0 1,0-1 0,-2-1 0,-1-1 0,0 0 0,18-32 0,-23 29-220,-19 28-198,-23 35 240,25-29 283,1 0 0,1 1 0,0 0 0,0 0 0,1 0 0,1 0 0,-1 15 0,2-22-219,1 0-1,0 0 1,1 1 0,-1-1 0,1 0-1,0 0 1,0 0 0,4 9-1,-4-11-247,0-1-1,1 1 1,-1-1-1,1 1 1,0-1-1,0 0 1,-1 0-1,1 0 1,1 0-1,-1 0 1,0 0-1,0 0 1,1-1-1,-1 1 1,1-1-1,5 2 1,18 2-8459</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5:04.323"/>
    </inkml:context>
    <inkml:brush xml:id="br0">
      <inkml:brushProperty name="width" value="0.025" units="cm"/>
      <inkml:brushProperty name="height" value="0.025" units="cm"/>
    </inkml:brush>
  </inkml:definitions>
  <inkml:trace contextRef="#ctx0" brushRef="#br0">46 17 12172,'0'0'10164,"-6"9"-8984,-1 4-789,0 0 0,1 1 0,-5 18 0,9-27-320,0-1-1,1 1 1,0-1 0,0 1-1,1-1 1,-1 1-1,1 0 1,0-1-1,0 1 1,0 0-1,1-1 1,-1 1-1,1 0 1,0-1 0,1 1-1,-1-1 1,4 8-1,-3-10-22,0 0 0,0-1 0,0 1 0,0 0 0,0-1 0,0 1 0,1-1-1,-1 0 1,0 0 0,1 0 0,-1 0 0,1 0 0,-1 0 0,1-1 0,-1 1 0,1-1 0,0 1 0,-1-1-1,1 0 1,0 0 0,-1-1 0,1 1 0,-1 0 0,1-1 0,-1 1 0,1-1 0,3-2 0,3 1 140,-1-2 1,0 1 0,0-1-1,-1 0 1,1 0 0,-1-1-1,8-6 1,-6 2-124,1 0 0,-1 0-1,-1-1 1,1 0 0,-2-1 0,0 0 0,0 0 0,-1 0-1,0-1 1,-1 0 0,0 0 0,-1-1 0,3-13-1,-14 57-573,1-10 476,1 0-1,1 1 1,1 0-1,1 0 1,2 42-1,0-63 55,0 1-1,0 0 0,0-1 1,0 1-1,0 0 0,0-1 1,1 1-1,-1 0 0,0-1 1,1 1-1,0-1 0,-1 1 1,1-1-1,0 1 0,0-1 1,0 1-1,0-1 0,0 0 1,0 1-1,0-1 0,0 0 1,0 0-1,1 0 0,-1 0 1,0 0-1,1 0 0,-1 0 1,1-1-1,-1 1 0,1 0 1,-1-1-1,1 1 0,0-1 0,-1 0 1,1 1-1,0-1 0,-1 0 1,1 0-1,0 0 0,-1 0 1,1 0-1,0-1 0,-1 1 1,4-1-1,0-1 147,0 0 1,-1 0-1,1 0 0,0-1 0,-1 0 1,1 0-1,-1 0 0,0 0 1,0-1-1,0 1 0,0-1 0,-1 0 1,5-6-1,-2-2-139,1 0 0,-1 0 0,-1-1 0,6-21 0,-9 28-30,0-1-1,-1 1 1,0-1 0,0 1-1,0-1 1,-1 0 0,0 1-1,-1-1 1,1 0 0,-1 1-1,-3-10 1,4 15-19,0 1 0,0-1 1,0 1-1,0 0 0,0-1 0,-1 1 1,1-1-1,0 1 0,0-1 0,-1 1 0,1 0 1,0-1-1,0 1 0,-1-1 0,1 1 0,-1 0 1,1-1-1,0 1 0,-1 0 0,1 0 1,-1-1-1,1 1 0,0 0 0,-1 0 0,1 0 1,-1-1-1,1 1 0,-1 0 0,1 0 0,-1 0 1,1 0-1,-1 0 0,1 0 0,-1 0 1,1 0-1,-1 0 0,1 0 0,-1 0 0,1 0 1,-1 1-1,1-1 0,0 0 0,-1 0 1,1 0-1,-1 1 0,1-1 0,-1 0 0,1 0 1,0 1-1,-1-1 0,1 0 0,0 1 0,-1 0 1,-1 0-118,1 1 1,0-1-1,-1 1 1,1-1-1,0 1 1,0-1-1,0 1 1,0 0-1,1-1 1,-1 1 0,0 0-1,0 3 1,1-4-117,0 0 0,0-1 0,0 1 0,0-1 0,0 1 0,0 0 0,0-1 0,0 1 0,1-1 0,-1 1 0,0-1 0,0 1 0,1-1 0,-1 1 0,0 0 0,1-1 0,-1 0 0,0 1 0,1-1 0,-1 1 0,1-1 0,-1 1 0,0-1 0,1 0 0,-1 1 0,1-1 0,0 0 1,-1 0-1,1 1 0,-1-1 0,1 0 0,-1 0 0,1 0 0,-1 0 0,1 0 0,0 0 0,-1 0 0,2 0 0,26-2-8211,-5-5-909</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5:04.745"/>
    </inkml:context>
    <inkml:brush xml:id="br0">
      <inkml:brushProperty name="width" value="0.025" units="cm"/>
      <inkml:brushProperty name="height" value="0.025" units="cm"/>
    </inkml:brush>
  </inkml:definitions>
  <inkml:trace contextRef="#ctx0" brushRef="#br0">152 0 14862,'0'0'4287,"-11"3"-2782,0 1-1113,0 0 0,0 1 0,1 0 0,0 1 0,0 0 0,-18 14 0,24-17-236,0 0 0,0 1 1,1-1-1,-1 0 0,1 1 0,0 0 0,0 0 1,0 0-1,1 0 0,-1 0 0,1 0 1,0 1-1,0-1 0,1 1 0,-1 0 0,1-1 1,0 1-1,0 0 0,1 0 0,-1 0 0,1 0 1,1 9-1,0-12-138,0-1 0,0 0 1,1 1-1,-1-1 0,1 0 0,-1 0 0,1 0 1,-1 0-1,1 0 0,0-1 0,-1 1 0,1 0 1,0-1-1,0 1 0,-1-1 0,1 1 1,0-1-1,0 0 0,0 0 0,0 0 0,0 0 1,-1 0-1,4-1 0,47-2 335,-32-2-310,-1 0 0,0-1 0,25-11 0,-30 11-192,0 0 0,1 1 0,0 0 0,0 1 1,0 1-1,30-3 0,-44 6 132,0 0 0,0 0 0,0 0 1,0 0-1,0 0 0,0 0 0,0 1 0,0-1 1,1 0-1,-1 1 0,0-1 0,0 1 0,0-1 1,0 1-1,-1-1 0,1 1 0,0 0 0,0-1 1,0 1-1,0 0 0,-1 0 0,1-1 1,0 1-1,-1 0 0,1 0 0,0 0 0,-1 0 1,1 0-1,-1 0 0,1 1 0,1 35 431,-2-24 82,0-13 428,0-8 2373,0-16-2710,0 18-232,-6-104-1765,6 110 727,83 3-10768,-52-3 5632</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5:05.386"/>
    </inkml:context>
    <inkml:brush xml:id="br0">
      <inkml:brushProperty name="width" value="0.025" units="cm"/>
      <inkml:brushProperty name="height" value="0.025" units="cm"/>
    </inkml:brush>
  </inkml:definitions>
  <inkml:trace contextRef="#ctx0" brushRef="#br0">0 141 13901,'0'0'14494,"12"4"-14030,-6-1-402,-1-1 0,0-1 0,1 1 0,0-1 0,-1 1 0,1-2-1,0 1 1,-1-1 0,1 1 0,0-2 0,-1 1 0,1 0 0,0-1 0,-1 0-1,1-1 1,0 1 0,-1-1 0,0 0 0,1-1 0,-1 1 0,9-7 0,-8 5-8,0 0 0,0-1 0,0 1 1,-1-1-1,1-1 0,-1 1 1,0-1-1,-1 0 0,0 0 0,0 0 1,0 0-1,-1-1 0,1 0 0,-2 0 1,1 0-1,-1 0 0,2-9 1,-4 16-54,0-1 0,0 0 0,1 0 1,-1 1-1,0-1 0,0 0 1,-1 0-1,1 1 0,0-1 1,0 0-1,0 0 0,0 1 1,-1-1-1,1 0 0,0 1 1,-1-1-1,1 0 0,0 1 1,-1-1-1,1 1 0,-1-1 1,1 0-1,-1 1 0,1-1 0,-1 1 1,1 0-1,-1-1 0,0 1 1,0-1-1,-23 2-272,18 1 201,1 0-1,-1 1 0,1-1 1,0 1-1,0 0 0,-8 7 0,5-1 47,0 0 0,2 0 0,-1 1-1,1 0 1,0 0 0,1 0-1,0 1 1,1 0 0,0 0 0,-3 15-1,6-22 15,0 1-1,1-1 1,-1 1-1,1-1 0,0 1 1,1-1-1,-1 1 1,1-1-1,-1 1 0,1-1 1,0 0-1,4 8 1,-4-9-15,1 0-1,0-1 1,0 1 0,0-1 0,0 1-1,0-1 1,1 0 0,-1 0 0,1 0 0,-1 0-1,1-1 1,0 1 0,-1 0 0,1-1 0,0 0-1,0 0 1,0 0 0,0 0 0,0 0 0,4 0-1,7 1-261,0 0 1,1-1-1,24-1 0,3-8-2382,-39 7 2033,0 0 1,0-1 0,0 1-1,0-1 1,0 0 0,0 0 0,0 0-1,-1 0 1,4-4 0,5-11-6818</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5:05.716"/>
    </inkml:context>
    <inkml:brush xml:id="br0">
      <inkml:brushProperty name="width" value="0.025" units="cm"/>
      <inkml:brushProperty name="height" value="0.025" units="cm"/>
    </inkml:brush>
  </inkml:definitions>
  <inkml:trace contextRef="#ctx0" brushRef="#br0">1 36 18834,'0'0'7687,"63"-34"-7623,-15 32-32,10 2-1249,4 0-1345,1 0-1955,-2 1-2914</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5:06.075"/>
    </inkml:context>
    <inkml:brush xml:id="br0">
      <inkml:brushProperty name="width" value="0.025" units="cm"/>
      <inkml:brushProperty name="height" value="0.025" units="cm"/>
    </inkml:brush>
  </inkml:definitions>
  <inkml:trace contextRef="#ctx0" brushRef="#br0">45 101 15887,'4'-9'1858,"-2"3"-1512,0 1 0,0 0 0,1 0-1,0 0 1,0 0 0,0 0 0,1 0 0,0 1 0,-1 0 0,2 0 0,-1 0 0,0 0 0,1 0 0,0 1 0,-1 0 0,1 0 0,1 0-1,-1 1 1,0 0 0,1 0 0,-1 0 0,1 0 0,-1 1 0,7-1 0,-5 1-263,0 1 1,-1-1-1,1 1 0,-1 1 0,1-1 1,-1 1-1,1 0 0,-1 1 1,1-1-1,-1 1 0,0 0 1,0 1-1,0 0 0,0 0 0,8 5 1,-11-5-85,-1-1 0,1 1 0,-1 0 1,0 0-1,0 0 0,0 0 0,0 0 0,0 1 1,-1-1-1,0 0 0,1 1 0,-1-1 0,-1 1 1,1 0-1,0-1 0,-1 1 0,0-1 0,1 1 1,-2 0-1,1-1 0,0 1 0,-1 0 0,1-1 1,-1 1-1,0-1 0,0 1 0,-1-1 0,1 1 0,-1-1 1,-2 4-1,-10 18 326,-1-1-1,-1 0 1,-2-2 0,0 1-1,-1-2 1,-35 30-1,20-18 518,-34 42 0,65-72-801,0 1 1,0-1 0,0 1 0,1 0 0,-1 0 0,1 0-1,0 1 1,1-1 0,-1 0 0,1 1 0,-2 6-1,3-10-43,1 0 1,-1 0-1,0-1 0,1 1 0,-1 0 0,1 0 0,-1-1 0,0 1 0,1 0 0,0-1 0,-1 1 0,1-1 0,-1 1 0,1-1 1,0 1-1,-1-1 0,1 1 0,0-1 0,0 1 0,-1-1 0,1 0 0,0 0 0,0 1 0,0-1 0,-1 0 0,1 0 0,0 0 0,0 0 1,0 0-1,0 0 0,-1 0 0,3 0 0,36-1 4,-31 0-15,11-1-605,0 0 1,0-2 0,0 0-1,30-12 1,31-17-6808,-31 10-1623</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5:06.419"/>
    </inkml:context>
    <inkml:brush xml:id="br0">
      <inkml:brushProperty name="width" value="0.025" units="cm"/>
      <inkml:brushProperty name="height" value="0.025" units="cm"/>
    </inkml:brush>
  </inkml:definitions>
  <inkml:trace contextRef="#ctx0" brushRef="#br0">47 1 18866,'0'0'2754,"-29"61"706,18-32-866,5 1-1184,5-3-834,1-3-480,0 1-96,8-1-833,2 0-2242,0-4-2242,-2-9-4964</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52.099"/>
    </inkml:context>
    <inkml:brush xml:id="br0">
      <inkml:brushProperty name="width" value="0.025" units="cm"/>
      <inkml:brushProperty name="height" value="0.025" units="cm"/>
    </inkml:brush>
  </inkml:definitions>
  <inkml:trace contextRef="#ctx0" brushRef="#br0">17 203 12524,'0'0'10068,"-3"-11"-8792,0 2-1026,0 1-1,1-1 1,0 0 0,1-1 0,0 1-1,0 0 1,1 0 0,0 0 0,1 0 0,0-1-1,0 1 1,1 0 0,3-10 0,-4 17-171,-1 0 1,0 0 0,1 0 0,0 0-1,-1 1 1,1-1 0,0 0 0,0 1-1,0-1 1,0 0 0,0 1 0,0-1-1,0 1 1,1 0 0,-1-1 0,0 1-1,1 0 1,-1 0 0,1 0 0,0 0 0,-1 0-1,1 0 1,2-1 0,-2 3-60,0-1 1,0 1-1,-1 0 1,1 0 0,-1 0-1,1 0 1,-1 0-1,1 0 1,-1 0-1,1 1 1,-1-1-1,0 0 1,0 1 0,0-1-1,0 1 1,0 0-1,0-1 1,0 1-1,0 0 1,-1-1 0,1 1-1,-1 0 1,1 3-1,7 18 139,-4-8-188,1 0 1,1 0 0,0 0 0,12 20 0,-17-34 20,0 1 0,0 0 1,0-1-1,0 1 0,1 0 1,-1-1-1,0 1 0,1-1 1,-1 0-1,1 1 0,-1-1 0,1 0 1,0 0-1,-1 0 0,1 0 1,0 0-1,0-1 0,-1 1 1,1 0-1,0-1 0,0 0 1,0 1-1,0-1 0,0 0 1,0 0-1,0 0 0,0 0 1,0 0-1,0 0 0,0-1 1,0 1-1,0-1 0,0 1 1,-1-1-1,1 0 0,0 0 1,0 0-1,-1 0 0,1 0 1,0 0-1,-1 0 0,1 0 1,1-3-1,6-6 263,0 1 0,-1-2 0,-1 1 0,0-1 0,0-1 0,-1 1 0,0-1 0,-1 0 0,-1 0 0,0-1 0,0 1 0,3-26 0,-7 39-336,0 0-1,0 0 1,0 0 0,0-1-1,1 1 1,-1 0 0,0-1-1,1 1 1,-1 0 0,0 0-1,1-1 1,-1 1 0,1-1-1,-1 1 1,1 0 0,0-1-1,-1 1 1,1-1 0,-1 1-1,1-1 1,0 0 0,-1 1-1,1-1 1,0 0 0,0 1-1,-1-1 1,1 0 0,0 0 0,0 0-1,-1 0 1,2 1 0,25-1-4364,-16-11 100,-5-5-1976</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5:06.765"/>
    </inkml:context>
    <inkml:brush xml:id="br0">
      <inkml:brushProperty name="width" value="0.025" units="cm"/>
      <inkml:brushProperty name="height" value="0.025" units="cm"/>
    </inkml:brush>
  </inkml:definitions>
  <inkml:trace contextRef="#ctx0" brushRef="#br0">0 0 16976,'0'0'11499,"27"95"-10987,-25-31 1,-1 8-65,-1 2 1,0-5-193,4-5-192,8-12-96,7-14-1377,4-21-3076,3-17-5252</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5:07.868"/>
    </inkml:context>
    <inkml:brush xml:id="br0">
      <inkml:brushProperty name="width" value="0.025" units="cm"/>
      <inkml:brushProperty name="height" value="0.025" units="cm"/>
    </inkml:brush>
  </inkml:definitions>
  <inkml:trace contextRef="#ctx0" brushRef="#br0">0 413 12107,'0'0'3583,"16"-7"-2473,74-29 189,1 4-1,142-29 1,214-21-1121,-394 73-195,103-16-681,346-72-10178,-484 93 10422,38-13-813,-53 16 1415,-1 0 0,1 0 0,0 0 0,-1 0-1,0-1 1,1 1 0,-1-1 0,0 1 0,0-1 0,1 0 0,-2 0 0,1 0 0,0 0 0,0 0 0,2-4 0,-4 5-64,0 1 0,0-1 0,0 1-1,0-1 1,0 1 0,0 0-1,0-1 1,-1 1 0,1-1 0,0 1-1,0-1 1,0 1 0,-1 0 0,1-1-1,0 1 1,0-1 0,-1 1-1,1 0 1,0-1 0,-1 1 0,1 0-1,0 0 1,-1-1 0,1 1-1,-1 0 1,1 0 0,0 0 0,-1-1-1,1 1 1,-1 0 0,1 0 0,-1 0-1,1 0 1,0 0 0,-1 0-1,1 0 1,-1 0 0,1 0 0,-1 0-1,-25-2 629,23 2-395,-60-1 971,0 4-1,0 3 1,-88 18 0,-184 61 985,301-76-2138,-68 20 225,-575 168 1971,652-188-2350,24-8-54,4-1-22,43-10-167,937-173-1424,-543 112-1278,-421 67 2872,15-1-11,59-18-1,-93 23 103,1 0 0,0 0 0,0 0 0,0-1 0,0 1 0,-1 0 0,1-1 0,0 1 0,0 0 0,0-1 0,-1 1 0,1-1 0,0 1 0,-1-1 0,1 1 0,0-1 0,-1 0 0,1 1 0,-1-1 0,1 0 0,0 0 0,-22-5 141,-35 3 58,-1 4 1,1 1-1,-69 13 1,-169 44 74,232-45-128,-648 171 116,610-158-2054,41-16-2430</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5:34.975"/>
    </inkml:context>
    <inkml:brush xml:id="br0">
      <inkml:brushProperty name="width" value="0.025" units="cm"/>
      <inkml:brushProperty name="height" value="0.025" units="cm"/>
    </inkml:brush>
  </inkml:definitions>
  <inkml:trace contextRef="#ctx0" brushRef="#br0">44 13 5093,'-2'1'500,"0"-1"0,0 0 0,0-1 0,0 1 0,0 0 1,0 0-1,0-1 0,0 1 0,1-1 0,-1 0 0,0 1 0,0-1 0,0 0 1,0 0-1,1 0 0,-3-2 0,0 1 447,1 10 4646,3-7-5413,-1 1 1,0 0 0,1 0-1,0 0 1,-1 0 0,1 0-1,0 0 1,0 0 0,0 1-1,0-1 1,1 0 0,-1 0-1,0 0 1,1-1 0,0 1-1,0 3 1,11-1 483,-1 0 1,1 0-1,0-1 0,0-1 1,22 2-1,-26-3-616,-1-1 1,1 1-1,0 0 1,0 0-1,0 1 1,-1 0-1,1 1 1,-1-1-1,0 1 1,0 1-1,0-1 0,0 1 1,0 1-1,-1-1 1,0 1-1,7 7 1,-5-5 53,-1 1 1,1-1-1,0-1 0,13 8 1,-12-8-57,0 1 0,-1-1 0,1 1 0,10 12 0,24 36 2,-31-37 118,1-1 0,1-1 0,0 0 0,1-1 1,0 0-1,2-2 0,29 21 0,-8-9-39,-29-18-86,0 0 0,1-1 1,0 0-1,-1-1 1,2 0-1,17 6 1,-28-12-280,1 1 0,0 0 0,0 0 0,0 0 0,0-1 0,0 1 0,0 0 0,-1-1 0,1 1 0,0-1 0,0 1 0,0-1 0,-1 1 0,1-1 0,0 1 0,-1-1 0,1 0 0,0 1 0,-1-1 0,1 0 0,-1 0 0,1 0 1,-1 1-1,0-1 0,1 0 0,-1 0 0,0 0 0,1 0 0,-1 0 0,0 0 0,0 1 0,0-1 0,0 0 0,0 0 0,0-1 0,0 1-233,3-19-6854</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6:18.867"/>
    </inkml:context>
    <inkml:brush xml:id="br0">
      <inkml:brushProperty name="width" value="0.025" units="cm"/>
      <inkml:brushProperty name="height" value="0.025" units="cm"/>
    </inkml:brush>
  </inkml:definitions>
  <inkml:trace contextRef="#ctx0" brushRef="#br0">1 374 8456,'0'0'961,"5"-8"-107,3-2-658,0 1 0,0 0 0,1 1 0,1 0-1,0 0 1,0 1 0,0 0 0,0 1 0,1 0 0,0 1 0,1 0 0,18-5-1,13-4 343,2 3-1,-1 1 0,71-5 0,143 5 191,-76 4 79,292-24-67,286-14 1531,356-71 249,-1076 109-2470,64 0 1,-103 6-126,0 0 0,0 0 0,0 0 0,0 0 0,0 0 0,0 0 0,0 1 0,0-1 0,0 0 0,0 1-1,0-1 1,0 1 0,-1-1 0,1 1 0,0-1 0,0 1 0,-1-1 0,1 1 0,0 0 0,-1 0 0,1-1 0,0 1 0,-1 0 0,1 0 0,-1 0 0,1 0 0,-1-1 0,0 1 0,1 0 0,-1 0 0,0 0 0,0 0 0,1 0 0,-1 0 0,0 0-1,0 2 1,0-1-403,0 0 0,-1 0 0,1 0 0,0 0 0,-1 0 0,1 0 0,-1 0 0,1 0 0,-1 0 0,0 0 0,0-1 0,0 1 0,0 0 0,0 0 0,0-1 0,-1 1 0,-1 2 0,-17 9-6206</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6:19.488"/>
    </inkml:context>
    <inkml:brush xml:id="br0">
      <inkml:brushProperty name="width" value="0.025" units="cm"/>
      <inkml:brushProperty name="height" value="0.025" units="cm"/>
    </inkml:brush>
  </inkml:definitions>
  <inkml:trace contextRef="#ctx0" brushRef="#br0">0 355 7815,'0'0'2942,"13"-3"-1939,506-72 4445,-370 58-4804,862-117 3151,-416 67-2224,-144 18-2912,-441 47 330,-10 2 943,0 0 0,0 0 0,-1 0 0,1 0 0,0 0-1,0 0 1,0 0 0,0 0 0,0 0 0,0 0 0,0 0 0,0 0 0,0 0 0,0 0 0,-1 0 0,1 0 0,0 0 0,0 0 0,0 0 0,0 0 0,0 0 0,0-1 0,0 1 0,0 0 0,0 0 0,0 0 0,0 0 0,0 0 0,0 0 0,0 0 0,0 0 0,0 0 0,0 0 0,0-1 0,0 1 0,0 0 0,0 0 0,0 0 0,0 0 0,0 0 0,0 0 0,0 0 0,0 0 0,0 0 0,0-1 0,0 1 0,0 0 0,0 0-1,0 0 1,0 0 0,0 0 0,-22-5-5409</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6:20.033"/>
    </inkml:context>
    <inkml:brush xml:id="br0">
      <inkml:brushProperty name="width" value="0.025" units="cm"/>
      <inkml:brushProperty name="height" value="0.025" units="cm"/>
    </inkml:brush>
  </inkml:definitions>
  <inkml:trace contextRef="#ctx0" brushRef="#br0">1 320 10666,'0'0'4068,"15"-2"-2926,612-80 3959,20 31-4233,-475 45-799,298-16 1247,-342 10-1112,206-46 0,-322 55-471,55-18-1084,-64 20 1006,0 0 0,1 0 0,-1-1 0,0 0 0,0 1 0,-1-1 0,1 0 0,0-1-1,-1 1 1,1 0 0,-1-1 0,0 0 0,1 1 0,-1-1 0,-1 0 0,4-5 0,-2-14-5399</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6:21.586"/>
    </inkml:context>
    <inkml:brush xml:id="br0">
      <inkml:brushProperty name="width" value="0.025" units="cm"/>
      <inkml:brushProperty name="height" value="0.025" units="cm"/>
    </inkml:brush>
  </inkml:definitions>
  <inkml:trace contextRef="#ctx0" brushRef="#br0">1 278 9865,'0'0'4122,"8"-4"-3439,20-10-319,1 2 0,0 1-1,1 1 1,0 2 0,37-6 0,172-16 90,-184 24-358,1122-55 4089,-1080 62-4130,-21 1 18,-1-3 0,1-3 0,125-23 0,-194 25-87,-2 1 0,1-1-1,0 0 1,0 0 0,9-6-1,-14 8-145,0-1-1,0 0 1,0 0-1,1 0 1,-1 0-1,0 0 1,0 0-1,-1 0 1,1 0 0,0-1-1,0 1 1,0 0-1,-1 0 1,1-1-1,-1 1 1,1 0-1,-1-1 1,0 1-1,1 0 1,-1-1-1,0 1 1,0-1-1,0 1 1,0-1-1,0 1 1,0 0 0,0-1-1,0 1 1,-1-1-1,0-1 1,-9-19-5761</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8:26.254"/>
    </inkml:context>
    <inkml:brush xml:id="br0">
      <inkml:brushProperty name="width" value="0.025" units="cm"/>
      <inkml:brushProperty name="height" value="0.025" units="cm"/>
    </inkml:brush>
  </inkml:definitions>
  <inkml:trace contextRef="#ctx0" brushRef="#br0">45 119 11179,'0'0'2119,"-9"0"-646,-25-1-272,34 1-1138,0 0 0,1 0 0,-1 0 0,0 0 0,1-1 0,-1 1 0,0 0 0,0 0 0,0-1 0,1 1 0,-1 0 0,0 0 0,0-1 0,0 1 0,0 0 0,1-1 0,-1 1 0,0 0 0,0 0 0,0-1-1,0 1 1,0 0 0,0-1 0,0 1 0,0 0 0,0-1 0,0 1 0,0 0 0,0-1 0,0 1 0,0 0 0,0-1 0,0 1 0,-1 0 0,1-1 0,0 1 0,0 0 0,0 0 0,0-1 0,-1 1 0,1 0-1,0 0 1,0-1 0,0 1 0,-1 0 0,1 0 0,0 0 0,0-1 0,-1 1 0,1 0 0,0 0 0,-1 0 0,27-4 360,1 1 0,0 2-1,0 1 1,-1 1 0,1 1 0,44 9-1,-23-4-162,108 9 29,0-8 1,185-13-1,312-55 557,-58 3-713,-452 48 497,228 16 0,-360-5-422,-11 1-1188,-19-9-4766,2-11-2961</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8:27.768"/>
    </inkml:context>
    <inkml:brush xml:id="br0">
      <inkml:brushProperty name="width" value="0.025" units="cm"/>
      <inkml:brushProperty name="height" value="0.025" units="cm"/>
    </inkml:brush>
  </inkml:definitions>
  <inkml:trace contextRef="#ctx0" brushRef="#br0">70 41 8168,'0'0'2082,"-9"0"-75,-4 0-1161,-8 0-113,-5 1 5845,67 1-4384,702 6-678,-449-36-1385,-62 5-32,-230 22-9,-594 55 1401,-88 1-1540,735-58 19,85-16 1,-26 3 8,371-20-512,-184 18 286,-584 22 1374,-540 39-102,805-41-2130,19 1-878,29 1-1282,27-4-851,13 0-2119</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8:44.624"/>
    </inkml:context>
    <inkml:brush xml:id="br0">
      <inkml:brushProperty name="width" value="0.025" units="cm"/>
      <inkml:brushProperty name="height" value="0.025" units="cm"/>
    </inkml:brush>
  </inkml:definitions>
  <inkml:trace contextRef="#ctx0" brushRef="#br0">77 40 3107,'0'0'518,"-9"-5"-2002,-1-3 1517,7 5 112,-1 0 0,1 0 0,0 1 0,-1 0 0,0 0 0,1 0 0,-1 0 1,0 0-1,-7-1 0,10 3 51,1-1 0,0 1 0,-1 0 0,1 0 0,0-1 0,-1 1 0,1 0 1,-1 0-1,1 0 0,0 0 0,-1-1 0,1 1 0,-1 0 0,1 0 0,-1 0 0,1 0 0,0 0 1,-1 0-1,1 0 0,-1 0 0,1 0 0,-1 0 0,1 1 0,0-1 0,-1 0 0,1 0 0,-1 0 1,1 0-1,0 1 0,-1-1 0,1 0 0,-1 0 0,1 1 0,-1-1 0,10 13 1488,23 14-1177,9 0-242,1-3 0,1-1 1,1-2-1,1-2 1,0-2-1,61 14 0,162 63 444,-104-32-248,220 34 186,-229-63-483,114 49 515,-72-17-194,120 40-367,-217-70-55,310 88 26,-345-105-87,68 22 27,-55-15 20,111 21 1,94 23-123,-60-11-313,-83-42-676,-85-5 915,92 7 0,-146-18 120,91 8-453,-54 3-2163,-29-10-1211,-6-1 614</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52.518"/>
    </inkml:context>
    <inkml:brush xml:id="br0">
      <inkml:brushProperty name="width" value="0.025" units="cm"/>
      <inkml:brushProperty name="height" value="0.025" units="cm"/>
    </inkml:brush>
  </inkml:definitions>
  <inkml:trace contextRef="#ctx0" brushRef="#br0">0 69 15791,'0'0'3603,"2"-9"-1515,-3 7-1950,1-1 0,1 1 1,-1-1-1,0 1 1,1 0-1,-1-1 0,1 1 1,0-1-1,0 1 0,0 0 1,0 0-1,0-1 1,0 1-1,1 0 0,-1 0 1,0 0-1,1 0 0,0 1 1,0-1-1,-1 0 1,1 1-1,0-1 0,0 1 1,0 0-1,1-1 0,-1 1 1,0 0-1,0 0 1,1 1-1,-1-1 0,1 0 1,-1 1-1,0-1 0,1 1 1,-1 0-1,1 0 1,2 0-1,6-1 227,37 4 1331,-47-3-1647,1 0 1,-1 1 0,1 0 0,-1-1-1,1 1 1,-1 0 0,1 0 0,-1 0-1,0-1 1,1 1 0,-1 1 0,0-1-1,0 0 1,0 0 0,0 0 0,0 1 0,0-1-1,0 0 1,0 1 0,0-1 0,-1 1-1,1-1 1,-1 1 0,1-1 0,-1 1-1,0 0 1,1 1 0,0 6 94,-1 0 0,0-1 0,0 1-1,0 0 1,-1-1 0,-1 1 0,0-1 0,0 1 0,-6 14 0,-3 1 35,-26 43 0,26-51-161,2 1-1,-1 0 0,2 1 0,0 0 0,-5 21 0,13-38-23,-1-1 0,1 1 0,0-1 1,0 1-1,-1-1 0,1 1 0,0 0 0,0-1 0,0 1 0,0-1 0,0 1 0,0-1 0,0 1 0,0-1 0,0 1 0,0 0 0,0-1 0,1 1 0,-1-1 0,0 1 0,0-1 0,0 1 0,1-1 0,-1 1 0,0-1 0,1 1 1,-1-1-1,0 1 0,1-1 0,-1 0 0,1 1 0,-1-1 0,0 0 0,1 1 0,-1-1 0,1 1 0,23-5-257,25-23-1234,22-28-5790,-37 22 123</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0:06.937"/>
    </inkml:context>
    <inkml:brush xml:id="br0">
      <inkml:brushProperty name="width" value="0.025" units="cm"/>
      <inkml:brushProperty name="height" value="0.025" units="cm"/>
    </inkml:brush>
  </inkml:definitions>
  <inkml:trace contextRef="#ctx0" brushRef="#br0">1 1 6534,'0'0'2616,"3"9"-2162,0 3 107,-1-3-226,1 1 1,0 0-1,0-1 0,9 16 0,-10-21-248,0-1-1,1 0 1,-1 0 0,1 1-1,0-2 1,0 1-1,0 0 1,0 0 0,1-1-1,-1 0 1,0 0 0,1 0-1,0 0 1,-1 0 0,1-1-1,8 2 1,19 2 102,0-1 0,1-2 0,-1-1-1,37-3 1,5 0-103,93 4-18,217-8-98,-361 3 42,0 2 0,0 1 1,36 3-1,-47-1 25,0 1 0,0 0 1,0 0-1,0 1 0,-1 0 0,0 1 1,0 0-1,0 1 0,10 8 0,8 4 390,1 0-1,1-2 0,0-1 1,39 13-1,134 34 247,-10-3-307,-137-40-321,0-3 0,1-2 0,1-2 0,-1-3 0,2-3 0,76-1 0,-46-5 77,1-5 0,-2-3 0,1-5 0,-2-3 0,91-29 0,-159 39 2,-4 1 70,0 0 1,0 1 0,0 0-1,1 2 1,15-2 0,-33 3 244,-11-2-4252,-4 3-4254</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8:58.299"/>
    </inkml:context>
    <inkml:brush xml:id="br0">
      <inkml:brushProperty name="width" value="0.025" units="cm"/>
      <inkml:brushProperty name="height" value="0.025" units="cm"/>
    </inkml:brush>
  </inkml:definitions>
  <inkml:trace contextRef="#ctx0" brushRef="#br0">77 469 8232,'0'0'560,"-8"7"-239,-2 2 85,7-6-187,-1 1 0,1-1 0,-1 0-1,0 0 1,0 0 0,0-1 0,0 1-1,-9 3 1,12-6-100,1 0-1,0 1 1,-1-1 0,1 0-1,0 0 1,-1 0-1,1 1 1,-1-1-1,1 0 1,-1 0 0,1 0-1,0 0 1,-1 0-1,1 0 1,-1 0 0,1 0-1,-1 0 1,1 0-1,-1 0 1,1 0-1,-1 0 1,1 0 0,0 0-1,-1 0 1,1-1-1,-1 1 1,1 0 0,0 0-1,-1 0 1,1-1-1,-1 1 1,1 0-1,0-1 1,-1 1 0,1-1-1,2-17 1154,17-21-748,40-36 111,2 1 0,4 4 0,87-74 1,-141 134-631,0 0-1,1 1 1,0 0 0,1 1 0,23-11 0,-33 17-6,1 1-1,-1 0 1,0 0 0,1 0 0,-1 0 0,1 1 0,-1 0 0,1-1-1,-1 1 1,1 0 0,-1 1 0,1-1 0,0 1 0,-1-1 0,0 1-1,1 0 1,-1 0 0,1 1 0,-1-1 0,0 1 0,0-1 0,0 1-1,0 0 1,0 0 0,0 0 0,-1 1 0,1-1 0,-1 1-1,4 3 1,28 37 104,-17-21-78,1 0-1,0-2 1,27 23 0,-37-36-20,1-1 0,0-1 0,0 1 0,0-1 0,1-1 0,0 1 0,0-2 0,0 1 0,0-1 0,0-1 0,1 0 0,12 1 0,3-3 58,0 0 0,-1-2 0,1 0-1,0-2 1,-1-1 0,0-1 0,0-1-1,-1-1 1,35-16 0,16-14 51,107-71 1,-160 94-118,-13 9 9,1 0-1,0 1 0,0-1 0,20-6 0,-28 12 11,0-1-1,0 0 0,1 1 1,-1 0-1,0-1 0,1 1 1,-1 0-1,0 0 0,0 0 1,1 1-1,-1-1 0,0 1 1,0-1-1,1 1 0,-1 0 1,0-1-1,0 1 0,0 0 1,0 0-1,0 1 0,0-1 1,0 0-1,0 1 0,-1-1 1,1 1-1,0 0 0,-1-1 1,1 1-1,1 3 0,-1-1-18,1 0 0,-1-1 0,1 1 1,0-1-1,0 0 0,0 0 0,0 0 0,0 0 0,1-1 0,0 1 0,-1-1 0,1 0 0,0 0 0,0 0 1,0 0-1,0-1 0,0 0 0,1 0 0,-1 0 0,0 0 0,1-1 0,-1 1 0,0-1 0,1 0 0,-1 0 0,0-1 1,1 1-1,-1-1 0,0 0 0,1 0 0,-1-1 0,7-3 0,78-34-7001,-64 27 2445,-6 3-320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8:58.655"/>
    </inkml:context>
    <inkml:brush xml:id="br0">
      <inkml:brushProperty name="width" value="0.025" units="cm"/>
      <inkml:brushProperty name="height" value="0.025" units="cm"/>
    </inkml:brush>
  </inkml:definitions>
  <inkml:trace contextRef="#ctx0" brushRef="#br0">0 1 2114,'0'0'5920,"4"11"-2583,0 2-2808,1-1 0,0 1 1,1-1-1,1 0 0,0 0 1,0 0-1,1-1 0,0-1 1,1 1-1,1-1 0,-1-1 1,18 14-1,-9-13-463,0-1-1,0 0 1,1-1 0,0-2 0,0 0-1,25 5 1,127 12 439,-61-11 2123,-75-6-2490,1-3 1,0 0 0,60-5 0,-66-6-3865,-8-7-4666</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8:59.106"/>
    </inkml:context>
    <inkml:brush xml:id="br0">
      <inkml:brushProperty name="width" value="0.025" units="cm"/>
      <inkml:brushProperty name="height" value="0.025" units="cm"/>
    </inkml:brush>
  </inkml:definitions>
  <inkml:trace contextRef="#ctx0" brushRef="#br0">1 0 16784,'0'0'5285,"2"58"-5125,-2-14 96,0 11-160,0 3 0,0-2-64,0-4-192,0-6-929,0-7-608,2-11-161,-2-12-1569,0-10-2755</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8:59.589"/>
    </inkml:context>
    <inkml:brush xml:id="br0">
      <inkml:brushProperty name="width" value="0.025" units="cm"/>
      <inkml:brushProperty name="height" value="0.025" units="cm"/>
    </inkml:brush>
  </inkml:definitions>
  <inkml:trace contextRef="#ctx0" brushRef="#br0">1 146 13741,'2'-9'795,"0"3"-570,-1 0 1,2 0-1,-1 0 0,1 1 0,0-1 0,0 1 0,0-1 0,1 1 0,-1 0 0,2 0 0,-1 1 0,0-1 0,1 1 0,0 0 0,0 0 0,0 1 0,0-1 0,9-3 0,1 0 129,1 0-1,0 2 0,0 0 1,0 0-1,1 2 0,-1 0 0,1 1 1,24 0-1,-32 1-349,0 1 1,-1 0 0,1 1-1,0 0 1,-1 0 0,1 1-1,-1 0 1,0 1-1,0-1 1,0 2 0,0-1-1,0 1 1,0 0-1,-1 1 1,0 0 0,0 0-1,0 0 1,6 8 0,-10-10 1,-1 0 1,-1 0 0,1 0 0,0 0-1,-1 0 1,1 1 0,-1-1 0,0 0-1,0 1 1,-1-1 0,1 1-1,0-1 1,-1 1 0,0-1 0,0 1-1,0-1 1,-1 1 0,0 3 0,-1 3 38,-1 0-1,0 0 1,-1 0 0,-8 15 0,41-31-1791,-27 5 1659,0 0 0,0 0 0,0 0 0,0 1-1,0-1 1,0 0 0,0 1 0,0-1 0,0 1-1,1 0 1,-1-1 0,0 1 0,0 0 0,0 1 0,1-1-1,-1 0 1,0 0 0,0 1 0,0 0 0,0-1 0,0 1-1,0 0 1,0 0 0,0 0 0,0 0 0,0 0-1,2 2 1,-2 1 134,1-1 0,-1 1-1,0 0 1,-1 0-1,1 0 1,-1 0 0,0 0-1,0 0 1,0 0-1,0 0 1,-1 1 0,1-1-1,-1 8 1,0-4 267,0 0 1,-1 0 0,0 0-1,0 1 1,-1-2-1,0 1 1,0 0-1,0 0 1,-1-1 0,-1 1-1,1-1 1,-1 0-1,0 0 1,-1 0-1,0 0 1,0-1 0,0 0-1,-1 0 1,0-1-1,0 1 1,0-1-1,-1 0 1,1-1 0,-1 0-1,0 0 1,-10 4-1,7-4 64,-1 0 0,1-1 0,-1 0 0,0 0 0,-14 0-1,20-2-401,-1 0 0,0-1-1,1 0 1,-1 0 0,0-1-1,0 1 1,1-1 0,-1-1-1,1 1 1,-1-1 0,-8-3-1,19 1-6796,24-5 2163,1 0-1746,1-3-4695</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8:59.919"/>
    </inkml:context>
    <inkml:brush xml:id="br0">
      <inkml:brushProperty name="width" value="0.025" units="cm"/>
      <inkml:brushProperty name="height" value="0.025" units="cm"/>
    </inkml:brush>
  </inkml:definitions>
  <inkml:trace contextRef="#ctx0" brushRef="#br0">126 22 15471,'0'0'5642,"-12"6"-4147,1 0-1283,0 1-1,0 0 1,0 1-1,1 0 1,-13 14-1,20-19-144,-1 1 0,1-1-1,0 1 1,0 0 0,0 0-1,1 1 1,-1-1 0,1 1-1,0-1 1,0 1 0,0-1-1,1 1 1,0 0 0,0 0-1,0 0 1,1 0 0,-1 0-1,1 0 1,0 0 0,2 9-1,-2-13-65,1 0-1,-1 0 1,1 0 0,-1 0-1,1 0 1,0 0 0,-1 0-1,1 0 1,0 0-1,0 0 1,0-1 0,0 1-1,0 0 1,0-1 0,0 1-1,0 0 1,0-1-1,0 1 1,0-1 0,0 1-1,0-1 1,1 0-1,-1 0 1,0 1 0,0-1-1,0 0 1,0 0 0,1 0-1,-1 0 1,0 0-1,0 0 1,0-1 0,1 1-1,1-1 1,2 0 39,1-1 1,-1 1-1,1-1 0,-1 0 1,0 0-1,8-5 1,0-3 120,0-1 0,-1 0 1,-1-1-1,1-1 0,-2 0 1,0 0-1,0-1 1,7-15-1,25-33 202,-43 97-669,2-18 222,-5 22 101,0 41 147,4-75-232,0 0 0,0 0 0,1 0 0,0 0 0,0 0 0,0 0 0,0-1 0,1 1 0,0 0 0,0 0 0,5 8 0,-6-12-205,1 1 0,-1-1 1,1 1-1,-1-1 0,1 1 0,-1-1 1,1 0-1,0 0 0,0 0 1,0 0-1,-1 0 0,1 0 0,0-1 1,0 1-1,0 0 0,0-1 1,0 0-1,0 1 0,1-1 1,-1 0-1,0 0 0,0 0 0,2-1 1,25-3-6198</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9:00.588"/>
    </inkml:context>
    <inkml:brush xml:id="br0">
      <inkml:brushProperty name="width" value="0.025" units="cm"/>
      <inkml:brushProperty name="height" value="0.025" units="cm"/>
    </inkml:brush>
  </inkml:definitions>
  <inkml:trace contextRef="#ctx0" brushRef="#br0">57 111 64,'-4'-8'2077,"-5"-11"-1875,-14-32 2828,5 19 6139,18 37-3518,-1 10-3776,0 8-1335,1 26 521,2 0 1,2 0-1,2 0 0,13 49 0,-18-93-1035,1 0 0,-1-1 0,1 1 0,0-1 0,1 1 0,-1-1 0,1 0 0,0 0 0,0 0 0,0 0 0,7 6 0,-8-8-23,0-1 1,0 0 0,-1 0 0,1 0-1,0 0 1,0-1 0,0 1 0,1 0-1,-1-1 1,0 1 0,0-1-1,0 0 1,0 0 0,0 0 0,1 0-1,-1 0 1,0 0 0,0-1 0,0 1-1,0-1 1,0 1 0,0-1 0,0 0-1,0 0 1,0 0 0,0 0 0,0 0-1,0 0 1,0 0 0,1-2-1,9-8 55,-1 0-1,0 0 1,-1-1-1,-1 0 1,0-1-1,10-17 0,15-21 59,-34 50-122,1 0 0,-1 1 1,1-1-1,-1 0 0,0 0 0,1 1 0,-1-1 0,1 1 0,0-1 0,-1 0 0,1 1 0,-1-1 0,1 1 0,0 0 0,0-1 1,-1 1-1,1-1 0,0 1 0,-1 0 0,1 0 0,0-1 0,0 1 0,0 0 0,-1 0 0,1 0 0,1 0 0,-1 0 1,0 1-1,0 0 0,-1 0 1,1-1-1,-1 1 0,1 0 1,-1 0-1,1 0 0,-1 0 0,1 0 1,-1 0-1,0 0 0,1 0 1,-1 0-1,0 0 0,0 0 0,0 0 1,0 1-1,1 62-39,-2-51 86,1 0 50,-1 0 1,0-1-1,-1 1 0,0 0 1,-1-1-1,-1 0 0,0 0 1,0 0-1,-8 14 0,10-23-34,0 1-1,0 0 1,-1 0-1,1-1 1,-1 1-1,0-1 1,0 0-1,0 0 1,0 0-1,-1 0 1,1 0-1,-1-1 0,0 0 1,0 0-1,0 0 1,0 0-1,0 0 1,0-1-1,0 0 1,0 0-1,-1 0 1,1 0-1,0 0 1,-1-1-1,1 0 1,-1 0-1,1 0 1,0-1-1,-1 0 0,-3-1 1,4 1-109,1 0 0,0 0 0,0-1 0,-1 0 0,1 0 0,1 0 0,-1 0 0,0 0 0,0 0-1,1-1 1,-1 1 0,-3-6 0,5 7-246,0-1-1,0 1 0,0-1 1,0 0-1,0 0 0,0 1 0,1-1 1,-1 0-1,0 0 0,1 0 1,0 0-1,-1 0 0,1 0 0,0 0 1,0-2-1,0 4 86,0-1 0,1 1-1,-1-1 1,0 1 0,0-1-1,1 1 1,-1-1 0,0 1-1,0-1 1,1 1 0,-1 0 0,1-1-1,-1 1 1,0 0 0,1-1-1,-1 1 1,1 0 0,-1 0 0,1-1-1,-1 1 1,1 0 0,-1 0-1,1 0 1,-1 0 0,1-1-1,-1 1 1,1 0 0,-1 0 0,1 0-1,-1 0 1,2 0 0,0 0-900,16-2-4925</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9:01.059"/>
    </inkml:context>
    <inkml:brush xml:id="br0">
      <inkml:brushProperty name="width" value="0.025" units="cm"/>
      <inkml:brushProperty name="height" value="0.025" units="cm"/>
    </inkml:brush>
  </inkml:definitions>
  <inkml:trace contextRef="#ctx0" brushRef="#br0">28 42 17200,'0'0'7015,"-5"9"-6903,5-7-107,-4 5 4,0 0 0,1 1 0,0-1 0,1 1 0,-4 13-1,6-20-6,0 1 0,0-1 0,-1 1-1,1 0 1,0-1 0,0 1-1,1-1 1,-1 1 0,0-1 0,0 1-1,1-1 1,-1 1 0,1-1-1,-1 1 1,1-1 0,0 1-1,0-1 1,-1 0 0,1 1 0,0-1-1,0 0 1,0 0 0,0 0-1,1 0 1,-1 0 0,0 0 0,0 0-1,1 0 1,-1 0 0,0 0-1,1-1 1,-1 1 0,1 0-1,-1-1 1,1 0 0,-1 1 0,1-1-1,-1 0 1,1 0 0,-1 0-1,1 0 1,0 0 0,1 0-1,2 0 65,-1 0-1,1-1 1,-1 1-1,1-1 0,-1 0 1,1 0-1,-1-1 1,0 1-1,0-1 0,1 0 1,-1 0-1,0 0 1,-1-1-1,1 1 0,0-1 1,4-5-1,5-5 234,-1 0-1,20-30 1,11-11-209,-43 101-1184,-8 73 1130,-1 50 78,9 15 1845,0-185-1908,0 1-1,0 0 1,0-1 0,0 1 0,0 0 0,0-1-1,0 1 1,0 0 0,-1-1 0,1 1 0,0 0 0,0-1-1,-1 1 1,1-1 0,0 1 0,0-1 0,-1 1-1,1 0 1,-1-1 0,1 1 0,-1-1 0,1 0 0,-1 1-1,1-1 1,-1 1 0,1-1 0,-1 0 0,1 1-1,-1-1 1,1 0 0,-1 1 0,0-1 0,1 0 0,-1 0-1,0 0 1,1 0 0,-1 0 0,0 0 0,1 0-1,-1 0 1,0 0 0,1 0 0,-1 0 0,0 0 0,1 0-1,-1 0 1,1-1 0,-1 1 0,0 0 0,0-1-1,-2 0 67,-1 0 0,1-1-1,0 1 1,0-1-1,0 0 1,0 0-1,1 0 1,-5-4 0,-3-5-204,1-1 0,0 0 1,1 0-1,1 0 0,0-1 1,0-1-1,2 1 0,-1-1 0,2 0 1,0 0-1,0 0 0,2 0 1,0-1-1,0 0 0,1 1 1,2-26-1,0 36-192,0 1-1,0-1 1,0 1-1,1-1 1,-1 1-1,1 0 1,0 0-1,0 0 1,0 0-1,0 0 1,1 0-1,-1 0 1,1 1-1,5-5 1,46-25-6735,-54 32 6929,35-16-6064</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9:01.576"/>
    </inkml:context>
    <inkml:brush xml:id="br0">
      <inkml:brushProperty name="width" value="0.025" units="cm"/>
      <inkml:brushProperty name="height" value="0.025" units="cm"/>
    </inkml:brush>
  </inkml:definitions>
  <inkml:trace contextRef="#ctx0" brushRef="#br0">5 1 16335,'0'0'2387,"-1"11"-209,1-2-1859,-3 127 4121,3-115-4028,2-1 1,0 1-1,1-1 0,1 0 1,7 22-1,-10-40-405,0 1-1,0-1 1,0 1 0,0-1-1,0 0 1,0 1-1,0-1 1,1 0 0,-1 0-1,1 0 1,0 0-1,0 0 1,-1 0 0,1-1-1,0 1 1,1-1 0,-1 1-1,4 1 1,-4-2 3,0-1 0,1 0 0,-1 1 0,0-1 0,0 0 0,0-1 0,0 1 0,0 0 0,0-1 0,0 1 0,0-1 0,0 1 0,0-1 0,0 0 0,0 0 0,-1 0 0,1 0 0,2-2 0,6-5 47,0 0 0,-1-1 0,0 0-1,-1-1 1,15-21 0,-4 0-177,-13 22-123,-1-1-1,1 1 1,1 0 0,0 0-1,12-11 1,-18 19 216,-1 1 1,0 0-1,1-1 0,-1 1 1,0 0-1,1-1 0,-1 1 1,1 0-1,-1 0 1,0 0-1,1-1 0,-1 1 1,1 0-1,-1 0 0,1 0 1,-1 0-1,0 0 1,1 0-1,-1 0 0,1 0 1,-1 0-1,1 0 0,-1 0 1,1 0-1,-1 0 1,1 0-1,-1 0 0,0 0 1,1 1-1,-1-1 1,1 0-1,-1 0 0,0 0 1,1 1-1,-1-1 0,1 0 1,-1 1-1,0-1 1,1 0-1,-1 1 0,0-1 1,0 0-1,1 1 0,-1-1 1,0 1-1,0-1 1,0 0-1,1 1 0,-1-1 1,0 1-1,0-1 1,0 1-1,0-1 0,0 1 1,0-1-1,0 0 0,0 1 1,0-1-1,0 1 1,0-1-1,0 1 0,0 39 106,0-31-151,-1 6 207,0 1 0,-1-1 0,-1 1 1,0-1-1,-1 1 0,-8 17 1,10-26 70,-1 0 1,0 0 0,0 0-1,-1-1 1,0 1 0,0-1 0,0 0-1,-1 0 1,0-1 0,0 1 0,-1-1-1,1 0 1,-1-1 0,0 1-1,-8 3 1,12-7-231,0 0-1,0 0 0,1 0 1,-1-1-1,0 1 0,0-1 1,0 1-1,0-1 0,0 0 1,0 0-1,0 0 1,0 0-1,1 0 0,-1 0 1,0 0-1,0-1 0,0 1 1,0-1-1,0 1 0,0-1 1,1 0-1,-1 0 1,0 0-1,0 0 0,1 0 1,-1 0-1,1 0 0,-1 0 1,1-1-1,0 1 0,-1-1 1,1 1-1,0-1 1,0 1-1,0-1 0,0 0 1,0 1-1,0-1 0,1 0 1,-1 0-1,0-2 0,-1 0-552,1 0-1,0 0 0,1 0 1,-1 0-1,1 0 1,-1 0-1,1 0 0,1 0 1,-1 0-1,0 0 0,1 0 1,0 0-1,0 0 0,0 0 1,0 0-1,1 0 0,0 1 1,-1-1-1,4-3 0,12-11-4931</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9:01.922"/>
    </inkml:context>
    <inkml:brush xml:id="br0">
      <inkml:brushProperty name="width" value="0.025" units="cm"/>
      <inkml:brushProperty name="height" value="0.025" units="cm"/>
    </inkml:brush>
  </inkml:definitions>
  <inkml:trace contextRef="#ctx0" brushRef="#br0">103 1 16656,'0'0'7842,"-11"6"-7410,5-4-398,1 1 0,-1 0 0,1 0 0,0 1 0,0-1 0,0 1 0,0 0-1,0 1 1,1-1 0,0 1 0,0 0 0,0 0 0,1 0 0,0 0 0,0 1 0,0-1 0,0 1-1,1 0 1,-3 10 0,3-7-12,0 1-1,1 0 0,0-1 0,1 1 1,-1 0-1,2 0 0,0 0 1,3 16-1,-4-24 7,1 0 1,0 0-1,0 1 1,-1-1-1,2 0 1,-1 0-1,0 0 1,0 0-1,1 0 1,-1 0-1,1-1 1,-1 1-1,1 0 1,0-1-1,-1 1 1,5 2-1,-3-3 56,0-1 0,-1 1 0,1 0 0,0-1 0,0 1 0,-1-1 1,1 0-1,0 0 0,0 0 0,0 0 0,-1-1 0,1 1 0,0-1 0,0 0 0,-1 1 0,1-1 0,4-3 0,-1 1 82,-1 0 0,0-1 0,0 1-1,0-2 1,0 1 0,-1 0 0,0-1 0,0 0 0,0 0 0,0 0 0,-1 0 0,0 0-1,0-1 1,3-8 0,-3 8-98,0 0 0,-1-1-1,0 0 1,0 1 0,0-1 0,-1 0-1,0 0 1,-1 0 0,1 1-1,-1-1 1,0 0 0,-3-14-1,2 19-105,-1 0-1,0 0 1,1 0-1,-1 1 0,0-1 1,0 0-1,0 1 1,0-1-1,0 1 0,0 0 1,-1-1-1,1 1 1,0 0-1,-1 0 0,1 1 1,0-1-1,-1 0 1,1 1-1,-1 0 0,1-1 1,-1 1-1,1 0 1,-1 0-1,-3 1 0,4-1-114,0 0 0,0 0-1,0 1 1,0-1 0,0 1-1,0-1 1,0 1-1,0 0 1,0-1 0,0 1-1,0 0 1,0 0 0,-2 2-1,3-2 2,1 0-1,-1 0 1,1 0-1,-1-1 0,0 1 1,1 0-1,-1 0 1,1 0-1,0 0 0,-1 0 1,1 0-1,0 0 0,0 0 1,-1 0-1,1 0 1,0 0-1,0 0 0,0 0 1,0 0-1,1 0 1,-1 0-1,0 0 0,0 0 1,0 0-1,1 0 1,-1 0-1,1 0 0,0 1 1,-1-1-152,1 0 1,0 0-1,0 0 0,0 0 1,0-1-1,0 1 1,0 0-1,0-1 1,0 1-1,0 0 1,0-1-1,0 1 0,0-1 1,0 0-1,1 1 1,-1-1-1,0 0 1,0 0-1,0 0 1,1 0-1,1 0 0,19 1-5018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29:52.053"/>
    </inkml:context>
    <inkml:brush xml:id="br0">
      <inkml:brushProperty name="width" value="0.025" units="cm"/>
      <inkml:brushProperty name="height" value="0.025" units="cm"/>
    </inkml:brush>
  </inkml:definitions>
  <inkml:trace contextRef="#ctx0" brushRef="#br0">4828 176 11659,'-38'-21'166,"-1"2"-1,-1 2 1,-1 1 0,0 3-1,-66-14 1,-221-17 52,140 30 126,1 9-1,-1 8 1,1 9 0,-274 51 0,-649 234-1839,867-218 2688,-366 172-1,512-202-661,3 4 0,1 4 0,4 4 0,2 4 0,3 3 0,-105 112 0,158-147-456,2 1 0,2 2 0,0 0 0,3 2 1,1 1-1,2 1 0,2 0 0,2 2 0,1 0 0,2 1 0,2 0 1,-11 84-1,19-70-121,3 0 0,3 1-1,2-1 1,3 0 0,2-1 0,3 0 0,2 0 0,2-2 0,3 0 0,2 0-1,2-2 1,3-1 0,2-1 0,2-1 0,2-2 0,2-1 0,3-2 0,1-1-1,1-2 1,3-2 0,1-1 0,2-3 0,2-1 0,74 40 0,-29-29 75,3-3 0,1-5 0,1-3 0,130 25 0,415 39 215,356-39-179,5-54-106,-664-5 44,-194 0 0,742-10 13,-3-63-8,-407-8 220,-4-21-1,551-196 1,-380 45-140,-561 212-61,-1-3 0,-3-4 0,-2-3 1,-2-3-1,97-93 0,-145 120 7,-1-2 1,-1-1-1,-2 0 1,26-46-1,-36 53 12,-2 0 0,0-1 0,-2 0 0,0 0 0,-2-1-1,-1 0 1,5-37 0,-8 25 10,-2 0 0,-1-1 1,-2 1-1,-1-1 0,-2 1 0,-15-53 0,6 41 62,-3 2 0,-2 0-1,-1 0 1,-36-56 0,13 36 69,-3 2 0,-2 3 0,-4 1 0,-2 3 0,-2 3-1,-72-56 1,45 49 6,-2 3-1,-2 5 0,-179-83 0,143 87-56,-1 5-1,-206-46 0,108 51-73,-3 10-1,0 10 0,-319 11 0,184 28-74,-435 78 0,-346 126-4031,1051-204 3304,-271 56-3915</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52.891"/>
    </inkml:context>
    <inkml:brush xml:id="br0">
      <inkml:brushProperty name="width" value="0.025" units="cm"/>
      <inkml:brushProperty name="height" value="0.025" units="cm"/>
    </inkml:brush>
  </inkml:definitions>
  <inkml:trace contextRef="#ctx0" brushRef="#br0">119 0 17809,'0'0'10506,"-8"12"-10287,-9 15 113,2 1 0,0 1 1,2 0-1,1 0 0,2 1 1,0 1-1,-8 51 0,18-81-379,0-1-1,0 0 1,0 0-1,0 1 1,0-1-1,0 0 1,0 0-1,0 1 1,0-1-1,0 0 1,0 0-1,0 1 1,0-1-1,0 0 1,0 0-1,0 1 1,0-1-1,0 0 1,0 1-1,0-1 1,0 0 0,0 0-1,1 0 1,-1 1-1,0-1 1,0 0-1,0 0 1,0 1-1,1-1 1,-1 0-1,0 0 1,0 0-1,0 0 1,1 1-1,-1-1 1,0 0-1,0 0 1,1 0-1,-1 0 1,0 0-1,11-6-2078,8-17-3554,-7-3-3075</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9:02.280"/>
    </inkml:context>
    <inkml:brush xml:id="br0">
      <inkml:brushProperty name="width" value="0.025" units="cm"/>
      <inkml:brushProperty name="height" value="0.025" units="cm"/>
    </inkml:brush>
  </inkml:definitions>
  <inkml:trace contextRef="#ctx0" brushRef="#br0">183 5 13036,'0'0'3817,"-13"6"-1425,2-1-2015,-1 1 0,2 0-1,-1 1 1,1 0 0,0 1 0,-13 12 0,18-15-216,1 0 0,-1 0 0,1 1 0,0-1 0,0 1 0,1 0 0,0 0 0,0 0 0,0 1 0,1-1 0,0 1 0,0-1 0,1 1 0,-1 0 1,2 0-1,-1 6 0,1-10-142,0 0-1,0-1 1,0 1 0,0 0 0,1-1 0,-1 1 0,1 0 0,0-1 0,0 1 0,0-1 0,0 0-1,0 1 1,1-1 0,-1 0 0,3 3 0,-3-4 35,0 0 0,0 0 0,1 0 0,-1-1 0,0 1 0,1 0 0,-1-1 0,0 1 0,1-1 0,-1 1 0,1-1 0,-1 0 0,1 0 0,-1 1-1,1-1 1,-1 0 0,1 0 0,-1-1 0,0 1 0,1 0 0,-1 0 0,1-1 0,-1 1 0,1-1 0,-1 1 0,0-1 0,1 0 0,-1 1 0,0-1 0,2-1 0,1-1 24,0 1 0,-1-2 1,1 1-1,0 0 0,-1-1 1,0 1-1,0-1 0,0 0 0,0 0 1,-1 0-1,0-1 0,1 1 1,-1-1-1,-1 1 0,1-1 0,-1 0 1,0 1-1,0-1 0,0 0 1,-1 0-1,1 0 0,-1 1 1,0-1-1,-1-6 0,0 8-74,1-1 0,0 1 0,-1 0 0,0-1 0,0 1 0,0-1 0,0 1 0,0 0 0,-1 0 0,1 0 0,-1-1 0,0 2 0,0-1 0,0 0 0,0 0 0,-1 1 0,1-1 0,-1 1 0,0-1 0,1 1 0,-1 0 0,0 0 0,0 1 0,0-1 0,-1 1 0,1-1 0,0 1 0,0 0 0,-1 0 0,1 0 0,-1 1 0,1-1 0,-6 1-1,1 0-128,6-1 117,-1 1 0,1 0 0,0 0 0,0-1 0,-1 2 1,1-1-1,0 0 0,-1 0 0,1 1 0,0-1 0,-1 1 0,1 0 0,0-1 0,0 1 1,0 0-1,0 1 0,0-1 0,0 0 0,0 0 0,0 1 0,0-1 0,1 1 0,-3 2 1,4-3-58,3-1-153,1 0-1,-1 0 0,1 0 0,-1-1 0,1 1 0,-1-1 0,0 0 0,1 0 0,-1 0 0,0 0 0,1 0 0,-1-1 0,0 1 0,0-1 0,0 0 0,3-3 1,23-21-9994,-22 16 2434</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9:02.843"/>
    </inkml:context>
    <inkml:brush xml:id="br0">
      <inkml:brushProperty name="width" value="0.025" units="cm"/>
      <inkml:brushProperty name="height" value="0.025" units="cm"/>
    </inkml:brush>
  </inkml:definitions>
  <inkml:trace contextRef="#ctx0" brushRef="#br0">7 14 10762,'0'0'13250,"-1"10"-12556,-3 33 88,2 70 0,2-110-766,0-1 1,0 0-1,0 0 0,1 0 0,-1 0 0,0 0 1,1 0-1,-1 0 0,1 0 0,0-1 0,0 1 1,0 0-1,0 0 0,0 0 0,0-1 0,0 1 1,1 0-1,-1-1 0,3 3 0,-2-3 20,-1-1-1,1 1 1,-1-1-1,1 1 1,0-1-1,-1 0 1,1 1-1,0-1 1,-1 0-1,1 0 1,0 0-1,-1 0 1,1-1 0,0 1-1,-1 0 1,1-1-1,-1 1 1,4-2-1,2-2 112,0 0 0,1 0 0,-2-1 0,1 1 0,-1-2 0,1 1 0,-1-1 0,6-7 0,64-102 110,-74 113-364,-3 32-454,-4-11 630,4-16-49,0 1 0,0 0 0,0 0 0,0-1 0,1 1 0,-1 0 0,1 0 0,0 0 0,0 0 0,2 6 0,-2-10-12,1 0 0,-1 0 0,1 1 0,-1-1 0,1 0 0,-1 0 0,1 0 0,0 1 1,-1-1-1,1 0 0,-1 0 0,1 0 0,-1 0 0,1 0 0,0 0 0,-1-1 0,1 1 0,-1 0 1,1 0-1,0 0 0,-1 0 0,1-1 0,-1 1 0,1 0 0,-1-1 0,1 1 0,-1 0 0,1-1 1,-1 1-1,1 0 0,-1-1 0,1 0 0,17-13 301,13-17-22,-20 18-273,0 2 0,1-1 0,1 2 0,0-1 0,0 2 0,24-14 0,-36 23-24,0-1 0,-1 1 0,1 0 0,0-1 0,0 1 0,0 0 1,0-1-1,-1 1 0,1 0 0,0 0 0,0 0 0,0 0 0,0 0 1,0 0-1,0 0 0,-1 0 0,1 0 0,0 0 0,0 0 1,0 1-1,0-1 0,0 0 0,-1 1 0,1-1 0,0 0 0,0 1 1,-1-1-1,1 1 0,1 0 0,8 26 89,-10-25-214,1 0 0,-1-1 0,0 1 0,1 0 1,-1 0-1,1 0 0,-1 0 0,1 0 0,0 0 1,0 0-1,0-1 0,0 1 0,0 0 0,0-1 0,0 1 1,1-1-1,-1 1 0,1-1 0,-1 0 0,1 0 1,-1 1-1,1-1 0,0 0 0,-1 0 0,1 0 0,0-1 1,0 1-1,3 0 0,-2 0-390,1-1 0,0 0 1,-1 0-1,1-1 0,0 1 0,-1-1 0,1 0 1,-1 0-1,1 0 0,-1 0 0,1-1 0,-1 1 1,0-1-1,5-3 0,0-1-1788,-1 0 0,1-1 0,-1 0 0,7-10 0,6-7-2017</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9:03.342"/>
    </inkml:context>
    <inkml:brush xml:id="br0">
      <inkml:brushProperty name="width" value="0.025" units="cm"/>
      <inkml:brushProperty name="height" value="0.025" units="cm"/>
    </inkml:brush>
  </inkml:definitions>
  <inkml:trace contextRef="#ctx0" brushRef="#br0">31 283 2274,'0'0'22523,"-5"3"-22208,-14 10-48,14-25 176,4 9-616,3 13 164,-1-9 1,0 1-1,0-1 1,0 1-1,0-1 1,0 0-1,0 0 1,0 1-1,0-1 1,1 0-1,-1 0 1,0 0-1,1 0 0,-1-1 1,1 1-1,-1 0 1,1 0-1,-1-1 1,1 1-1,-1-1 1,1 0-1,0 1 1,-1-1-1,1 0 1,0 0-1,-1 0 1,1 0-1,0 0 1,-1 0-1,1 0 1,-1-1-1,1 1 1,0-1-1,-1 1 0,2-2 1,6 0 29,0 0 0,-1-1 1,0 0-1,0 0 0,9-6 0,-13 7 43,0 0 24,0 0-1,-1-1 1,0 1-1,1-1 1,-1 1 0,0-1-1,0 0 1,-1 0-1,4-4 1,-41 24 1583,51-38-1141,-2-1 0,0 0 1,-1 0-1,-2-2 0,17-44 1,-27 67-544,-1 0 0,1 0 0,-1 0 0,1 1 0,0-1 0,0 0 0,-1 0 0,1 1 0,0-1 0,0 1 0,0-1 0,0 1 0,0-1 0,0 1 0,0-1 1,0 1-1,0 0 0,0-1 0,0 1 0,0 0 0,0 0 0,1 0 0,32-4-135,-20 3 220,15-3-308,8-1 533,44-12-1,-71 14-1082,0 0-1,0-1 1,0 0-1,-1-1 1,11-7-1,7-8-7033</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8:49.356"/>
    </inkml:context>
    <inkml:brush xml:id="br0">
      <inkml:brushProperty name="width" value="0.025" units="cm"/>
      <inkml:brushProperty name="height" value="0.025" units="cm"/>
    </inkml:brush>
  </inkml:definitions>
  <inkml:trace contextRef="#ctx0" brushRef="#br0">100 0 7143,'0'0'10484,"-8"10"-9800,2-4-573,2-2-49,0 0 1,0 1 0,0-1 0,1 1 0,-1 0 0,1 0 0,0 1 0,0-1 0,1 0 0,0 1 0,0 0 0,-2 8 0,-10 69 1275,3 0 0,-1 159 0,12-242-1342,0 0 1,0-1-1,0 1 0,1 0 0,-1 0 1,0 0-1,0 0 0,0 0 0,0 0 1,0 0-1,0 0 0,0 0 0,1 0 1,-1 0-1,0 0 0,0-1 0,0 1 1,0 0-1,0 0 0,1 0 0,-1 0 1,0 0-1,0 0 0,0 0 1,0 0-1,0 0 0,0 1 0,1-1 1,-1 0-1,0 0 0,0 0 0,0 0 1,0 0-1,0 0 0,0 0 0,1 0 1,-1 0-1,0 0 0,0 0 0,0 0 1,0 1-1,0-1 0,0 0 1,0 0-1,0 0 0,0 0 0,1 0 1,4-15-80,7-63 299,-4 0 0,-4-147-1,-4 154-61,-10 169-187,2-26 93,-16 401 276,25-461-489,2-10 34,6-22-109,6-37-868,-4-28-6442,-11 50-2808</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8:51.350"/>
    </inkml:context>
    <inkml:brush xml:id="br0">
      <inkml:brushProperty name="width" value="0.025" units="cm"/>
      <inkml:brushProperty name="height" value="0.025" units="cm"/>
    </inkml:brush>
  </inkml:definitions>
  <inkml:trace contextRef="#ctx0" brushRef="#br0">23 0 5926,'0'0'2530,"-22"28"-7463</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8:52.611"/>
    </inkml:context>
    <inkml:brush xml:id="br0">
      <inkml:brushProperty name="width" value="0.025" units="cm"/>
      <inkml:brushProperty name="height" value="0.025" units="cm"/>
    </inkml:brush>
  </inkml:definitions>
  <inkml:trace contextRef="#ctx0" brushRef="#br0">73 175 3331,'0'0'2499,"-1"-9"-941,0 5-1268,-4-35 1031,5 37-981,-1-1 1,1 1-1,-1-1 0,0 1 0,0 0 0,0-1 0,0 1 0,0 0 0,0 0 0,-1 0 0,1-1 0,-1 1 0,1 1 0,-1-1 0,-2-2 0,3 4-261,0-1 0,1 1 0,-1 0 0,0 0-1,1 0 1,-1 0 0,1 0 0,-1 0 0,0 1 0,1-1-1,-1 0 1,1 0 0,-1 0 0,0 1 0,1-1-1,-1 0 1,1 0 0,-1 1 0,1-1 0,-1 1 0,1-1-1,-1 0 1,1 1 0,-1-1 0,1 1 0,0-1-1,-1 1 1,1-1 0,0 1 0,-1-1 0,1 1-1,0 0 1,0-1 0,0 1 0,-1-1 0,1 1 0,0 0-1,0-1 1,0 1 0,0-1 0,0 1 0,0 0-1,0-1 1,0 1 0,1 1 0,-5 41-8,4-33 322,-15 405 3418,14-788-1996,-7 645-1617,12-317-147,18-83 0,-1 15 2,-5-72 229,-33 312-814,6 1 0,6 132 0,5-242-3386,1-11-2643</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1:35.577"/>
    </inkml:context>
    <inkml:brush xml:id="br0">
      <inkml:brushProperty name="width" value="0.025" units="cm"/>
      <inkml:brushProperty name="height" value="0.025" units="cm"/>
    </inkml:brush>
  </inkml:definitions>
  <inkml:trace contextRef="#ctx0" brushRef="#br0">2510 322 14318,'-17'3'2172,"-12"2"-1650,-21 4-654,-56 3 0,93-10 9,0-2 1,0 0-1,0-1 1,-1 0 0,1-1-1,0 0 1,0-1-1,1 0 1,-1-1 0,-15-8-1,3-4 119,1 0-1,1-2 0,-37-37 1,38 32-12,-2 2 1,0 1 0,-35-21-1,27 24-304,-1 2 1,0 1-1,-2 1 0,1 2 0,-1 2 1,-1 1-1,-46-5 0,-258-1 1805,276 15-1215,0 2-1,-1 4 0,2 2 1,-1 3-1,1 3 1,1 3-1,1 2 0,1 3 1,-93 49-1,117-51-131,0 1 0,2 1 0,0 2 0,2 2 0,1 1 0,1 1 0,1 2-1,2 1 1,1 1 0,2 1 0,1 1 0,2 1 0,1 1 0,2 0 0,-24 73 0,29-57-177,1 0 1,3 1-1,3 0 1,1 0-1,3 1 0,3-1 1,2 0-1,10 60 1,-6-80 35,0-1 0,3 0 0,0-1 0,3 0 0,0 0 1,2-1-1,1-1 0,2-1 0,0 0 0,2-1 0,37 39 0,-28-38 0,1-2-1,1 0 1,2-3-1,0 0 1,2-2-1,0-2 1,1-1-1,1-2 1,53 18-1,-12-13 20,1-3-1,0-3 0,1-4 0,90 2 1,326-15 196,-263-11-355,-1-11 0,351-78 0,-396 53 30,-4-7 0,-1-8 0,260-130 0,-356 148 154,-2-4 0,101-76 0,-151 98-10,-1-1 0,-1-1 1,-1-2-1,-2-2 0,-1 0 1,-2-2-1,33-56 1,-52 78 23,0-1 1,-1 0 0,0 0 0,-2-1-1,1 1 1,-2-1 0,0 0 0,-1 0 0,0 0-1,-1 0 1,-1 0 0,-2-22 0,0 23 3,-1 0 0,-1 1 0,0 0 0,0-1 1,-2 2-1,0-1 0,0 1 0,-1-1 0,0 2 0,-1-1 1,-1 1-1,1 0 0,-19-15 0,-5-3 12,-3 2 0,0 1 0,-1 2 1,-1 1-1,-2 3 0,0 0 0,-67-22 0,22 16-100,-1 2-1,-159-20 0,153 33-155,-1 5 0,0 3-1,0 5 1,-102 14-1,116-3-971,1 2 0,-136 47 0,16 15-3910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9:08.687"/>
    </inkml:context>
    <inkml:brush xml:id="br0">
      <inkml:brushProperty name="width" value="0.025" units="cm"/>
      <inkml:brushProperty name="height" value="0.025" units="cm"/>
    </inkml:brush>
  </inkml:definitions>
  <inkml:trace contextRef="#ctx0" brushRef="#br0">3164 180 6534,'0'0'3881,"-6"-10"-2984,-1-1-545,0 1 1,-1 0-1,0 0 0,-1 1 1,0 0-1,0 0 0,-1 1 1,-14-9-1,5 7-227,-1 0-1,0 2 1,-1 1-1,0 0 1,0 2-1,0 0 1,-1 1-1,1 1 1,-1 2-1,0 0 1,-27 2-1,-25 7 29,1 2-1,-72 21 1,-13 2 489,-280 5 996,310-32-1525,-1 4-1,-184 41 1,114 2 230,-207 85 1,290-90-293,3 4 0,2 6 0,-110 77 0,218-133-66,-20 13 62,1 1-1,1 1 0,0 1 0,-18 21 0,35-34-27,0-1 1,0 1-1,1 1 0,0-1 0,0 0 1,0 1-1,1-1 0,0 1 0,0 0 0,-2 10 1,3-13-26,1 1 0,0-1 0,0 1 0,1 0 0,-1-1 0,1 1 0,-1-1 0,1 1 1,0-1-1,1 0 0,-1 1 0,0-1 0,1 0 0,0 0 0,0 0 0,0 0 1,0 0-1,0 0 0,5 4 0,12 9-5,0 0 0,1-1-1,0-1 1,1 0 0,1-2 0,0-1 0,1 0 0,0-2-1,1-1 1,-1-1 0,30 6 0,39 3 26,152 7 0,-202-20-13,989 11 853,-680-31-654,-1-16 1,-1-15-1,506-138 1,-825 178-189,193-61 22,-173 52-18,-2-3 1,65-36 0,-110 54 28,1 0 1,-1 0-1,0 0 0,0 0 1,0-1-1,0 1 0,0-1 1,0 0-1,-1 0 0,1 0 1,-1 0-1,0 0 0,0-1 1,0 1-1,0-1 0,-1 1 1,1-1-1,-1 1 0,0-1 1,0 0-1,1-7 0,-2 6 34,-1 0 1,0-1-1,0 1 0,0 0 0,0 0 0,-1 0 0,0 0 0,0 0 0,0 0 0,-1 0 0,1 1 1,-1-1-1,0 1 0,-1 0 0,-4-6 0,-23-21-11,-1 0-1,-2 3 1,0 0-1,-2 2 1,-59-32 0,-209-85-97,209 105-162,-2 5 0,-1 3-1,-2 5 1,-187-22 0,196 40-1143,-168 9 1,173 6-746,1 3 1,-93 26-1,-38 25-5914</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9:15.511"/>
    </inkml:context>
    <inkml:brush xml:id="br0">
      <inkml:brushProperty name="width" value="0.025" units="cm"/>
      <inkml:brushProperty name="height" value="0.025" units="cm"/>
    </inkml:brush>
  </inkml:definitions>
  <inkml:trace contextRef="#ctx0" brushRef="#br0">113 1317 5605,'-8'-7'302,"0"0"-1,0 0 0,1-1 0,0 0 1,0-1-1,-5-9 0,6 10 488,1 0 1,-2 0-1,1 1 0,-1-1 1,0 1-1,-11-8 0,23 17-712,1-1 0,-1 1-1,0-1 1,1 0 0,-1 0-1,1-1 1,-1 0 0,1 0-1,-1 0 1,12-3 0,66-13 777,31-15-391,296-95 1610,-360 110-1707,0 3 1,96-14-1,-96 21-348,0-3-1,-1-3 0,54-19 1,389-149 1877,-45 56-1858,38-14 54,-124 29-32,-163 50-42,-95 27 177,137-25 0,140-32-42,-152 29-90,-140 43-54,155-12 1,95 19 19,-110 5-20,392 5 14,-482 14 107,166 38 0,-34-3 2,-179-36-127,-2 4-1,0 4 0,-2 4 0,103 44 0,122 47 100,-221-85-88,-73-25 54,1 1 0,-1 1 0,-1 0 0,1 1 0,-2 1 0,1 1 0,-1 0 0,-1 1 0,0 1 0,-1 0 0,0 1 0,21 29 0,-27-36 365,-2-2-920,-4 0-5329</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9:24.901"/>
    </inkml:context>
    <inkml:brush xml:id="br0">
      <inkml:brushProperty name="width" value="0.025" units="cm"/>
      <inkml:brushProperty name="height" value="0.025" units="cm"/>
    </inkml:brush>
  </inkml:definitions>
  <inkml:trace contextRef="#ctx0" brushRef="#br0">1 24 7303,'0'0'10693,"3"-5"-9791,0-1-881,6-6 1113,-2 35 204,-4 7-649,-2 56 0,-2-58-800,2-1 1,5 45-1,-5-61-2240,-1-6-1971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53.251"/>
    </inkml:context>
    <inkml:brush xml:id="br0">
      <inkml:brushProperty name="width" value="0.025" units="cm"/>
      <inkml:brushProperty name="height" value="0.025" units="cm"/>
    </inkml:brush>
  </inkml:definitions>
  <inkml:trace contextRef="#ctx0" brushRef="#br0">47 1 20467,'0'0'4506,"-7"9"-3983,1 0-341,0 0 0,1 0 0,0 1-1,1 0 1,0 0 0,-3 14 0,6-21-133,0 0 1,1 0-1,0 0 1,-1 0-1,1 0 1,0 0-1,0 0 1,1 0-1,-1 1 1,1-1-1,-1 0 1,1 0-1,2 4 1,-2-5-44,0-1-1,0 1 1,1 0 0,-1-1 0,1 1-1,-1-1 1,1 1 0,-1-1 0,1 0-1,0 0 1,0 0 0,0 0 0,0 0-1,0 0 1,0 0 0,0 0 0,0-1-1,0 1 1,0-1 0,0 0 0,0 0-1,4 1 1,-2-1 18,-1 0 0,1 0 1,0-1-1,-1 1 0,1-1 0,-1 0 0,1 0 0,-1 0 0,1 0 1,-1 0-1,1-1 0,-1 1 0,0-1 0,0 0 0,0 0 0,0 0 1,0-1-1,-1 1 0,1-1 0,0 0 0,-1 1 0,0-1 1,0 0-1,0 0 0,0 0 0,0-1 0,-1 1 0,1 0 0,-1-1 1,0 1-1,0-1 0,0 1 0,0-1 0,-1 1 0,0-1 0,1 0 1,-1 1-1,-1-1 0,1 0 0,0 1 0,-2-7 0,1 9-11,1 0 0,-1-1-1,0 1 1,0 0 0,1 0-1,-1 0 1,0 0-1,0 0 1,0 0 0,0 0-1,0 0 1,0 0 0,0 0-1,-1 0 1,1 1-1,0-1 1,0 0 0,-1 1-1,1-1 1,0 1 0,-1 0-1,1-1 1,0 1-1,-1 0 1,1 0 0,-1 0-1,1 0 1,0 0 0,-1 0-1,1 0 1,-1 0 0,1 1-1,0-1 1,-1 0-1,-1 2 1,0-1-59,0 0-1,0 0 1,0 0-1,0 0 1,1 1-1,-1-1 1,1 1 0,-1-1-1,1 1 1,-1 0-1,1 0 1,0 0-1,0 1 1,0-1 0,-3 5-1,3-2-303,0 0-1,1 1 1,-1-1 0,1 0-1,0 0 1,1 0 0,0 1-1,-1-1 1,1 0 0,2 7-1,-2-8-411,1 1 0,0-1 0,0 0 0,0 1-1,1-1 1,0 0 0,0 0 0,0 0 0,0 0-1,0-1 1,1 1 0,5 5 0,14 10-8063</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9:28.893"/>
    </inkml:context>
    <inkml:brush xml:id="br0">
      <inkml:brushProperty name="width" value="0.025" units="cm"/>
      <inkml:brushProperty name="height" value="0.025" units="cm"/>
    </inkml:brush>
  </inkml:definitions>
  <inkml:trace contextRef="#ctx0" brushRef="#br0">127 4 6694,'0'0'13186,"0"-1"-13046,1 1-1,-1 0 1,0 0-1,0 0 0,0-1 1,0 1-1,0 0 1,1 0-1,-1 0 1,0 0-1,0 0 1,0-1-1,1 1 1,-1 0-1,0 0 1,0 0-1,1 0 1,-1 0-1,0 0 0,0 0 1,0 0-1,1 0 1,-1 0-1,0 0 1,0 0-1,1 0 1,-1 0-1,0 0 1,0 0-1,1 0 1,-1 0-1,0 0 0,0 0 1,1 0-1,-1 0 1,0 0-1,0 1 1,0-1-1,1 0 1,0 185 2526,-3 194-1206,-9-202-1076,-3 80 145,11-183-442,-19 106 0,-3 38-85,5 112 41,-4 202-11,14-150 32,8-322-67,-1-6-4,2 0 0,3 0 1,2 0-1,14 64 0,2-11-61,11 171 0,-27-236 70,5 65-61,42 427-282,-45-465 276,-2 1 0,-4 0 0,-2 0-1,-14 80 1,12-121 44,2 1 0,0 0-1,2 0 1,2 0 0,7 44-1,-6-47 49,-1 1 0,-2 42 1,0-30-14,-1-36 3,1-1-1,-1 0 1,1 0-1,-1 1 1,0-1 0,0 0-1,-1 0 1,1 0-1,-1 0 1,1 0-1,-4 3 1,4-3-33,-1 0 0,0 0 1,0 0-1,1 0 1,0 0-1,0 0 0,0 0 1,0 0-1,0 0 0,0 1 1,0 3-1,1-18-10778,-5 2 4377</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13.488"/>
    </inkml:context>
    <inkml:brush xml:id="br0">
      <inkml:brushProperty name="width" value="0.025" units="cm"/>
      <inkml:brushProperty name="height" value="0.025" units="cm"/>
    </inkml:brush>
  </inkml:definitions>
  <inkml:trace contextRef="#ctx0" brushRef="#br0">6842 205 10442,'-490'7'1911,"310"-27"-1825,-26-1 549,-467 37 1620,-1 51-1372,333-29 826,-769 125-2134,852-120 418,16 5 216,3 10-1,2 10 1,3 11 0,4 10 0,4 10 0,-318 190 0,424-214-159,-209 169 0,263-186-10,3 2 0,3 3 0,3 3-1,-65 95 1,102-130-27,1 1 0,2 1 1,1 1-1,2 0 0,1 1 0,2 0 0,-9 50 0,16-62-13,1 0-1,1-1 0,1 2 1,1-1-1,1 0 0,1-1 0,1 1 1,1 0-1,1-1 0,1 1 1,1-1-1,19 41 0,-6-26 2,2-1-1,2-1 1,1-1 0,1-1-1,2-1 1,1-2-1,60 49 1,-41-43 1,1-3 0,2-2 0,2-2 0,102 40 0,-47-31 4,188 40-1,111-6 1,-346-62-6,1285 160 91,-190-149-44,-785-23-25,-70 4-11,279-3-48,-3-46-1,1032-237 76,-1204 185-103,-279 61 26,143-65-1,-197 70 3,-1-4 0,-2-2 0,77-58 0,-100 61-9,-2-2 0,-1-1 1,-2-3-1,-2-1 1,39-56-1,-63 76 91,0 0 0,-2-1 0,0 0 0,-2-1 1,-1-1-1,13-50 0,-14 31 159,-2 1 0,-2-1 0,-2-64 0,-3 52-48,-3-1 0,-2 1-1,-3 0 1,-3 0 0,-1 1 0,-4 0 0,-1 2 0,-3 0 0,-3 1 0,-1 1 0,-3 1 0,-2 1 0,-2 2 0,-3 1 0,-1 1 0,-2 2 0,-2 2 0,-60-50-1,11 25-258,-3 4-1,-2 3 1,-3 5-1,-3 4 1,-151-56-1,-541-138-184,784 243 301,-745-179 118,370 116-1677,-3 28-3670,164 27-2450</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21.242"/>
    </inkml:context>
    <inkml:brush xml:id="br0">
      <inkml:brushProperty name="width" value="0.025" units="cm"/>
      <inkml:brushProperty name="height" value="0.025" units="cm"/>
    </inkml:brush>
  </inkml:definitions>
  <inkml:trace contextRef="#ctx0" brushRef="#br0">1 50 2050,'0'0'26,"2"-29"3294,-2 28-3330,0 0-1,0 1 1,0-1 0,1 0-1,-1 0 1,0 0-1,0 0 1,0 0-1,1 0 1,-1 1-1,1-1 1,-1 0-1,1 0 1,-1 1-1,1-1 1,-1 0-1,1 0 1,-1 1-1,1-1 1,0 1-1,-1-1 1,1 1-1,0-1 1,0 1 0,0-1-1,-1 1 1,1-1-1,0 1 1,1 0-1,2 10 3256,15 30-2881,-16-37-339,1-1 0,0 1 1,1-1-1,-1 0 0,0 0 1,1 0-1,-1-1 0,1 1 1,-1-1-1,1 0 0,-1 0 0,1-1 1,0 0-1,8 0 0,75-5 586,-74 3-549,17-2-6,-12 1-6,-1 1 1,0 0 0,0 2 0,1 0-1,-1 1 1,21 4 0,-19 1 13,-1 2 0,29 14 0,13 6 59,23 7 227,-61-24-233,0 0 0,0-2 0,1-1 0,0-1 0,0-1 0,1-1 0,36 3 0,528 3 364,-580-11-452,-1 0 0,0 1 0,1 0 0,-1 0 0,0 1 0,0 0 0,0 1 0,0-1 0,14 9 0,-7-2 8,0 2 0,0 0-1,19 19 1,-25-23-27,0 0 0,1 0 0,-1-1 0,1 0 0,1-1 0,-1 0 0,1-1 0,0 0 0,0 0 0,0-1 0,0-1 0,13 2 0,17-1 30,0-1 0,46-4-1,-11-1-26,478 28 56,-93 2-31,-297-21-6,-129-3 39,0 2 0,1 2 0,48 16 0,-52-13-51,0-2 0,0 0 0,1-3 0,49 3 0,13-8 175,92 2-87,276-34 0,-47-46-59,-227 40-34,-69 18-23,71-16 16,-32-2-8,1 7 0,197-12 0,-204 31-9,-33 1-13,173 7 0,-168 19 9,25 2 42,-105-16-21,56 3 76,0-4 1,175-23-1,-219-1-2288,-48 22-2254</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30.928"/>
    </inkml:context>
    <inkml:brush xml:id="br0">
      <inkml:brushProperty name="width" value="0.025" units="cm"/>
      <inkml:brushProperty name="height" value="0.025" units="cm"/>
    </inkml:brush>
  </inkml:definitions>
  <inkml:trace contextRef="#ctx0" brushRef="#br0">0 1608 11563,'0'0'3683,"13"-4"-2038,27-13-636,-1-1 0,55-34 0,85-66 311,-99 65-1050,820-521 1343,-205 134-1288,-166 109 529,-717 420-10004,103-55 3225</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31.335"/>
    </inkml:context>
    <inkml:brush xml:id="br0">
      <inkml:brushProperty name="width" value="0.025" units="cm"/>
      <inkml:brushProperty name="height" value="0.025" units="cm"/>
    </inkml:brush>
  </inkml:definitions>
  <inkml:trace contextRef="#ctx0" brushRef="#br0">457 1 13036,'0'0'2237,"-9"2"-1490,-25 7-410,33-9-280,0 1 1,0 0-1,0 0 0,0-1 1,0 1-1,0 0 1,0 0-1,1 0 0,-1 0 1,0 0-1,1 0 1,-1 0-1,1 0 0,-1 0 1,1 0-1,-1 0 1,1 0-1,0 0 0,0 0 1,-1 1-1,1-1 1,0 0-1,0 0 0,0 2 1,0 2 87,-10 26 183,-1-1 0,-2-1 0,-28 50 0,-61 80-175,69-110-43,-14 20 157,16-27 404,3 1 1,1 2-1,-21 50 0,46-93-656,1 0 1,0 1-1,0 0 0,0-1 0,0 1 1,1 0-1,-1-1 0,1 1 1,-1 0-1,1 0 0,0-1 1,0 1-1,0 0 0,1 3 0,0-5-14,0 0-1,0 0 0,0 0 0,1 0 0,-1 0 1,0 0-1,0 0 0,1-1 0,-1 1 1,1-1-1,-1 1 0,0-1 0,1 1 0,-1-1 1,1 0-1,-1 1 0,1-1 0,-1 0 0,1 0 1,-1 0-1,1 0 0,-1 0 0,1-1 0,-1 1 1,4-1-1,19-4 68,1-1 0,-1-1 0,0-1 0,0-1 0,-1 0-1,38-24 1,-21 13 39,791-356 368,-779 357-1015,48-17-2202,-36 10-2213,19-13-9091</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32.281"/>
    </inkml:context>
    <inkml:brush xml:id="br0">
      <inkml:brushProperty name="width" value="0.025" units="cm"/>
      <inkml:brushProperty name="height" value="0.025" units="cm"/>
    </inkml:brush>
  </inkml:definitions>
  <inkml:trace contextRef="#ctx0" brushRef="#br0">1 1 19506,'0'0'385,"0"67"416,8-35-289,5-1 225,2 3-321,5-4-320,1 1 0,2-5-320,0-4-1217,-5-2-577,-8-6-641,-5-2-1056,-5-6-3172</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32.625"/>
    </inkml:context>
    <inkml:brush xml:id="br0">
      <inkml:brushProperty name="width" value="0.025" units="cm"/>
      <inkml:brushProperty name="height" value="0.025" units="cm"/>
    </inkml:brush>
  </inkml:definitions>
  <inkml:trace contextRef="#ctx0" brushRef="#br0">30 303 11147,'0'0'2429,"-5"-13"-38,-17-40-656,21 49-1627,1 1 0,-1-1 0,1 1 0,-1 0 0,1-1 0,0 1 0,0-1 0,1 1 0,-1-1 0,1 1 0,-1-1 0,1 1 0,0 0 0,0-1 0,1 1 0,-1 0 0,1 0 0,-1 0 0,1 0 0,0 0 0,4-4 0,3-2 127,-1 0-1,2 0 1,-1 1 0,14-8 0,-20 14-176,17-12 68,1 1 0,1 1 1,0 1-1,1 1 0,0 0 1,0 2-1,1 1 0,0 1 1,1 1-1,-1 1 0,1 1 0,31 0 1,-52 3-121,1 0 0,-1 0 1,1 0-1,-1 0 1,1 1-1,-1-1 0,1 1 1,-1 1-1,0-1 1,1 0-1,-1 1 0,0 0 1,0 0-1,0 0 0,0 1 1,-1-1-1,1 1 1,0 0-1,-1 0 0,0 0 1,0 1-1,0-1 0,0 1 1,0-1-1,-1 1 1,0 0-1,0 0 0,0 0 1,0 0-1,0 1 0,-1-1 1,0 0-1,2 9 1,-1 3 352,0 0 1,-2 1 0,1-1-1,-2 0 1,0 1 0,-1-1-1,-1 0 1,0 0 0,-1 0 0,-1 0-1,0-1 1,-1 0 0,-1 0-1,-1 0 1,0-1 0,0 0-1,-20 24 1,18-26-261,-1 0 1,0 0-1,-1-1 0,0-1 0,0 0 1,-1 0-1,-1-1 0,1-1 0,-1 0 1,-1-1-1,0-1 0,1 0 0,-2-1 1,1-1-1,-1 0 0,1-1 0,-1 0 1,-20 0-1,32-3-245,1 0 0,-1 0-1,0 0 1,1-1 0,-1 1 0,1-1 0,-1 0 0,1 0-1,-1 0 1,1 0 0,-1-1 0,1 1 0,0-1-1,0 0 1,0 0 0,0 0 0,0 0 0,-3-4 0,-9-24-4137,10-10-3610,5 4-6131</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33.607"/>
    </inkml:context>
    <inkml:brush xml:id="br0">
      <inkml:brushProperty name="width" value="0.025" units="cm"/>
      <inkml:brushProperty name="height" value="0.025" units="cm"/>
    </inkml:brush>
  </inkml:definitions>
  <inkml:trace contextRef="#ctx0" brushRef="#br0">11 110 1281,'0'0'11718,"-2"8"-8243,1-3-3396,-1 2 482,0 0-1,1 0 0,0 0 0,0 0 1,0 0-1,1 10 0,1-16-448,-1 1 1,0 0-1,1 0 0,-1-1 1,1 1-1,-1 0 0,1-1 1,0 1-1,0-1 0,-1 1 1,1-1-1,0 1 0,0-1 1,1 0-1,-1 1 0,0-1 1,0 0-1,1 0 0,-1 0 1,1 0-1,-1 0 0,1 0 1,-1 0-1,1-1 0,-1 1 1,1 0-1,0-1 0,-1 0 1,1 1-1,0-1 1,-1 0-1,1 0 0,0 0 1,0 0-1,1 0 0,3 0 31,0-1 0,-1 1 1,1-1-1,0-1 0,-1 1 0,1-1 0,-1 0 0,1 0 1,-1-1-1,0 1 0,0-1 0,0 0 0,-1-1 0,1 1 0,-1-1 1,1 0-1,-1 0 0,0 0 0,-1 0 0,4-6 0,-1 2-62,-1 0-1,-1 0 1,1 0-1,-1 0 1,-1 0-1,0-1 0,0 0 1,0 0-1,-1 0 1,-1 0-1,1 0 1,-1-9-1,-1 16-77,0 1 0,0-1 0,0 1 0,0 0 0,0-1 1,0 1-1,0-1 0,-1 1 0,1 0 0,0-1 0,-1 1 0,1 0 0,-1-1 0,1 1 0,-1 0 0,0 0 1,0 0-1,0-1 0,1 1 0,-1 0 0,0 0 0,0 0 0,0 0 0,-1 1 0,1-1 0,0 0 1,0 0-1,0 1 0,-1-1 0,1 0 0,0 1 0,-1-1 0,1 1 0,0 0 0,-1-1 0,1 1 0,0 0 1,-1 0-1,1 0 0,-1 0 0,1 0 0,0 0 0,-1 0 0,1 1 0,-1-1 0,-1 1 0,-1 0-11,0 1-1,0-1 1,0 0 0,0 1-1,0 0 1,0 0-1,1 0 1,-1 1 0,1-1-1,-1 1 1,1 0-1,0 0 1,0 0 0,1 0-1,-4 5 1,-1 5-7,2 1 1,-1 0-1,2 0 1,0 0 0,0 1-1,2 0 1,0-1-1,0 1 1,1 20 0,1-33 10,0-1 0,0 0 0,0 1 1,0-1-1,0 0 0,0 1 1,1-1-1,-1 0 0,0 0 0,1 1 1,-1-1-1,1 0 0,-1 0 0,1 1 1,-1-1-1,1 0 0,0 0 1,0 0-1,0 0 0,-1 0 0,1 0 1,0 0-1,0 0 0,0-1 1,3 2-1,-2-1 2,0 0 1,0-1 0,1 1-1,-1-1 1,0 0-1,1 0 1,-1 0 0,0 0-1,1 0 1,-1 0-1,0-1 1,0 1 0,4-2-1,5-2 33,0 0 0,0-1-1,-1 0 1,17-12 0,12-13 98,-30 22-119,1 0 0,-1 0 0,1 1 0,1 0 0,-1 1 0,1 0 0,0 1 0,22-7 0,-32 12-13,0 0 1,0-1-1,1 1 1,-1 0-1,0 0 0,1 0 1,-1 0-1,0 1 1,0-1-1,1 0 1,-1 0-1,0 1 1,0-1-1,1 1 0,-1-1 1,0 1-1,0-1 1,0 1-1,0 0 1,0 0-1,0-1 0,0 1 1,0 0-1,0 0 1,0 0-1,0 0 1,0 0-1,-1 0 1,1 1-1,0 0 0,12 48 179,-2-3 111,-10-46-274,-1 0-1,1 1 1,0-1 0,-1 0-1,1 1 1,0-1 0,0 0-1,0 0 1,0 0 0,0 0-1,0 0 1,0 0-1,0 0 1,0 0 0,1 0-1,-1 0 1,0 0 0,0-1-1,1 1 1,-1-1 0,1 1-1,-1-1 1,0 1-1,3-1 1,-1 0 58,1 0 1,-1 0-1,1 0 0,-1 0 0,0-1 0,1 0 1,-1 1-1,0-1 0,1-1 0,-1 1 1,0 0-1,0-1 0,0 1 0,0-1 0,4-4 1,37-40 360,-40 40-423,1 0-1,-1 1 1,1-1-1,1 1 1,-1 0-1,1 0 1,0 0-1,0 1 1,0 0-1,8-4 1,-13 8-17,0 0 0,0 0 0,0-1 0,0 1 1,0 0-1,0 0 0,0 0 0,0 0 0,0 0 0,0 0 1,0 1-1,0-1 0,0 0 0,0 0 0,0 1 1,0-1-1,0 0 0,0 1 0,0-1 0,0 1 0,-1 0 1,1-1-1,0 1 0,0 0 0,-1-1 0,1 1 0,0 0 1,-1 0-1,1-1 0,0 1 0,-1 0 0,1 0 0,-1 0 1,0 0-1,1 0 0,-1 0 0,1 2 0,10 50 175,-4-19-132,-7-32-34,1-1 0,-1 1 0,1-1 0,0 1 1,0-1-1,-1 0 0,1 1 0,0-1 0,0 0 0,0 0 1,1 0-1,-1 1 0,0-1 0,0 0 0,1 0 1,-1-1-1,0 1 0,1 0 0,-1 0 0,1-1 0,-1 1 1,4 0-1,-2-1 10,0 0 0,0 0 0,0 0 0,0 0 0,0-1 0,0 1 0,0-1 0,0 0 0,-1 0 0,1 0 0,4-2 0,5-4 34,-1 0 0,1 0 0,-2-1 0,15-14 0,-10 8-63,-12 9-28,1 0 0,0 1-1,0 0 1,1 0-1,-1 0 1,1 1 0,0-1-1,0 1 1,0 0-1,0 0 1,1 1-1,-1 0 1,8-3 0,-12 6 34,0 0 1,0 0 0,0-1 0,0 1 0,0 0-1,0 0 1,0 0 0,0 0 0,0 0 0,0 0-1,-1 0 1,1 0 0,0 1 0,-1-1 0,1 0-1,-1 0 1,1 0 0,-1 1 0,0-1 0,0 0-1,1 1 1,-1-1 0,0 0 0,0 1 0,0-1-1,-1 3 1,8 23-1194,-7-26 917,0-1 1,1 1-1,-1 0 0,0-1 1,1 1-1,-1-1 1,1 1-1,-1-1 1,0 1-1,1-1 1,-1 1-1,1-1 1,-1 1-1,1-1 0,0 0 1,-1 1-1,1-1 1,-1 0-1,1 1 1,0-1-1,-1 0 1,1 0-1,-1 0 1,1 0-1,0 0 0,-1 1 1,1-1-1,0 0 1,-1 0-1,1-1 1,0 1-1,0 0 1,9-3-10075</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34.248"/>
    </inkml:context>
    <inkml:brush xml:id="br0">
      <inkml:brushProperty name="width" value="0.025" units="cm"/>
      <inkml:brushProperty name="height" value="0.025" units="cm"/>
    </inkml:brush>
  </inkml:definitions>
  <inkml:trace contextRef="#ctx0" brushRef="#br0">172 47 6502,'0'0'18183,"-11"1"-17345,5 0-784,1-1 0,0 1-1,-1 0 1,1 1 0,0-1 0,-1 1 0,1 0 0,0 1-1,0-1 1,0 1 0,1 0 0,-1 0 0,1 0 0,0 1 0,0 0-1,0 0 1,0 0 0,0 0 0,1 0 0,0 1 0,0-1-1,-3 6 1,-35 67 964,38-71-976,1-1-1,0 1 1,0 0-1,1 1 1,-1-1-1,1 0 1,1 0-1,-1 0 1,1 1-1,0-1 1,2 12-1,-2-18-40,1 1 0,-1 0 0,1 0 0,0 0-1,-1 0 1,1 0 0,0-1 0,0 1-1,-1 0 1,1 0 0,0-1 0,0 1 0,0-1-1,0 1 1,0-1 0,0 1 0,0-1-1,0 0 1,0 1 0,0-1 0,0 0 0,0 0-1,0 0 1,0 1 0,0-1 0,0-1-1,0 1 1,2 0 0,31-5 142,-23 0-69,0-1 0,0 0 0,-1 0 0,1-1 1,-1 0-1,-1-1 0,1 0 0,10-13 0,-4 3-23,0-1 0,-1 0-1,15-28 1,-26 41-22,-1 1 0,0-1-1,-1 0 1,1 0 0,-1-1 0,0 1-1,-1 0 1,1-1 0,-1 1 0,-1-1-1,1 1 1,-1-8 0,-1 12-26,1 1 0,0 0 0,-1 0 1,1 0-1,-1 0 0,0-1 0,1 1 1,-1 0-1,0 0 0,0 0 0,0 0 0,1 0 1,-1 1-1,0-1 0,0 0 0,0 0 1,-1 1-1,1-1 0,0 0 0,0 1 1,0-1-1,0 1 0,-1 0 0,1-1 0,0 1 1,0 0-1,-1 0 0,1-1 0,0 1 1,0 0-1,-1 0 0,1 1 0,0-1 1,-1 0-1,1 0 0,0 1 0,0-1 0,-2 1 1,-2 0-11,0 0 0,0 0 0,0 0 0,0 1 0,0 0 0,1 0 1,-1 0-1,-7 5 0,8-3-38,0-1-1,1 1 1,-1 0 0,1 0 0,0 0-1,0 0 1,0 1 0,0-1-1,1 1 1,0-1 0,0 1 0,0 0-1,1 0 1,-1 0 0,1 0 0,0 0-1,1 0 1,-1 1 0,1-1 0,0 0-1,0 0 1,2 10 0,0-13-220,-1 0 1,0 0 0,1 0-1,0 0 1,-1 0 0,1-1-1,0 1 1,0-1 0,0 1-1,0-1 1,0 0 0,0 0-1,0 1 1,1-2 0,-1 1-1,0 0 1,0 0 0,1-1-1,-1 1 1,1-1-1,-1 0 1,1 0 0,-1 0-1,5 0 1,5 0-1670,-1 0 0,1-1 0,22-4 1,-3-7-3454,-5-2-3464</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35.185"/>
    </inkml:context>
    <inkml:brush xml:id="br0">
      <inkml:brushProperty name="width" value="0.025" units="cm"/>
      <inkml:brushProperty name="height" value="0.025" units="cm"/>
    </inkml:brush>
  </inkml:definitions>
  <inkml:trace contextRef="#ctx0" brushRef="#br0">95 48 13741,'0'0'7661,"-10"8"-6076,-1 2-1138,-4 1 796,1 1 0,0 1 0,-16 19 0,66-52-1078,-32 17-155,1 0 0,-1 0 1,1 0-1,-1 1 0,1-1 0,0 1 1,0 0-1,0 1 0,0-1 0,1 1 1,5-1-1,-9 3-16,0-1 1,0 1 0,1-1-1,-1 1 1,0 0 0,0 0-1,0 0 1,0 0 0,0 0-1,0 0 1,0 1 0,0-1-1,0 1 1,0-1 0,-1 1-1,1 0 1,-1 0 0,1-1-1,-1 1 1,0 0 0,0 0-1,0 1 1,0-1 0,0 0-1,0 0 1,0 0 0,0 3-1,4 12 10,0 0 0,-1 0 0,-1 0-1,-1 1 1,0-1 0,-1 1 0,-1-1-1,-1 1 1,-3 17 0,-1 0 307,-2-1 0,-1 1 0,-19 48 0,27-83-306,-12 26 287,5-18-144,4-20 69,4-12-352,1 0 1,1 0 0,1 1-1,0-1 1,2 1 0,14-34-1,-14 42 93,0 0 0,2 0 0,0 0 0,1 1-1,0 0 1,1 1 0,0 0 0,1 1 0,1 0 0,18-15 0,-27 24 31,1 1 1,-1 0 0,1-1-1,-1 1 1,1 1 0,0-1-1,0 0 1,0 1 0,0 0-1,7-1 1,-10 2 7,0 0 1,0 0-1,0 0 0,1 0 1,-1 1-1,0-1 0,0 0 0,0 1 1,0-1-1,0 1 0,0-1 1,0 1-1,0 0 0,0-1 1,-1 1-1,1 0 0,0-1 0,0 1 1,0 0-1,-1 0 0,1 0 1,0 0-1,-1 0 0,1 0 1,-1 0-1,1 0 0,-1 0 0,0 0 1,1 0-1,-1 0 0,0 0 1,0 1-1,0-1 0,0 0 1,0 0-1,0 0 0,0 0 0,0 0 1,0 0-1,-1 2 0,-12 93 1530,14-96-1505,-1 1 0,1-1 0,0 0 0,-1 0 0,1 0 0,0 0 0,-1 0 0,1 0 0,0 0 0,-1-1 0,1 1 0,0 0 0,-1 0 0,1 0 0,-1-1 0,1 1 0,0 0 0,-1-1 0,1 1 0,-1 0 0,1-1 0,-1 1 0,1-1 0,-1 1 0,1-1 0,-1 1 0,0-1 0,1 0 0,18-15 333,-11 6-299,0 1 1,-1-1-1,0-1 0,-1 1 0,0-1 1,-1-1-1,7-18 0,-10 24-46,0 0 0,0 0 0,-1-1 0,0 1 0,0 0 0,0-1 0,-1 1 0,0 0 0,0-1 0,-1 1 0,0-1 0,0 1-1,0 0 1,-1 0 0,1 0 0,-5-9 0,4 12-18,0 1 0,1-1 0,-1 1 0,0 0 0,0 0 0,0 0-1,-1 0 1,1 0 0,0 0 0,-1 1 0,1-1 0,-1 1 0,0-1 0,1 1 0,-1 0-1,0 0 1,0 0 0,0 1 0,0-1 0,0 1 0,0-1 0,0 1 0,1 0 0,-6 1-1,7-1-17,1 0 1,0 0-1,-1 0 0,1 0 0,0 0 0,-1 0 0,1 0 0,0 0 0,-1 0 0,1 0 0,0 0 0,0 0 0,-1 1 0,1-1 1,0 0-1,0 0 0,-1 0 0,1 1 0,0-1 0,0 0 0,-1 0 0,1 0 0,0 1 0,0-1 0,0 0 0,-1 0 0,1 1 0,0-1 1,0 0-1,0 1 0,0-1 0,0 0 0,0 1 0,0-1 0,0 0 0,-1 1 0,1-1 0,0 0 0,0 0 0,1 1 0,-1-1 0,0 0 1,0 1-1,0-1 0,0 0 0,0 1 0,0-1 0,0 0 0,0 1 0,1-1 0,-1 0 0,0 0 0,0 1 0,0-1 0,1 0 1,14 17-1807,5-12-255,0 0 0,0-1-1,1-1 1,0 0 0,-1-2-1,1-1 1,0 0 0,-1-2 0,26-4-1,-3-6 17356,-47 14-15030,-1-1-1,1 2 1,-1-1 0,1 0-1,0 1 1,-1-1 0,1 1-1,1 0 1,-1 1 0,0-1-1,1 1 1,0-1 0,0 1-1,0 0 1,0 0 0,0 1-1,1-1 1,0 0 0,0 1-1,0 0 1,1-1 0,-1 1-1,1 0 1,-1 6 0,3-10-228,0-1 0,-1 1 0,1-1 0,0 1 0,0-1 0,-1 1 0,1-1 0,0 0 0,0 1 0,0-1 0,0 0 0,0 0 0,0 1 0,0-1 0,-1 0 0,1 0 0,0 0 0,0 0 0,0 0 0,0-1 1,0 1-1,0 0 0,0 0 0,1-1 0,27-5 198,-22 2-193,0-1 0,1 0 0,-1 0 0,-1 0-1,1-1 1,-1 0 0,0 0 0,-1 0 0,1-1 0,-1 0 0,0 0 0,-1 0 0,0-1 0,4-9 0,-20 61-139,9-36 91,0 0-1,0 1 1,1-1-1,0 1 1,0 0 0,1-1-1,1 1 1,-1 0 0,1 0-1,2 14 1,-1-22-58,0 0 1,0 0-1,0 0 0,0 0 1,0 0-1,0 0 0,0 0 1,0 0-1,0 0 0,0-1 1,1 1-1,-1 0 0,0-1 1,1 1-1,-1-1 0,0 1 1,1-1-1,-1 0 1,1 0-1,-1 1 0,0-1 1,1 0-1,-1 0 0,2-1 1,37-2-3282,-8-12-191,-12 2-1682,2-7-5346</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53.640"/>
    </inkml:context>
    <inkml:brush xml:id="br0">
      <inkml:brushProperty name="width" value="0.025" units="cm"/>
      <inkml:brushProperty name="height" value="0.025" units="cm"/>
    </inkml:brush>
  </inkml:definitions>
  <inkml:trace contextRef="#ctx0" brushRef="#br0">58 17 17713,'0'0'8248,"-8"5"-7336,-27 21 7,33-25-884,1 0 1,0 0 0,0 0-1,0 0 1,0 0 0,0 0-1,1 0 1,-1 0 0,0 0-1,0 1 1,1-1 0,-1 0-1,1 0 1,-1 1 0,1-1 0,-1 1-1,1 1 1,0-2-18,0-1 0,0 1-1,0 0 1,1-1 0,-1 1 0,0-1 0,0 1 0,1-1-1,-1 1 1,1-1 0,-1 1 0,0-1 0,1 1 0,-1-1-1,1 1 1,-1-1 0,1 1 0,-1-1 0,1 0 0,-1 1-1,1-1 1,-1 0 0,1 0 0,0 1 0,0-1 0,2 1 40,-1-1 1,0 0 0,0 1-1,0-1 1,1 0 0,-1 0-1,0 0 1,0 0 0,0-1-1,1 1 1,-1 0 0,0-1-1,0 0 1,0 1 0,0-1-1,0 0 1,0 0 0,0 0-1,2-2 1,-1 1-9,0-1 1,-1 1-1,1-1 0,-1 0 1,0 1-1,0-1 0,0 0 0,0 0 1,0-1-1,-1 1 0,1 0 1,-1 0-1,0-1 0,0 1 1,0-1-1,0 1 0,-1-1 0,1-5 1,-2 8-24,1 0 1,-1 0 0,1 1 0,-1-1-1,0 0 1,0 1 0,1-1 0,-1 0-1,0 1 1,0-1 0,0 1-1,0 0 1,1-1 0,-1 1 0,0-1-1,0 1 1,0 0 0,0 0 0,0 0-1,0 0 1,0-1 0,0 1 0,0 0-1,-2 1 1,-20-1-451,10 0-2886,4 1-4105</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35.685"/>
    </inkml:context>
    <inkml:brush xml:id="br0">
      <inkml:brushProperty name="width" value="0.025" units="cm"/>
      <inkml:brushProperty name="height" value="0.025" units="cm"/>
    </inkml:brush>
  </inkml:definitions>
  <inkml:trace contextRef="#ctx0" brushRef="#br0">46 7 14734,'0'0'2509,"-6"9"368,1 0-2387,0-1 0,0 1 0,1 0 0,0 0-1,0 0 1,1 1 0,0 0 0,1-1 0,0 1-1,1 0 1,-1 11 0,4-2-302,1-1 1,0 0-1,1 0 0,1 0 1,1 0-1,15 32 1,-10-24-102,-1 0 0,7 28 0,-16-49-261,7 36 1196,-9-36 31,-8-25-472,-1-6-552,1 0 0,2-2 0,0 1-1,2 0 1,-3-52 0,7 68-54,1 1 0,0 0 0,1 0-1,0-1 1,0 1 0,1 0 0,1 0 0,0 0 0,0 0 0,1 0 0,0 1 0,0 0 0,1 0 0,1 0 0,-1 0-1,1 1 1,1 0 0,13-14 0,-16 19 1,0 0 0,1 0 0,0 0-1,-1 1 1,1 0 0,0 0 0,0 0 0,0 0-1,0 1 1,0 0 0,1 0 0,-1 0 0,0 1-1,7-1 1,-10 1 15,1 1 0,-1-1 0,0 0-1,0 1 1,0-1 0,0 1 0,0-1 0,0 1-1,0 0 1,0 0 0,0 0 0,0 0 0,0 0-1,0 0 1,-1 1 0,1-1 0,0 1 0,-1-1-1,1 1 1,-1-1 0,0 1 0,0 0 0,1 0 0,-1 0-1,0 0 1,0 0 0,-1 0 0,1 0 0,0 0-1,-1 0 1,1 0 0,-1 0 0,0 0 0,0 0-1,0 4 1,0 1 102,-1 0-1,-1 0 1,1 0 0,-1-1-1,-1 1 1,1-1 0,-1 1-1,0-1 1,-1 0-1,1 0 1,-1 0 0,0-1-1,-1 1 1,1-1-1,-1 0 1,0 0 0,0-1-1,-1 1 1,-7 4 0,7-4 16,-1-1 0,0 0-1,0 0 1,0 0 0,0-1 0,0 1 0,-1-2 0,1 1 0,-1-1 0,0-1 0,0 1 0,0-1 0,1-1 0,-1 1 0,0-1 0,-16-2 0,23 2-175,0 0 0,1-1 1,-1 1-1,0 0 0,0 0 0,1 0 0,-1-1 0,0 1 1,0 0-1,1-1 0,-1 1 0,0-1 0,1 1 0,-1 0 1,1-1-1,-1 0 0,0 1 0,1-1 0,-1 1 0,1-1 1,0 0-1,-1 1 0,1-1 0,-1 0 0,1 1 0,0-1 1,0 0-1,-1 0 0,1 1 0,0-1 0,0 0 0,0 0 1,0 1-1,0-1 0,0 0 0,0 0 0,0 0 0,0 1 1,0-1-1,0 0 0,0 0 0,1-1 0,0 0-296,0 0-1,0 0 1,1 0-1,-1 0 1,0 0-1,1 0 1,-1 0-1,1 0 1,0 1-1,0-1 1,0 0-1,2-1 1,46-27-8495,-23 14 2323</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36.216"/>
    </inkml:context>
    <inkml:brush xml:id="br0">
      <inkml:brushProperty name="width" value="0.025" units="cm"/>
      <inkml:brushProperty name="height" value="0.025" units="cm"/>
    </inkml:brush>
  </inkml:definitions>
  <inkml:trace contextRef="#ctx0" brushRef="#br0">37 0 13389,'0'0'12299,"-4"13"-11637,-5 26 266,0 2 0,3-1 0,1 1 0,2 78-1,3-117-913,0 0-1,0-1 0,0 1 0,0 0 1,0-1-1,0 1 0,1 0 0,-1-1 0,0 1 1,1-1-1,0 1 0,-1 0 0,1-1 1,0 1-1,0-1 0,0 0 0,0 1 1,0-1-1,0 0 0,0 1 0,0-1 1,0 0-1,1 0 0,-1 0 0,0 0 1,1 0-1,-1-1 0,1 1 0,-1 0 0,1-1 1,-1 1-1,1-1 0,0 1 0,-1-1 1,1 0-1,0 1 0,-1-1 0,1 0 1,0 0-1,-1 0 0,1-1 0,0 1 1,-1 0-1,1-1 0,0 1 0,1-1 0,4-2 12,-1 1-1,0-1 1,0 0-1,0 0 1,-1 0-1,1-1 1,-1 0-1,0 0 1,0 0-1,7-8 1,45-82-735,-56 140 75,-1-31 659,-1-10 44,1 0 0,-1 1-1,2-1 1,-1 1 0,0-1 0,1 0 0,0 0-1,4 10 1,-4-13-45,0 0-1,1 0 0,0 0 1,-1-1-1,1 1 1,0-1-1,0 1 1,0-1-1,0 0 1,0 0-1,0 0 1,0 0-1,0 0 0,1 0 1,-1 0-1,0-1 1,0 1-1,1-1 1,-1 0-1,0 0 1,1 0-1,-1 0 0,0 0 1,4-1-1,0 1-1,0-1-1,0-1 0,0 1 0,0-1 1,0 0-1,0 0 0,-1-1 0,1 0 1,-1 0-1,0 0 0,0-1 1,0 1-1,0-1 0,0-1 0,-1 1 1,4-5-1,25-20-167,-33 76-302,-4-22 447,3-18 49,-1-1-1,1 1 1,1 0-1,-1 0 1,1-1-1,0 1 1,1 0-1,2 12 1,-3-19-51,0 1 1,0-1-1,1 0 0,-1 0 1,0 1-1,0-1 0,1 0 1,-1 1-1,0-1 1,1 0-1,-1 0 0,0 0 1,1 1-1,-1-1 0,1 0 1,-1 0-1,0 0 1,1 0-1,-1 0 0,1 0 1,-1 0-1,0 0 0,1 0 1,-1 0-1,1 0 1,-1 0-1,1 0 0,-1 0 1,0 0-1,1 0 0,-1 0 1,1 0-1,-1-1 1,0 1-1,1 0 0,-1 0 1,0 0-1,1-1 0,-1 1 1,1-1-1,12-11-1630,-10 6 3,0-1-1,-1 1 1,0-1 0,0 1 0,-1-1 0,0 0 0,0 0-1,0-12 1,-1-18-11688</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36.671"/>
    </inkml:context>
    <inkml:brush xml:id="br0">
      <inkml:brushProperty name="width" value="0.025" units="cm"/>
      <inkml:brushProperty name="height" value="0.025" units="cm"/>
    </inkml:brush>
  </inkml:definitions>
  <inkml:trace contextRef="#ctx0" brushRef="#br0">0 0 17200,'0'0'10725,"12"6"-12305,57 14-2962,-5-14-8511,-41-3 10800,-10 6 5576,-12-7-2826,-1 0 0,1 1 0,-1-1 1,1 0-1,-1 0 0,0 0 0,0 0 0,0 0 0,0 0 1,0 0-1,-1 1 0,1-1 0,-1 0 0,1 0 1,-1 0-1,0 0 0,1 0 0,-3 2 0,-52 91 7735,97-92-12492,-33-3 4022,1 0-1,0 1 1,-1 0-1,1 1 1,0 0 0,16 6-1,-24-7 294,-1-1-1,1 1 1,0 0-1,-1 0 1,1 0-1,-1 0 1,1 1-1,-1-1 1,1 0-1,-1 0 1,0 1-1,0-1 1,0 1-1,1-1 1,-1 1-1,-1 0 1,2 2-1,-1-1 105,-1-1 1,0 0-1,0 1 0,0-1 0,0 0 1,0 1-1,-1-1 0,1 0 1,-1 0-1,1 1 0,-1-1 0,0 0 1,0 0-1,0 0 0,0 0 0,0 0 1,0 0-1,-3 3 0,-2 3 417,0-1 0,-1 1 0,0-1 0,-1-1 0,1 1 0,-12 6 0,15-10-365,-1 0-1,1 0 1,-1-1-1,0 1 1,1-1 0,-1-1-1,0 1 1,0 0-1,0-1 1,0 0 0,-1 0-1,1-1 1,0 0-1,-6 0 1,11 0-310,-1-1 0,0 1 0,0-1-1,1 1 1,-1-1 0,0 0 0,1 1 0,-1-1 0,1 0-1,-1 1 1,1-1 0,-1 0 0,1 0 0,-1 0 0,1 1-1,0-1 1,0 0 0,-1 0 0,1 0 0,0 0 0,0 0-1,0 0 1,0 1 0,0-1 0,0 0 0,0 0 0,0 0-1,0 0 1,1-1 0,5-29-5494,9 9-375,9 1-1469</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37.203"/>
    </inkml:context>
    <inkml:brush xml:id="br0">
      <inkml:brushProperty name="width" value="0.025" units="cm"/>
      <inkml:brushProperty name="height" value="0.025" units="cm"/>
    </inkml:brush>
  </inkml:definitions>
  <inkml:trace contextRef="#ctx0" brushRef="#br0">107 179 16560,'0'0'6198,"-8"5"-4875,-5 4-602,1 0 0,0 1 0,-14 16-1,22-23-547,1 0 0,0 1 0,0-1 0,0 1-1,1 0 1,-1 0 0,1 0 0,0 0-1,0 1 1,0-1 0,0 0 0,1 1 0,0 0-1,0-1 1,0 1 0,1-1 0,-1 1-1,1 5 1,1-9-162,0 0 1,-1 1-1,1-1 0,0 0 0,0 0 0,0 0 0,0 0 0,0 0 1,0 0-1,1-1 0,-1 1 0,0 0 0,0-1 0,0 1 0,1 0 0,-1-1 1,0 1-1,1-1 0,-1 0 0,1 0 0,-1 1 0,0-1 0,1 0 1,-1 0-1,1 0 0,-1 0 0,2-1 0,43-4 270,-33 0-250,0 0 0,-1-1 0,0 0 0,0-1 0,-1-1 0,1 0-1,-2 0 1,1-1 0,-1 0 0,-1-1 0,16-20 0,-3 1-116,-1-1 1,-2-1-1,19-40 0,-33 61 64,-3 6 22,1 1 1,-1-1-1,-1 0 1,1 0-1,-1 1 0,1-1 1,-1 0-1,0-1 1,-1 1-1,2-8 1,-20 26-248,7 1 323,1-1 1,1 1-1,1 1 1,0 0-1,1 0 0,1 1 1,0-1-1,1 1 1,1 0-1,1 1 0,0-1 1,1 1-1,1 22 1,1-38-70,0 0 1,0 0-1,0 0 1,1 0-1,-1 0 1,1 0-1,-1 0 0,1-1 1,0 1-1,-1 0 1,1 0-1,0-1 1,0 1-1,0 0 1,0-1-1,1 1 1,-1-1-1,0 1 1,1-1-1,-1 0 1,1 0-1,1 2 1,0-2 10,1 1 1,-1 0 0,1-1-1,-1 0 1,1 0 0,0 0 0,-1-1-1,1 1 1,0-1 0,7 0-1,-2 0-34,1-1-1,-1 0 1,0-1-1,0 0 1,1 0-1,-1-1 1,0 0-1,14-8 1,-5 0-264,0-1 0,26-24 0,-38 31 249,-1 0 0,1-1-1,-1 0 1,0 0 0,0-1 0,-1 1 0,0-1-1,0 0 1,0 0 0,2-10 0,-5 16 36,-1 1 0,0 0 1,0-1-1,0 1 0,1-1 1,-1 1-1,0-1 0,0 1 1,0-1-1,0 1 0,0 0 1,0-1-1,0 1 0,0-1 0,0 1 1,0-1-1,0 1 0,0-1 1,0 1-1,0-1 0,0 1 1,-1-1-1,1 1 0,0 0 1,0-1-1,0 1 0,-1-1 0,1 1 1,0 0-1,-1-1 0,1 1 1,0 0-1,-1-1 0,1 1 1,0 0-1,-1-1 0,1 1 1,-1 0-1,1 0 0,-1 0 1,1-1-1,0 1 0,-1 0 0,1 0 1,-1 0-1,1 0 0,-1 0 1,1 0-1,-1 0 0,1 0 1,-1 0-1,1 0 0,-1 0 1,1 0-1,-1 0 0,1 0 0,0 0 1,-1 1-1,1-1 0,-1 0 1,1 0-1,-1 0 0,1 1 1,0-1-1,-1 0 0,1 1 1,0-1-1,-1 0 0,1 1 0,-33 19 12,22-10 89,0 0 0,1 0 0,0 1 1,0 0-1,2 1 0,-1 0 0,2 0 0,-1 1 0,2-1 0,-1 2 1,2-1-1,0 1 0,-5 23 0,10-36-105,-1 1 0,1 0 0,0-1 0,0 1-1,0 0 1,0 0 0,1-1 0,-1 1 0,0 0 0,1-1 0,-1 1 0,1 0-1,0-1 1,-1 1 0,1-1 0,0 1 0,0-1 0,0 1 0,0-1 0,0 0-1,0 1 1,0-1 0,1 0 0,-1 0 0,2 1 0,1 0 2,-1 0 1,1-1-1,0 1 0,0-1 1,0 0-1,-1 0 1,1 0-1,0-1 1,0 0-1,7 1 0,2-2-85,1 0 0,-1-1 0,0 0 0,0-1-1,24-8 1,7-10-3637,-18 3-3972,3-9-10396</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37.750"/>
    </inkml:context>
    <inkml:brush xml:id="br0">
      <inkml:brushProperty name="width" value="0.025" units="cm"/>
      <inkml:brushProperty name="height" value="0.025" units="cm"/>
    </inkml:brush>
  </inkml:definitions>
  <inkml:trace contextRef="#ctx0" brushRef="#br0">101 0 16816,'0'0'8328,"-19"61"-7848,13-12-127,3 9-161,-3 0-96,1-4-32,2-7 32,1-7-96,1-8-480,-3-10-706,-1-7-735,-5-7-834,-6-8-1473,-4 0-2210</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38.236"/>
    </inkml:context>
    <inkml:brush xml:id="br0">
      <inkml:brushProperty name="width" value="0.025" units="cm"/>
      <inkml:brushProperty name="height" value="0.025" units="cm"/>
    </inkml:brush>
  </inkml:definitions>
  <inkml:trace contextRef="#ctx0" brushRef="#br0">1 148 10154,'2'-11'2808,"0"5"-2415,0-1 0,0 1 1,0 0-1,1 0 0,0 0 1,0 0-1,0 1 0,1-1 1,0 1-1,0 0 0,0 0 1,1 0-1,0 0 1,0 1-1,0 0 0,0 0 1,0 0-1,10-4 0,-4 3-35,0 0-1,1 0 1,0 1-1,0 0 1,0 1-1,0 0 0,1 1 1,-1 1-1,1 0 1,-1 0-1,1 2 1,17 1-1,-25-1-278,1 0-1,0 0 0,-1 1 1,1 0-1,-1 0 0,0 0 1,1 0-1,-1 1 0,0 0 1,0 0-1,-1 1 0,1-1 1,-1 1-1,1 0 0,-1 0 1,-1 0-1,1 1 0,0 0 1,-1-1-1,0 1 0,0 0 1,-1 1-1,1-1 0,-1 0 1,0 1-1,-1-1 0,1 1 1,0 8-1,0-1 199,-2 1 0,1-1 1,-2 0-1,0 0 0,0 0 1,-2 1-1,1-1 0,-2-1 1,1 1-1,-2 0 0,0-1 0,0 0 1,-14 22-1,13-25-213,1-1 1,-1 1-1,0-2 0,-1 1 0,1-1 1,-1 0-1,-1 0 0,0-1 0,0 0 1,0 0-1,0-1 0,-1 0 1,0 0-1,0-1 0,0 0 0,-1-1 1,1 0-1,-1-1 0,-11 2 0,19-3-163,0-1 1,0 1-1,0-1 0,0 0 0,-1 0 0,1 0 0,0 0 0,0 0 0,0-1 0,0 1 0,-1 0 0,1-1 0,0 0 0,0 1 0,0-1 0,0 0 0,0 0 0,0 0 0,1-1 0,-1 1 0,0 0 0,1-1 0,-1 1 0,0-1 1,1 1-1,0-1 0,-1 0 0,1 0 0,0 1 0,0-1 0,0 0 0,0 0 0,0 0 0,0 0 0,1-1 0,-1 1 0,1 0 0,-1 0 0,1 0 0,0-4 0,0 5-51,1 0 0,-1 0 0,0 1 0,1-1 1,-1 0-1,1 0 0,-1 0 0,1 0 0,-1 1 0,1-1 0,0 0 0,-1 0 0,1 1 0,0-1 0,0 1 0,-1-1 0,1 1 0,0-1 0,0 1 0,0-1 0,0 1 0,0 0 1,0-1-1,0 1 0,-1 0 0,1 0 0,0 0 0,0-1 0,2 2 0,38-4-2365,-30 3 1686,285-35-18261,-277 34 26257,-18 10 2755,-2 3-10836,2-11 615,0-1 1,-1 0-1,1 0 0,0 0 0,0 0 0,0 1 0,-1-1 0,1 0 0,0-1 0,0 1 0,0 0 0,-1 0 0,1 0 0,0 0 0,0-1 0,-1 1 0,1 0 0,0-1 0,0 1 0,-1 0 0,1-1 1,-1 1-1,1-1 0,0 1 0,-1-1 0,2-1 0,3-8-5686</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38.607"/>
    </inkml:context>
    <inkml:brush xml:id="br0">
      <inkml:brushProperty name="width" value="0.025" units="cm"/>
      <inkml:brushProperty name="height" value="0.025" units="cm"/>
    </inkml:brush>
  </inkml:definitions>
  <inkml:trace contextRef="#ctx0" brushRef="#br0">28 1 8872,'0'0'14313,"0"8"-13235,-12 106 3320,-1 41-1547,12-154-2866,1-1 0,0 0-1,0 1 1,0-1 0,-1 1-1,1-1 1,0 0 0,0 1-1,0-1 1,0 1-1,0-1 1,0 1 0,0-1-1,0 0 1,0 1 0,0-1-1,0 1 1,0-1 0,0 0-1,1 1 1,-1-1-1,0 1 1,0-1 0,0 0-1,0 1 1,1-1 0,-1 1-1,0-1 1,0 0-1,1 1 1,-1-1 0,0 0-1,1 0 1,-1 1 0,0-1-1,1 0 1,-1 0 0,1 1-1,-1-1 1,0 0-1,1 0 1,-1 0 0,1 0-1,-1 0 1,0 0 0,1 0-1,-1 0 1,1 0 0,-1 0-1,1 0 1,-1 0-1,0 0 1,1 0 0,-1 0-1,1 0 1,-1 0 0,1 0-1,-1 0 1,0-1-1,1 1 1,-1 0 0,0 0-1,1 0 1,-1-1 0,0 1-1,1 0 1,-1-1 0,1 0-1,1 0-361,0-1-1,0 0 0,0 0 1,0 0-1,-1-1 0,1 1 1,-1 0-1,1-1 1,1-4-1,5-55-11222,-8 21 1329</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38.948"/>
    </inkml:context>
    <inkml:brush xml:id="br0">
      <inkml:brushProperty name="width" value="0.025" units="cm"/>
      <inkml:brushProperty name="height" value="0.025" units="cm"/>
    </inkml:brush>
  </inkml:definitions>
  <inkml:trace contextRef="#ctx0" brushRef="#br0">1 0 14350,'0'0'9032,"59"47"-14733,-29-33 416,-3 0-2883</inkml:trace>
  <inkml:trace contextRef="#ctx0" brushRef="#br0" timeOffset="1">212 145 11050,'0'0'13565,"-7"10"-11990,-2 2-1146,1-3-9,0 1 0,1 0 0,0 0 0,1 0 0,0 1 0,-4 11 0,10-21-424,0-1 1,0 0 0,0 1-1,0-1 1,0 1 0,0-1-1,0 0 1,0 1 0,0-1-1,0 0 1,0 1 0,0-1-1,1 0 1,-1 1 0,0-1-1,0 0 1,0 1-1,1-1 1,-1 0 0,0 1-1,0-1 1,0 0 0,1 0-1,-1 1 1,0-1 0,1 0-1,-1 0 1,0 1 0,1-1-1,-1 0 1,0 0 0,1 0-1,0 1 1,20 3-372,31-4-699,-39-1 704,3 1 195,-4-1 117,1 1 1,-1 0-1,1 1 0,16 3 1,-28-4 67,0 0-1,1 0 1,-1 0 0,1 1-1,-1-1 1,0 1 0,1-1 0,-1 1-1,0-1 1,1 1 0,-1 0 0,0 0-1,0 0 1,1 0 0,-1 0-1,0 0 1,0 0 0,0 0 0,0 0-1,-1 0 1,1 0 0,0 0-1,0 1 1,-1-1 0,1 0 0,-1 1-1,1-1 1,-1 1 0,1-1 0,-1 0-1,0 1 1,0-1 0,0 1-1,0-1 1,0 1 0,0-1 0,0 1-1,0-1 1,-1 0 0,1 1 0,0-1-1,-1 1 1,1-1 0,-1 0-1,0 2 1,-3 2 156,1 0 1,0 0-1,-1 0 0,0-1 1,0 1-1,-1-1 0,1 0 0,-1-1 1,0 1-1,0-1 0,0 0 1,0 0-1,-9 3 0,3-1 70,-1 0 0,0-1-1,0 0 1,0-1 0,-19 3-1,25-5-238,-28-3-1329,32 2 998,1-1-1,0 1 1,0-1 0,0 1 0,0-1-1,0 0 1,0 0 0,0 1-1,0-1 1,0 0 0,0 0 0,0 0-1,0 0 1,1 0 0,-2-2 0,-7-18-7743</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39.588"/>
    </inkml:context>
    <inkml:brush xml:id="br0">
      <inkml:brushProperty name="width" value="0.025" units="cm"/>
      <inkml:brushProperty name="height" value="0.025" units="cm"/>
    </inkml:brush>
  </inkml:definitions>
  <inkml:trace contextRef="#ctx0" brushRef="#br0">9 1 13325,'0'0'10719,"0"11"-10020,-8 414 4656,8-419-5326,0 0-1,0-1 1,1 1 0,-1 0-1,1 0 1,1-1 0,-1 1 0,3 5-1,-3-9-20,-1-1 0,1 0-1,0 0 1,0 1 0,0-1-1,0 0 1,0 0 0,1 0-1,-1 0 1,0 0-1,0-1 1,0 1 0,1 0-1,-1-1 1,1 1 0,-1 0-1,0-1 1,1 0 0,-1 1-1,1-1 1,-1 0 0,1 0-1,-1 0 1,1 1 0,-1-2-1,1 1 1,-1 0-1,1 0 1,-1 0 0,1-1-1,-1 1 1,1-1 0,-1 1-1,0-1 1,2 0 0,5-3 68,-1 0 1,0 0-1,0 0 1,-1-1 0,1 0-1,-1 0 1,0-1 0,0 0-1,-1 0 1,1 0-1,4-7 1,8-15 67,21-38-1,-23 33-74,-1 0 0,-1-2 0,-3 1 0,9-40 0,-5-10-5576,-17 95 2873,-1 0 0,0 0 0,0 0 0,-7 13 0,-4 8-4370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40.104"/>
    </inkml:context>
    <inkml:brush xml:id="br0">
      <inkml:brushProperty name="width" value="0.025" units="cm"/>
      <inkml:brushProperty name="height" value="0.025" units="cm"/>
    </inkml:brush>
  </inkml:definitions>
  <inkml:trace contextRef="#ctx0" brushRef="#br0">1 130 2434,'0'0'14708,"7"4"-12920,-5-2-1651,1-1-1,-1 1 1,0-1 0,1 0 0,-1 0 0,1 0-1,-1 0 1,1-1 0,-1 1 0,1-1 0,0 1-1,-1-1 1,4 0 0,0-1 247,0-1 1,0 0 0,-1 0-1,1 0 1,-1 0-1,10-7 1,-12 8-163,0-1 0,0 1 1,0-1-1,0 1 0,0 0 0,0 0 0,1 0 1,-1 0-1,0 1 0,1-1 0,-1 1 1,6 0-1,-7 1-175,-1-1 0,1 1 0,-1-1 0,0 1 0,1 0-1,-1-1 1,0 1 0,1 0 0,-1 0 0,0 0 0,0 0 0,0 0 0,0 0 0,0 0 0,0 0 0,0 0 0,0 1 0,0-1 0,-1 0 0,1 1 0,-1-1 0,1 0 0,-1 1 0,1-1 0,-1 1 0,0-1-1,1 1 1,-1-1 0,0 2 0,3 33 965,-3 64 0,-1-43-788,18-87 315,-4-1-567,-2-1 0,-1-1 0,11-60 0,-21 93 7,-1-1 0,1 1 0,0-1-1,0 0 1,0 1 0,0-1 0,0 1 0,0-1 0,0 0 0,1 1 0,-1-1 0,0 1-1,0-1 1,0 0 0,0 1 0,1-1 0,-1 1 0,0-1 0,1 1 0,-1-1 0,0 1 0,1-1-1,-1 1 1,1-1 0,-1 1 0,1 0 0,-1-1 0,1 1 0,-1 0 0,1-1 0,-1 1-1,1 0 1,-1-1 0,1 1 0,-1 0 0,1 0 0,0 0 0,-1 0 0,1 0 0,-1 0-1,1 0 1,0 0 0,-1 0 0,1 0 0,-1 0 0,1 0 0,0 0 0,-1 0 0,2 1 0,27 25-172,2 0 208,-26-25 15,0 0 0,0 0 0,0 0 0,0-1 0,0 1 1,1-1-1,-1 0 0,0-1 0,0 1 0,0-1 0,1 0 1,-1-1-1,0 1 0,0-1 0,-1 0 0,1 0 0,0 0 1,-1-1-1,1 0 0,-1 0 0,0 0 0,5-4 0,-4 3 66,-1-1 1,1 0-1,-1 0 0,0 0 0,0 0 0,0 0 0,-1-1 0,0 0 0,0 0 0,0 0 1,-1 0-1,1 0 0,-2 0 0,1-1 0,-1 1 0,0-1 0,0-7 0,0 13-89,-2 0-1,1 1 0,0-1 0,0 0 0,0 0 1,0 0-1,0 1 0,-1-1 0,1 0 0,0 0 1,-1 1-1,1-1 0,0 0 0,-1 0 0,1 1 1,-1-1-1,1 0 0,-1 1 0,1-1 1,-1 1-1,0-1 0,1 1 0,-1-1 0,0 1 1,0-1-1,1 1 0,-1 0 0,0-1 0,0 1 1,1 0-1,-1 0 0,0-1 0,0 1 0,0 0 1,1 0-1,-1 0 0,0 0 0,0 0 1,0 0-1,0 0 0,1 1 0,-1-1 0,0 0 1,0 0-1,0 0 0,1 1 0,-1-1 0,0 1 1,0 0-1,-3 0-20,0 0 1,0 1 0,0 0-1,1 0 1,-1 0-1,1 0 1,-1 0-1,1 1 1,-4 3 0,-3 8 11,0 0 1,0 1 0,2 0 0,0 0-1,0 1 1,1 0 0,1 0 0,1 0-1,1 1 1,0 0 0,1 0 0,-2 31-1,5-46-17,0-1-1,0 0 1,0 0-1,0 0 1,0 1-1,0-1 1,1 0-1,-1 0 1,0 0-1,1 0 1,-1 0-1,0 1 1,1-1-1,0 0 0,-1 0 1,1 0-1,0 0 1,-1 0-1,1-1 1,0 1-1,0 0 1,0 0-1,0 0 1,0-1-1,0 1 1,2 1-1,-1-2-173,1 1-1,-1-1 1,1 1 0,-1-1-1,1 0 1,-1 0 0,1 0-1,-1 0 1,1 0 0,0 0-1,-1-1 1,3 0 0,3-1-1015,-1-1 0,0 1 0,1-1-1,-1-1 1,-1 1 0,1-1 0,11-9 0,9-16-6799</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54.172"/>
    </inkml:context>
    <inkml:brush xml:id="br0">
      <inkml:brushProperty name="width" value="0.025" units="cm"/>
      <inkml:brushProperty name="height" value="0.025" units="cm"/>
    </inkml:brush>
  </inkml:definitions>
  <inkml:trace contextRef="#ctx0" brushRef="#br0">0 0 11531,'0'0'10458,"3"11"-8531,22 101 572,17 172 0,-39-252-2196,10-169 1800,-13 61-2047,-1 51-113,0 0-1,2 0 1,1 0 0,1 0-1,10-38 1,-13 65 11,0-1-1,0 0 1,0 0 0,0 1 0,0-1-1,0 0 1,0 0 0,1 0-1,-1 1 1,0-1 0,1 0 0,-1 0-1,1 0 1,-1 0 0,1 0-1,0 1 1,-1-1 0,1 0-1,0-1 1,0 1 0,0 0 0,-1 0-1,1 0 1,0 0 0,0-1-1,0 1 1,1 0 0,-1-1 0,0 1-1,0-1 1,0 1 0,0-1-1,0 0 1,1 1 0,-1-1 0,0 0-1,0 0 1,1 0 0,-1 0-1,0 0 1,0 0 0,1 0-1,-1 0 1,0-1 0,0 1 0,0 0-1,1-1 1,-1 1 0,0-1-1,0 1 1,0-1 0,0 0 0,0 1-1,0-1 1,0 0 0,0 0-1,0 0 1,0 1 0,0-1 0,-1 0-1,1 0 1,0 0 0,-1-1-1,1 1 1,-1 0 0,1 0-1,-1 0 1,1 0 0,-1-2 0,0 7 79,-1 0 0,0 0 0,-1 0 1,1 0-1,-1 0 0,0 0 0,0-1 1,0 1-1,0-1 0,0 1 0,-1-1 1,0 0-1,1 0 0,-1 0 0,0 0 1,-1 0-1,1-1 0,-4 3 0,-2 1 101,1 0 0,-1-1 0,0 0 0,0-1 0,-1 0 0,-12 4 0,31-11-4926,2-4 2702,-4 3 388,22-15-5078</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40.527"/>
    </inkml:context>
    <inkml:brush xml:id="br0">
      <inkml:brushProperty name="width" value="0.025" units="cm"/>
      <inkml:brushProperty name="height" value="0.025" units="cm"/>
    </inkml:brush>
  </inkml:definitions>
  <inkml:trace contextRef="#ctx0" brushRef="#br0">32 30 13485,'0'0'3657,"-2"13"-1293,-12 83 948,4 1 0,5 173-1,5-227-3164,-1-31-43,1 0-1,1 0 0,3 24 1,0-35 122,2-10-79,10-40-105,-2-1 0,-3 0 0,8-73 0,-3 17-589,-10 68 388,-4 19 134,1-1 1,1 1-1,1 0 0,0 0 0,1 0 0,1 1 1,12-23-1,-18 40-11,0-1 0,-1 1 1,1-1-1,0 1 1,0 0-1,0 0 0,0-1 1,0 1-1,0 0 0,1 0 1,-1 0-1,0 0 0,1 0 1,-1 0-1,0 1 1,1-1-1,-1 0 0,1 1 1,-1-1-1,1 1 0,-1 0 1,1-1-1,-1 1 0,3 0 1,-2 0 7,-1 1 1,1 0-1,0 0 0,-1-1 1,1 1-1,-1 0 1,0 1-1,1-1 1,-1 0-1,0 0 0,0 0 1,1 1-1,-1-1 1,0 1-1,0-1 0,-1 1 1,3 2-1,1 6 11,0-1-1,-1 1 0,0 0 1,-1 0-1,0 0 1,1 11-1,-2-6 153,-2 0-1,1 0 1,-2 1-1,0-1 1,-1 0 0,-6 18-1,8-28-28,-1-1-1,0 1 0,0 0 1,-1-1-1,1 1 0,-1-1 1,0 0-1,0 0 0,-1 0 1,-3 4-1,4-7-71,1 1 0,0 0 1,-1-1-1,1 0 0,-1 1 1,1-1-1,-1 0 0,0 0 0,1-1 1,-1 1-1,0 0 0,0-1 1,0 0-1,0 1 0,1-1 0,-1 0 1,0-1-1,0 1 0,-3-1 1,4 0-265,0 1 1,0-1 0,0 0 0,0 0 0,0 0 0,0 0 0,0 0 0,0-1-1,1 1 1,-1-1 0,1 1 0,-1-1 0,1 1 0,-1-1 0,1 0-1,0 1 1,0-1 0,0 0 0,-2-4 0,-4-17-6066,8 0-3717,2 11-13</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40.870"/>
    </inkml:context>
    <inkml:brush xml:id="br0">
      <inkml:brushProperty name="width" value="0.025" units="cm"/>
      <inkml:brushProperty name="height" value="0.025" units="cm"/>
    </inkml:brush>
  </inkml:definitions>
  <inkml:trace contextRef="#ctx0" brushRef="#br0">166 1 10282,'0'0'13063,"-11"2"-10319,0 2-2450,0-1 0,1 2 1,0-1-1,-1 1 1,1 1-1,1 0 1,-14 11-1,18-14-188,0 1 0,0 1-1,1-1 1,0 1 0,-1-1 0,2 1 0,-1 0-1,1 1 1,-1-1 0,1 1 0,1-1 0,-1 1 0,1 0-1,0 0 1,0 0 0,1 0 0,-2 11 0,4-16-99,-1 0-1,0 0 1,0 0 0,1 0 0,-1 0-1,0 0 1,1 0 0,-1 0 0,1 0 0,0 0-1,-1 0 1,1-1 0,0 1 0,-1 0 0,1 0-1,0-1 1,0 1 0,0 0 0,-1-1 0,1 1-1,0-1 1,0 1 0,0-1 0,0 1 0,0-1-1,0 0 1,0 0 0,0 1 0,0-1 0,0 0-1,0 0 1,1 0 0,-1 0 0,0 0 0,0 0-1,0 0 1,0-1 0,0 1 0,1-1-1,47-10 182,27-30-188,-65 33-249,1 1-1,0 0 1,0 1-1,0 0 1,0 1-1,1 0 1,0 1-1,0 0 1,0 1-1,20-2 1,-32 5 223,1 0 0,-1 0 0,0 0 1,0 1-1,0-1 0,1 0 0,-1 0 0,0 1 0,0-1 1,0 0-1,1 1 0,-1 0 0,0-1 0,0 1 0,0-1 1,0 1-1,0 0 0,0 0 0,0 0 0,0 0 0,-1-1 1,1 1-1,0 0 0,0 0 0,-1 1 0,1-1 0,0 0 1,-1 0-1,0 0 0,1 2 0,2 43 92,0-7 493,-3-38-547,1-1 1,-1 1-1,0 0 1,1-1 0,0 1-1,-1-1 1,1 0-1,-1 1 1,1-1-1,0 1 1,-1-1-1,1 0 1,-1 1 0,1-1-1,0 0 1,0 0-1,-1 0 1,1 1-1,0-1 1,-1 0-1,1 0 1,0 0 0,0 0-1,-1 0 1,1-1-1,0 1 1,-1 0-1,1 0 1,0 0-1,0 0 1,-1-1 0,1 1-1,0 0 1,-1-1-1,1 1 1,-1-1-1,1 1 1,-1 0-1,1-1 1,0 0 0,26-19 75,-13 6-1548,-1-1 1,17-24-1,1-11-7982,-15 20-4331</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41.241"/>
    </inkml:context>
    <inkml:brush xml:id="br0">
      <inkml:brushProperty name="width" value="0.025" units="cm"/>
      <inkml:brushProperty name="height" value="0.025" units="cm"/>
    </inkml:brush>
  </inkml:definitions>
  <inkml:trace contextRef="#ctx0" brushRef="#br0">0 124 11883,'0'0'11243,"11"-5"-10207,41-30-512,33-21-408,-78 52-120,0 0-1,0 1 0,1-1 0,-1 2 0,1-1 0,0 1 1,0 0-1,0 1 0,14-1 0,-21 2 55,1 1-1,-1 0 1,0-1-1,1 1 1,-1 0-1,0 0 1,0 0-1,0 0 1,0 0-1,0 0 1,0 0-1,0 1 1,0-1-1,0 0 1,0 1-1,-1-1 1,1 0-1,0 1 1,-1-1-1,0 1 1,1-1-1,-1 1 1,0-1-1,1 1 1,-1-1-1,0 1 1,0-1-1,0 1 1,0-1 0,-1 1-1,0 2 1,-4 53 2113,-20 17-364,20-62-1447,0 0 1,0 0-1,2 1 0,-1-1 0,2 1 1,-3 19-1,9-30-352,-1-1 0,1 0 0,-1 0 0,1 0 0,0 0 0,-1-1 0,1 0 0,0 1 0,-1-1 0,1-1 0,6 0 0,-2 1 0,4 0-420,1-1 0,0-1 1,-1 0-1,0 0 0,1-1 0,-1-1 0,0 0 1,-1-1-1,1 0 0,11-7 0,-13 3-3092,-10 9 3323,0 0 0,0 0 0,1 0 0,-1-1 0,0 1 0,0 0 0,0 0 0,0 0 0,0-1 0,1 1 0,-1 0 0,0 0 0,0-1 0,0 1 0,0 0 0,0 0 0,0-1 0,0 1 1,0 0-1,0-1 0,0 1 0,0 0 0,0 0 0,0-1 0,0 1 0,0 0 0,0 0 0,0-1 0,0 1 0,0 0 0,0 0 0,-1-1 0,1 1 0,0 0 0,0 0 0,0-1 0,0 1 0,0 0 0,-1 0 0,1 0 0,0-1 0,0 1 1,0 0-1,-1 0 0,1 0 0,0 0 0,-1-1 0,-14-2-6377</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41.583"/>
    </inkml:context>
    <inkml:brush xml:id="br0">
      <inkml:brushProperty name="width" value="0.025" units="cm"/>
      <inkml:brushProperty name="height" value="0.025" units="cm"/>
    </inkml:brush>
  </inkml:definitions>
  <inkml:trace contextRef="#ctx0" brushRef="#br0">156 159 2370,'0'0'9001,"-66"0"-2915,36-2-1218,6-2-1056,4-3-801,8 1-1346,8-3-576,4 1-224,4-1-865,17 1 0,6-1 0,11 0 0,5 0 0,9-2 0,1-4-1217,7-6-3556,-2-11-7142</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43.358"/>
    </inkml:context>
    <inkml:brush xml:id="br0">
      <inkml:brushProperty name="width" value="0.025" units="cm"/>
      <inkml:brushProperty name="height" value="0.025" units="cm"/>
    </inkml:brush>
  </inkml:definitions>
  <inkml:trace contextRef="#ctx0" brushRef="#br0">32 141 6022,'0'0'15716,"-4"-4"-13768,0-1-1575,1 1 1,0-1-1,1 1 0,-1-1 0,1 0 0,0 0 0,0 0 0,0 0 0,1 0 0,0-1 0,0 1 0,-1-10 0,2 13-353,0-1-1,0 1 0,0 0 0,0 0 0,1 0 0,-1 0 0,1 0 1,-1 0-1,1 0 0,0 0 0,-1 0 0,1 1 0,0-1 1,0 0-1,0 0 0,1 1 0,-1-1 0,0 0 0,1 1 0,-1-1 1,1 1-1,-1 0 0,1 0 0,0-1 0,-1 1 0,1 0 0,0 0 1,0 0-1,0 1 0,0-1 0,0 0 0,0 1 0,0 0 0,0-1 1,0 1-1,0 0 0,0 0 0,0 0 0,3 0 0,-2 0-30,0 1 0,0-1 0,-1 0 0,1 1 0,0 0 0,-1-1-1,1 1 1,0 0 0,-1 1 0,0-1 0,1 0 0,-1 1 0,0-1 0,1 1-1,-1 0 1,0-1 0,0 1 0,2 3 0,30 49 40,-32-48-1,1 0 0,0 0-1,0 0 1,1 0 0,0-1 0,0 1 0,0-1 0,0 0 0,1 0 0,0-1 0,0 1 0,0-1 0,10 6 0,-8-9 73,0 1 1,1-1-1,-1 0 1,1 0 0,0-1-1,-1 0 1,1 0 0,-1-1-1,1 0 1,-1 0-1,1-1 1,-1 0 0,0 0-1,0-1 1,0 0 0,0 0-1,0-1 1,-1 0-1,0 0 1,7-5 0,10-8 126,-1 0 1,-1-2-1,38-41 1,-55 53-168,6-6 56,-8 11-88,-4 7-44,2-4-45,-1-1 1,1 1-1,-1 0 1,1-1-1,-1 1 1,1 0 0,-1-1-1,1 1 1,0 0-1,-1 0 1,1-1-1,0 1 1,0 0-1,0 0 1,-1 0-1,1-1 1,0 1-1,0 0 1,0 0-1,0 0 1,0-1-1,1 1 1,-1 0-1,0 0 1,0 0-1,0-1 1,1 1-1,-1 0 1,0 0-1,1-1 1,-1 1-1,1 0 1,-1-1-1,1 1 1,-1 0-1,1-1 1,-1 1-1,1-1 1,0 1-1,-1-1 1,1 1-1,0-1 1,-1 0-1,1 1 1,0-1-1,-1 0 1,1 1-1,0-1 1,0 0-1,0 0 1,-1 0-1,1 0 1,0 1-1,0-1 1,1-1-1,3 1-871,0 0 0,0 0 0,0-1-1,0 0 1,0 0 0,0 0 0,0-1 0,6-2 0,31-22-9378</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44.903"/>
    </inkml:context>
    <inkml:brush xml:id="br0">
      <inkml:brushProperty name="width" value="0.025" units="cm"/>
      <inkml:brushProperty name="height" value="0.025" units="cm"/>
    </inkml:brush>
  </inkml:definitions>
  <inkml:trace contextRef="#ctx0" brushRef="#br0">28 143 8968,'0'0'5622,"-5"-9"-2435,-15-29-774,19 37-2306,1-1 0,-1 0 0,1 0 0,0 1 0,0-1 0,0 0 0,-1 0 0,2 1 0,-1-1 0,0 0 0,0 0 0,1 1 1,-1-1-1,1 0 0,-1 1 0,1-1 0,0 0 0,-1 1 0,1-1 0,0 1 0,0-1 0,0 1 0,0 0 0,1-1 0,-1 1 0,0 0 0,0 0 0,1 0 0,-1 0 0,1 0 1,1-1-1,48-24 457,-50 25-529,11-3 140,-1 0-1,0 1 1,1 0 0,-1 1-1,1 0 1,0 1 0,0 0 0,0 1-1,-1 1 1,18 1 0,-27-1-164,0 0 0,0 0 0,0 0 0,0 0 1,0 0-1,0 0 0,0 1 0,0-1 0,0 1 0,0-1 0,-1 1 1,1 0-1,-1 0 0,1 0 0,-1-1 0,0 1 0,0 1 1,0-1-1,0 0 0,0 0 0,0 0 0,0 0 0,-1 1 1,1-1-1,-1 0 0,0 1 0,1-1 0,-1 0 0,0 1 1,0-1-1,-1 0 0,1 1 0,-1-1 0,0 4 0,-1 4 20,0 0 1,0 0-1,-1 0 0,0 0 0,-1 0 0,-8 14 0,-11 11 275,-2-2 0,-2 0-1,-54 51 1,62-58 87,19-25-392,0-1-1,0 1 0,0-1 1,0 1-1,-1-1 0,1 1 1,0-1-1,0 1 1,0-1-1,1 1 0,-1-1 1,0 0-1,0 1 1,0-1-1,0 1 0,0-1 1,0 1-1,1-1 0,-1 0 1,0 1-1,0-1 1,1 1-1,-1-1 0,0 0 1,1 1-1,-1-1 0,0 0 1,1 1-1,-1-1 1,0 0-1,1 0 0,0 1 1,5 1-92,-1-1 1,1 0 0,0 0-1,-1-1 1,1 1-1,0-1 1,6-1 0,-2 1-79,7 0-773,0-1 1,0-1-1,17-4 0,22-11-4574,-6-2-2209</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45.294"/>
    </inkml:context>
    <inkml:brush xml:id="br0">
      <inkml:brushProperty name="width" value="0.025" units="cm"/>
      <inkml:brushProperty name="height" value="0.025" units="cm"/>
    </inkml:brush>
  </inkml:definitions>
  <inkml:trace contextRef="#ctx0" brushRef="#br0">102 35 17457,'-8'5'1361,"-3"2"-522,0 0 0,1 1 0,0 0 0,-14 16 0,22-22-664,-1 1 0,1 0 1,-1 0-1,1 0 0,0 0 1,0 0-1,0 0 0,0 1 1,1-1-1,-1 1 0,1-1 1,0 1-1,0 0 0,1-1 1,-1 1-1,0 0 0,1 0 0,0-1 1,0 1-1,0 0 0,1 0 1,-1-1-1,3 7 0,-2-8-157,1 0-1,-1 0 0,1 0 0,0 0 1,-1 0-1,1-1 0,0 1 1,0-1-1,0 1 0,0-1 0,0 0 1,1 0-1,-1 0 0,0 0 0,1 0 1,-1-1-1,0 1 0,1 0 1,-1-1-1,1 0 0,2 0 0,59 2 212,-56-3-181,2 1-21,0-2 0,-1 1 0,1-1 0,-1-1-1,1 0 1,-1 0 0,0-1 0,0 0 0,0 0 0,0-1 0,13-11-1,-18 14 28,0-2 0,0 1 0,0 0 0,-1-1 0,1 1 0,-1-1 0,0 0 0,0 0 0,-1 0 0,1-1 0,-1 1-1,0-1 1,0 1 0,0-1 0,-1 0 0,1 1 0,-1-1 0,0 0 0,-1 0 0,1 0 0,-1 0 0,0 0 0,0 0-1,-1 0 1,0-5 0,0 7-31,-1 1-1,1-1 0,0 1 1,-1 0-1,1-1 0,-1 1 1,0 0-1,0 0 0,1 0 1,-1 0-1,-1 0 0,1 0 1,0 1-1,0-1 0,-1 1 1,1 0-1,-1-1 0,1 1 1,-1 0-1,0 0 0,1 1 1,-1-1-1,0 0 0,-4 1 1,-4-2-77,1 1 0,-1 0 0,1 1 0,-1 1 0,-13 1 0,23-2-39,0 0-1,0 0 0,0 0 1,0 0-1,0 0 0,0 0 1,0 0-1,0 1 0,0-1 1,0 0-1,0 1 0,0-1 0,0 1 1,0-1-1,0 1 0,1-1 1,-1 1-1,0 0 0,0-1 1,0 1-1,1 0 0,-1-1 1,0 1-1,1 0 0,-1 0 1,1 0-1,-1 0 0,1 0 1,-1 0-1,1 0 0,0 0 1,-1 0-1,1 0 0,0 0 1,0 0-1,0 0 0,0 0 1,0 0-1,0 0 0,0 0 1,0 0-1,0 0 0,0 0 1,0 0-1,1 0 0,-1 1 1,2 1-452,-1-1 1,0 1 0,1-1 0,-1 0-1,1 1 1,0-1 0,0 0-1,0 0 1,0 0 0,0 0 0,0 0-1,0-1 1,1 1 0,-1-1-1,5 3 1,19 3-4191,4-4-785</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45.621"/>
    </inkml:context>
    <inkml:brush xml:id="br0">
      <inkml:brushProperty name="width" value="0.025" units="cm"/>
      <inkml:brushProperty name="height" value="0.025" units="cm"/>
    </inkml:brush>
  </inkml:definitions>
  <inkml:trace contextRef="#ctx0" brushRef="#br0">164 2 15471,'0'0'7916,"-8"-1"-5770,2 0-1998,0 1 0,1 0-1,-1 0 1,0 1 0,1 0-1,-1 0 1,1 0-1,-1 1 1,1-1 0,-1 1-1,1 1 1,0-1 0,0 1-1,0 0 1,1 0-1,-1 0 1,0 1 0,1-1-1,0 1 1,0 0-1,0 1 1,-6 8 0,6-8-57,0 1 0,1 0 0,-1 0 0,1 0 0,0 0 0,1 0 0,-1 1 0,1-1 0,1 1 0,-1 0 0,1-1 0,0 1 0,1 10 0,0-14-89,0 0 0,0-1 0,1 1 0,-1-1 0,1 1 0,-1-1 0,1 1 0,0-1 0,0 1 0,1-1-1,-1 0 1,0 0 0,1 1 0,-1-1 0,1 0 0,0 0 0,-1 0 0,1-1 0,0 1 0,0 0-1,1-1 1,-1 1 0,0-1 0,0 0 0,1 0 0,-1 0 0,0 0 0,1 0 0,-1 0 0,1-1 0,0 1-1,-1-1 1,1 1 0,-1-1 0,1 0 0,3-1 0,0 2 30,-1-1 0,1 0 1,-1-1-1,1 0 0,-1 1 0,1-2 0,-1 1 0,0-1 1,1 1-1,-1-1 0,0-1 0,0 1 0,-1-1 0,1 0 1,0 0-1,-1 0 0,0-1 0,0 1 0,0-1 1,0 0-1,0 0 0,-1-1 0,0 1 0,0-1 0,0 0 1,0 1-1,-1-1 0,0 0 0,0-1 0,0 1 1,0 0-1,-1-1 0,0 1 0,0 0 0,0-12 0,-2 15-29,0 0-1,0-1 0,1 1 1,-1 0-1,-1 0 1,1 0-1,0-1 0,0 1 1,-1 0-1,1 1 0,-1-1 1,0 0-1,0 0 0,1 1 1,-1-1-1,0 1 1,0-1-1,0 1 0,-1 0 1,1 0-1,0 0 0,0 0 1,-1 0-1,1 1 0,0-1 1,-1 1-1,1-1 1,-5 1-1,4-1-299,0 1 1,0 0-1,0 0 1,0 0-1,-1 0 1,1 0-1,0 1 1,0-1-1,0 1 1,-5 2-1,7-3-177,0 1-1,-1 0 1,1-1 0,0 1-1,0 0 1,-1 0-1,1 0 1,0 0 0,0 0-1,0 0 1,0 0 0,0 0-1,0 1 1,1-1-1,-1 0 1,0 0 0,1 1-1,-1-1 1,1 0 0,-1 1-1,1-1 1,-1 3-1,1 9-9294</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45.950"/>
    </inkml:context>
    <inkml:brush xml:id="br0">
      <inkml:brushProperty name="width" value="0.025" units="cm"/>
      <inkml:brushProperty name="height" value="0.025" units="cm"/>
    </inkml:brush>
  </inkml:definitions>
  <inkml:trace contextRef="#ctx0" brushRef="#br0">1 0 14862,'0'0'-961</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46.308"/>
    </inkml:context>
    <inkml:brush xml:id="br0">
      <inkml:brushProperty name="width" value="0.025" units="cm"/>
      <inkml:brushProperty name="height" value="0.025" units="cm"/>
    </inkml:brush>
  </inkml:definitions>
  <inkml:trace contextRef="#ctx0" brushRef="#br0">1 87 13997,'0'0'10154,"59"-2"-8841,-20-10 32,5-3-800,7 1-545,1-2-2114,-2 3-2755,-2-1-3875</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54.516"/>
    </inkml:context>
    <inkml:brush xml:id="br0">
      <inkml:brushProperty name="width" value="0.025" units="cm"/>
      <inkml:brushProperty name="height" value="0.025" units="cm"/>
    </inkml:brush>
  </inkml:definitions>
  <inkml:trace contextRef="#ctx0" brushRef="#br0">0 1 19891,'0'0'9385</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46.647"/>
    </inkml:context>
    <inkml:brush xml:id="br0">
      <inkml:brushProperty name="width" value="0.025" units="cm"/>
      <inkml:brushProperty name="height" value="0.025" units="cm"/>
    </inkml:brush>
  </inkml:definitions>
  <inkml:trace contextRef="#ctx0" brushRef="#br0">106 72 2466,'0'0'18797,"7"-10"-16753,24-31-378,-29 39-1551,1 0 1,-1 0 0,1 0-1,-1 1 1,1-1-1,0 0 1,-1 1-1,1 0 1,0 0-1,0 0 1,0 0-1,0 0 1,0 0-1,0 1 1,1-1-1,-1 1 1,0 0-1,0 0 1,0 0-1,0 1 1,0-1-1,0 1 1,0 0-1,4 0 1,-6 0-107,1 0 1,0-1-1,0 1 1,0 0-1,-1 0 1,1 0-1,0 0 1,-1 0-1,1 1 1,-1-1-1,0 0 1,1 1-1,-1-1 1,0 1-1,0-1 1,0 1-1,0 0 1,0 0-1,0-1 1,0 1-1,0 0 1,-1 0-1,1 0 1,-1 0-1,1 0 1,-1-1-1,0 1 1,0 0-1,0 0 1,0 0-1,0 0 1,0 0-1,-1 0 1,1 0-1,-2 3 1,1 0 9,-1-1 0,-1 1 0,1-1 0,0 0 0,-1 1 0,0-1 0,0 0 0,0-1 0,-1 1 0,1-1 0,-9 7 0,-51 28 871,51-32-564,0 1 1,0 0-1,1 0 0,-15 14 0,67-20-1020,109-3-2514,-149 2 3195,1 0 1,-1 0-1,0 0 0,0 0 1,1 1-1,-1-1 1,0 0-1,0 0 1,0 1-1,1-1 1,-1 1-1,0-1 1,0 1-1,0 0 1,0-1-1,0 1 1,0 0-1,0 0 1,0-1-1,1 3 1,-2-2 2,1 0 1,-1-1-1,0 1 1,0 0 0,0 0-1,0 0 1,0 0-1,0 0 1,0 0 0,0 0-1,0 0 1,0 0-1,0-1 1,0 1 0,-1 0-1,1 0 1,0 0-1,-1 0 1,1 0 0,-2 1-1,0 2 109,-1 0 1,0 0-1,-1-1 0,1 1 0,-1-1 0,1 1 1,-1-1-1,-8 4 0,-23 11 738,0-3 0,-2-1 0,0-2 0,-65 14 0,139-35-3410,80-23-12230,-62 15 4099</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47.022"/>
    </inkml:context>
    <inkml:brush xml:id="br0">
      <inkml:brushProperty name="width" value="0.025" units="cm"/>
      <inkml:brushProperty name="height" value="0.025" units="cm"/>
    </inkml:brush>
  </inkml:definitions>
  <inkml:trace contextRef="#ctx0" brushRef="#br0">225 56 18962,'-10'-1'2653,"-2"0"-2233,0 1-1,0 0 1,0 0-1,0 2 1,0-1-1,1 1 1,-1 1-1,0 0 1,1 1-1,0 0 1,-20 10-1,26-11-199,1 0 0,-1 1-1,1-1 1,0 1 0,0 0-1,0 0 1,1 0 0,-1 0 0,1 1-1,0-1 1,0 1 0,-3 7 0,6-10-210,-1 0 0,1 0 0,0 0 1,-1 0-1,1-1 0,0 1 0,0 0 1,0 0-1,0 0 0,0 0 0,1 0 1,-1 0-1,1 0 0,-1-1 0,1 1 1,0 0-1,-1 0 0,1-1 0,0 1 1,0 0-1,0-1 0,0 1 0,1-1 1,-1 1-1,0-1 0,1 0 1,-1 0-1,1 1 0,-1-1 0,1 0 1,-1 0-1,1 0 0,0-1 0,-1 1 1,1 0-1,0-1 0,0 1 0,3 0 1,7 2-23,0 0 0,1 0 0,-1-1 0,0-1 0,1 0 1,-1-1-1,1 0 0,-1-1 0,0 0 0,1-1 0,20-6 0,-28 7-15,1-1-1,0 0 0,-1 0 0,1 0 1,-1-1-1,0 0 0,0 0 0,0 0 1,0 0-1,-1-1 0,1 0 0,-1 0 1,0 0-1,0-1 0,0 1 0,-1-1 1,1 0-1,-1 0 0,0 0 0,-1 0 1,1-1-1,-1 1 0,0-1 0,0 1 1,-1-1-1,2-10 0,-3 13 4,0 0 0,0 0 1,-1-1-1,1 1 0,-1 0 0,0 0 0,1 0 1,-1 0-1,-1 0 0,1 0 0,0 0 0,-1 0 0,0 0 1,1 0-1,-1 1 0,0-1 0,0 0 0,-1 1 0,1 0 1,0 0-1,-1 0 0,0 0 0,1 0 0,-1 0 1,-3-1-1,1 0-291,0 1 1,0 0 0,0 0 0,-1 0-1,1 1 1,0 0 0,-1 0 0,1 0 0,-1 0-1,0 1 1,1 0 0,-1 0 0,1 1-1,-7 1 1,11-2 142,0 0 1,1 0-1,-1 1 1,0-1-1,1 0 1,-1 1-1,0-1 0,1 1 1,-1-1-1,1 1 1,-1-1-1,1 1 0,-1-1 1,1 1-1,-1 0 1,1-1-1,-1 1 1,1 0-1,0-1 0,-1 1 1,1 0-1,0-1 1,0 1-1,0 0 0,-1 0 1,1-1-1,0 1 1,0 0-1,0 1 1,3 14-6288,7-2-3566</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47.428"/>
    </inkml:context>
    <inkml:brush xml:id="br0">
      <inkml:brushProperty name="width" value="0.025" units="cm"/>
      <inkml:brushProperty name="height" value="0.025" units="cm"/>
    </inkml:brush>
  </inkml:definitions>
  <inkml:trace contextRef="#ctx0" brushRef="#br0">177 21 19827,'-12'2'1489,"-2"-1"-1065,0 1 0,0 1 0,1 1 0,-1 0 0,-13 6 0,23-9-255,0 1 0,0-1 0,0 1 1,0 0-1,0 1 0,1-1 0,-1 1 1,1-1-1,0 1 0,0 0 0,0 0 1,0 0-1,0 1 0,1-1 0,-1 1 0,1 0 1,0-1-1,0 1 0,0 0 0,1 0 1,-1 0-1,1 0 0,0 0 0,-1 7 1,3-9-163,-1 0 1,0 0-1,1 0 1,-1-1 0,1 1-1,0 0 1,-1 0-1,1-1 1,0 1 0,0-1-1,0 1 1,0-1-1,0 1 1,0-1 0,1 1-1,-1-1 1,0 0-1,1 0 1,-1 0 0,1 0-1,-1 0 1,1 0-1,0 0 1,-1 0 0,1-1-1,0 1 1,0-1-1,-1 1 1,1-1 0,0 0-1,2 1 1,64 4 176,-62-5-168,4 0-12,0-1 0,0-1 0,0 1 1,0-2-1,0 1 0,0-1 1,0-1-1,-1 0 0,14-7 0,-19 9 7,-1 0 1,1 0-1,0-1 0,-1 0 0,1 1 0,-1-1 0,0 0 0,0 0 0,0-1 0,0 1 1,0-1-1,-1 1 0,0-1 0,0 0 0,0 0 0,0 0 0,0 0 0,-1 0 0,0-1 0,0 1 1,0 0-1,0-1 0,-1 1 0,0-7 0,0 9 33,-1-1 0,0 1 1,0 0-1,0 0 0,0-1 0,0 1 0,-1 0 0,1 0 1,0 0-1,-1 1 0,0-1 0,1 0 0,-1 1 1,0-1-1,0 1 0,0-1 0,0 1 0,0 0 0,0 0 1,-1 0-1,1 0 0,0 0 0,0 0 0,-1 1 1,1-1-1,-1 1 0,-2-1 0,-10-1-11,1 0-1,-30 0 1,30 2-726,-42 3 1805,31 6-3586,7 10-5823</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48.385"/>
    </inkml:context>
    <inkml:brush xml:id="br0">
      <inkml:brushProperty name="width" value="0.025" units="cm"/>
      <inkml:brushProperty name="height" value="0.025" units="cm"/>
    </inkml:brush>
  </inkml:definitions>
  <inkml:trace contextRef="#ctx0" brushRef="#br0">209 75 9705,'0'0'16426,"-1"9"-15742,-2 23-87,2 1 0,4 48 1,-1-58-1231,1-1 0,10 35 0,-20-66-6492,-14-10 4064,4 5 478,-30-28-2219,-27-25 4859,66 58 1427,0 0 1,0 0 0,1-1 0,1 0 0,-11-20-1,16 28-1302,0 0 0,1 1 0,-1-1 0,1 0-1,-1 1 1,1-1 0,0 0 0,-1 0 0,1 1-1,0-1 1,0 0 0,0 0 0,1 1 0,-1-1-1,0 0 1,1 0 0,-1 1 0,1-1 0,0 0-1,-1 1 1,1-1 0,0 1 0,2-4 0,0 2-39,0 0 0,0 0 0,1 0 0,-1 0 0,1 0 1,0 1-1,0-1 0,0 1 0,5-2 0,7-2 4,0 1 0,1 0 0,-1 1 0,21-2-1,56 2-664,-31 5-2688,-38 0 855,15 0-3649</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48.771"/>
    </inkml:context>
    <inkml:brush xml:id="br0">
      <inkml:brushProperty name="width" value="0.025" units="cm"/>
      <inkml:brushProperty name="height" value="0.025" units="cm"/>
    </inkml:brush>
  </inkml:definitions>
  <inkml:trace contextRef="#ctx0" brushRef="#br0">160 0 19603,'0'0'1847,"-11"8"-198,-7 4-1110,1 2 0,1 0 0,-20 23 0,30-31-438,1 0-1,-1 1 0,1 0 1,0 0-1,1 0 0,0 1 1,0-1-1,0 1 0,1 0 1,0 0-1,1 0 0,0 1 1,-2 14-1,4-22-106,1 0 0,-1 0 0,1 0 0,-1 0 0,1 0 0,-1-1 0,1 1 0,-1 0 0,1 0 0,0 0 1,-1 0-1,1-1 0,0 1 0,0 0 0,0-1 0,0 1 0,0-1 0,-1 1 0,1-1 0,0 1 0,0-1 0,0 1 0,0-1 0,0 0 0,0 0 0,0 0 0,1 1 0,-1-1 1,0 0-1,0 0 0,1-1 0,46 2 76,-35-2-84,33-3-213,-38 2 177,0 1 0,1 0 1,-1 0-1,0 1 0,0 0 1,1 0-1,-1 1 0,0 0 1,1 1-1,14 4 0,-22-5 67,1-1 0,-1 1 0,0 0 0,0 0 0,0 0 0,0 0 0,0 0 0,0 0 0,0 0 0,0 0 0,0 0 0,0 0 0,0 0 0,-1 1 0,1-1 0,-1 0 0,1 1 0,-1-1 0,1 0 0,-1 1 0,0-1 0,1 0 0,-1 1 0,0-1 0,0 1 0,0-1 0,0 1 0,-1-1-1,1 0 1,0 1 0,0-1 0,-1 1 0,1-1 0,-1 0 0,-1 3 0,0 0 222,0-1 0,0 1 0,0-1 0,-1 1 0,1-1 1,-1 0-1,0 0 0,0 0 0,0 0 0,-7 4 0,-5 1 603,-1 0 1,0 0 0,-21 5-1,18-7-779,0-1 0,0-2 0,0 0 0,-1 0-1,-19-2 1,34-4-2568,13-3-60,10-4-1520,6-1-1029,4 0-1826</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49.271"/>
    </inkml:context>
    <inkml:brush xml:id="br0">
      <inkml:brushProperty name="width" value="0.025" units="cm"/>
      <inkml:brushProperty name="height" value="0.025" units="cm"/>
    </inkml:brush>
  </inkml:definitions>
  <inkml:trace contextRef="#ctx0" brushRef="#br0">28 1 15535,'0'0'4559,"-1"11"-3353,-24 247 4047,25-254-5522,-1 2 1092</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49.628"/>
    </inkml:context>
    <inkml:brush xml:id="br0">
      <inkml:brushProperty name="width" value="0.025" units="cm"/>
      <inkml:brushProperty name="height" value="0.025" units="cm"/>
    </inkml:brush>
  </inkml:definitions>
  <inkml:trace contextRef="#ctx0" brushRef="#br0">9 164 15951,'0'0'2141,"-3"-10"314,3 6-2216,-2 1-91,1 0-1,1 0 1,-1-1-1,0 1 1,1-1-1,0 1 0,-1 0 1,1-1-1,1 1 1,-1-1-1,0 1 1,1-1-1,0 1 1,0 0-1,0 0 1,0-1-1,0 1 1,1 0-1,-1 0 1,1 0-1,0 0 1,0 0-1,0 1 1,0-1-1,5-4 1,3 0-43,1 0 0,0 0 1,0 0-1,1 2 0,0-1 1,0 2-1,0-1 1,1 2-1,-1 0 0,1 0 1,0 1-1,15-1 0,-22 3-107,-1 0-1,1 0 1,0 0-1,-1 0 0,1 1 1,0 0-1,-1 0 1,1 1-1,-1-1 0,1 1 1,-1 0-1,0 1 1,1-1-1,-1 1 0,-1 0 1,1 1-1,0-1 1,-1 1-1,0 0 1,0 0-1,0 0 0,0 0 1,0 1-1,-1-1 1,0 1-1,0 0 0,0 0 1,-1 0-1,3 9 1,-1-2 128,-1 0 1,0 0-1,-1 0 1,0 1 0,-1-1-1,-1 1 1,0-1-1,0 1 1,-1-1 0,-1 0-1,0 1 1,-1-1-1,0 0 1,-1 0 0,-5 13-1,2-11 208,-1-1 1,0 0-1,0 0 1,-2-1-1,1 0 0,-1-1 1,-1 0-1,0 0 0,-1-1 1,0-1-1,-25 16 0,27-19-354,-55 29 452,60-32-556,-1-1 1,1 0 0,0-1-1,-1 1 1,1-1 0,-1 0 0,1 0-1,-1-1 1,1 0 0,-11 0-1,15-1-100,0 1-1,0 0 0,0-1 1,0 1-1,1-1 0,-1 1 0,0-1 1,0 1-1,1-1 0,-1 1 1,0-1-1,1 0 0,-1 0 0,0 1 1,1-1-1,-1 0 0,1 0 1,-1 1-1,1-1 0,0 0 1,-1 0-1,1 0 0,0 0 0,0 0 1,-1 0-1,1 0 0,0 0 1,0 0-1,0 1 0,0-1 1,0-1-1,0 1 155,0-21-7372</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51.098"/>
    </inkml:context>
    <inkml:brush xml:id="br0">
      <inkml:brushProperty name="width" value="0.025" units="cm"/>
      <inkml:brushProperty name="height" value="0.025" units="cm"/>
    </inkml:brush>
  </inkml:definitions>
  <inkml:trace contextRef="#ctx0" brushRef="#br0">70 1 11851,'0'0'9145,"0"13"-8088,-11 275 2950,5-225-2652,-3 0 0,-29 108 0,33-164-862,4-19-304,3-24-65,17-55-312,3 1 0,42-105 0,-60 183 170,2-5-80,1-1 1,1 1 0,0 0 0,18-26 0,-24 40 60,0-1 0,0 1 0,1 0 0,-1 0 0,1 0 0,-1 1 0,1-1 0,0 0 0,0 1 0,1 0 0,-1 0 0,0 0 0,1 0 0,-1 0 0,1 1 0,-1 0 0,1 0 0,0 0 0,0 0 0,-1 0 0,1 1 0,0-1 0,0 1 0,0 0 0,0 0 0,0 1 0,-1-1 0,1 1 0,6 1 0,-9-1 26,0-1 1,0 1 0,0 0-1,0 0 1,0-1 0,0 1-1,-1 0 1,1 0 0,0 0-1,0 0 1,-1 0 0,1 0-1,0 0 1,-1 0 0,1 0-1,-1 0 1,1 0 0,-1 1 0,0-1-1,1 0 1,-1 0 0,0 0-1,0 1 1,0-1 0,0 0-1,0 0 1,0 0 0,0 1-1,0-1 1,-1 0 0,1 0-1,0 0 1,-1 1 0,1-1-1,-1 0 1,1 0 0,-1 0 0,0 0-1,0 1 1,-2 5 27,-1-1 0,1 0 0,-1-1 1,0 1-1,-7 8 0,-8 3 262,0 0 0,-25 16 0,38-28-210,-1-1 0,0 1 0,0-2 0,-1 1 0,1-1 0,0 0 0,-1-1 0,0 1 0,0-2 0,-15 3 0,23-4-114,0 0-1,-1-1 1,1 1 0,0 0-1,0 0 1,-1 0 0,1 0-1,0-1 1,0 1 0,0 0-1,-1 0 1,1 0 0,0-1-1,0 1 1,0 0 0,0 0-1,0-1 1,-1 1 0,1 0-1,0 0 1,0-1 0,0 1-1,0 0 1,0-1 0,0 1-1,0 0 1,0 0 0,0-1-1,0 1 1,0 0 0,0 0-1,0-1 1,0 1 0,0 0-1,0-1 1,1 1-1,-1 0 1,0 0 0,0-1-1,0 1 1,0 0 0,0 0-1,1 0 1,-1-1 0,0 1-1,0 0 1,0 0 0,1 0-1,-1-1 1,0 1 0,0 0-1,1 0 1,-1 0 0,0 0-1,1 0 1,12-15-2178,1 6-1041,1 0-1,0 1 1,24-9 0,-6 3-6169</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52.208"/>
    </inkml:context>
    <inkml:brush xml:id="br0">
      <inkml:brushProperty name="width" value="0.025" units="cm"/>
      <inkml:brushProperty name="height" value="0.025" units="cm"/>
    </inkml:brush>
  </inkml:definitions>
  <inkml:trace contextRef="#ctx0" brushRef="#br0">0 171 4004,'0'0'21716,"10"-1"-20835,-2 0-803,-1 0 0,1 0 0,-1-1 0,1 0 0,-1-1-1,0 0 1,0 0 0,0-1 0,0 1 0,0-1 0,-1-1 0,0 1 0,0-1-1,0 0 1,0-1 0,8-10 0,18-29 2,-30 43-65,-1 0-1,0 1 1,0-1 0,0 0-1,0 0 1,0 0-1,0 0 1,-1 0 0,1 0-1,-1 0 1,1 0 0,-1 0-1,0 0 1,0-1-1,0 1 1,0 0 0,0 0-1,0 0 1,-1 0 0,1 0-1,0 0 1,-2-4-1,1 5-8,-1 0-1,1 1 1,0-1-1,0 0 0,0 1 1,0-1-1,0 1 0,-1 0 1,1-1-1,0 1 0,0 0 1,-1 0-1,1-1 0,0 1 1,0 0-1,-1 0 0,1 0 1,0 1-1,-1-1 0,1 0 1,0 0-1,0 1 0,-1-1 1,1 1-1,0-1 1,0 1-1,-2 0 0,-31 19-101,26-13 116,0 0 0,1 1 0,0 0 1,0 0-1,0 0 0,1 1 0,0 0 1,1 0-1,0 0 0,0 1 0,1-1 0,0 1 1,-2 11-1,6-21-16,0 1-1,0-1 1,0 0 0,0 1 0,0-1 0,0 1 0,0-1-1,0 0 1,0 1 0,0-1 0,0 0 0,0 1 0,1-1-1,-1 0 1,0 1 0,0-1 0,0 0 0,0 0 0,1 1-1,-1-1 1,0 0 0,0 1 0,0-1 0,1 0 0,-1 0-1,0 0 1,1 1 0,-1-1 0,0 0 0,0 0 0,1 0-1,-1 1 1,0-1 0,1 0 0,0 0 0,16-1 44,18-12 65,-7 0-42,58-24 7,-78 34-86,0 1 0,0 0 0,1 1 0,-1 0 0,0 0 0,1 0 0,-1 1 0,0 1 0,11 1 0,-17-2 1,1 1-1,-1 0 1,1 0-1,-1 0 1,0 0-1,0 1 0,1-1 1,-1 1-1,0-1 1,0 1-1,0 0 1,-1-1-1,1 1 1,0 0-1,-1 0 1,1 0-1,-1 1 1,1-1-1,-1 0 1,0 0-1,0 1 1,0-1-1,-1 1 1,1-1-1,0 1 1,0 4-1,0 6 335,0 0 0,0 0 0,-2 25 0,-9-83 2289,1-22-2664,4 40-232,-1-47-1,15 83-4811,23 11-3306,-12-13 1613</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52.551"/>
    </inkml:context>
    <inkml:brush xml:id="br0">
      <inkml:brushProperty name="width" value="0.025" units="cm"/>
      <inkml:brushProperty name="height" value="0.025" units="cm"/>
    </inkml:brush>
  </inkml:definitions>
  <inkml:trace contextRef="#ctx0" brushRef="#br0">167 1 16848,'0'0'2125,"-11"1"-75,3 0-1759,1 0 1,0 0 0,0 1 0,0 0 0,0 1 0,0-1 0,0 1 0,1 0 0,-1 1 0,1 0 0,0 0 0,0 0-1,0 1 1,1 0 0,-1 0 0,1 0 0,0 1 0,1-1 0,-1 1 0,1 0 0,-6 13 0,10-18-336,1 0 1,-1-1 0,1 1-1,-1 0 1,1-1 0,-1 1-1,1-1 1,-1 1 0,1-1-1,0 1 1,-1-1 0,1 1-1,0-1 1,0 0 0,-1 1-1,1-1 1,0 0 0,0 1-1,0-1 1,-1 0 0,1 0-1,0 0 1,0 0 0,0 0-1,-1 0 1,1 0 0,0 0-1,0 0 1,1-1 0,41 2-1284,-30-1 857,-4 1 192,0 0-1,1 0 0,-1 1 1,0 1-1,0 0 0,0 0 1,13 7-1,-20-10 313,-1 1 0,1 0 0,0 0 0,0-1 0,-1 1 0,1 1-1,0-1 1,-1 0 0,1 0 0,-1 1 0,0-1 0,1 1 0,-1-1 0,0 1 0,0-1 0,0 1 0,0 0 0,0-1 0,0 1-1,0 0 1,-1 0 0,1 0 0,-1 0 0,1 0 0,-1 0 0,0 0 0,0 0 0,0 0 0,0 0 0,0 0 0,0-1 0,0 1 0,-1 0-1,1 0 1,-1 0 0,1 0 0,-1 0 0,0 0 0,0-1 0,0 1 0,0 0 0,0 0 0,-2 1 0,-2 3 479,0 0-1,-1-1 1,0 0 0,0 0 0,0 0 0,0-1 0,-1 0 0,0 0 0,0 0 0,-13 4 0,13-6-460,0 1 0,-1-1 0,1 0 0,0-1 0,-1 1 0,1-2 0,-1 1 0,1-1 0,-1 0 0,1-1 0,-11-1 0,16 2-242,1-1 0,0 1 0,0-1 1,0 1-1,0-1 0,0 0 1,0 1-1,0-1 0,0 0 0,0 0 1,0 1-1,0-1 0,0 0 1,1 0-1,-1 0 0,0 0 0,1 0 1,-1 0-1,1 0 0,-1-1 1,1 1-1,-1 0 0,0-2 0,0-29-8435,4 15 1657</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54.872"/>
    </inkml:context>
    <inkml:brush xml:id="br0">
      <inkml:brushProperty name="width" value="0.025" units="cm"/>
      <inkml:brushProperty name="height" value="0.025" units="cm"/>
    </inkml:brush>
  </inkml:definitions>
  <inkml:trace contextRef="#ctx0" brushRef="#br0">114 4 18193,'-9'5'1644,"5"-3"-1545,-53 32 2716,53-32-2501,1 1 0,-1 0-1,1 0 1,0 0-1,0 0 1,0 0 0,0 1-1,1-1 1,-1 1-1,1 0 1,0 0 0,0 0-1,0 0 1,-2 7-1,4-11-305,0 1 0,0-1 0,0 1-1,0-1 1,0 1 0,0-1 0,0 1-1,0-1 1,0 1 0,0-1 0,0 1 0,0-1-1,0 1 1,1-1 0,-1 1 0,0-1-1,0 1 1,1-1 0,-1 0 0,0 1 0,0-1-1,1 1 1,-1-1 0,0 0 0,1 1-1,-1-1 1,0 0 0,1 1 0,-1-1-1,1 0 1,-1 0 0,1 1 0,20 0-159,21-14-174,-33 7 223,0-1-1,0-1 1,0 0-1,-1 0 1,-1 0-1,1-1 1,-1 0-1,-1-1 1,9-15-1,-9 114 45,-6-86-96,1-1 1,-1 1-1,1 0 1,0-1-1,-1 0 1,1 1-1,0-1 1,1 1-1,-1-1 1,0 0-1,1 0 1,-1 0-1,1 0 1,0 0-1,0 0 1,0 0-1,0 0 1,0-1-1,0 1 1,2 0-1,-1 0-641,-1-1-1,0-1 1,1 1-1,-1 0 1,0-1-1,1 1 1,-1-1-1,1 1 1,-1-1-1,1 0 1,-1 0-1,1-1 1,4 0-1,9-4-7088</inkml:trace>
  <inkml:trace contextRef="#ctx0" brushRef="#br0" timeOffset="1">370 1 13741,'0'0'9897,"-31"58"-6405,26-44-1603,5-3-1376,0-6-513,13-5-128,2-1-1986,3-16-3171,-3-8-8136</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53.035"/>
    </inkml:context>
    <inkml:brush xml:id="br0">
      <inkml:brushProperty name="width" value="0.025" units="cm"/>
      <inkml:brushProperty name="height" value="0.025" units="cm"/>
    </inkml:brush>
  </inkml:definitions>
  <inkml:trace contextRef="#ctx0" brushRef="#br0">125 0 16111,'0'0'4767,"-8"1"-3331,1 0-1274,1 1-1,0-1 1,-1 1-1,1 1 1,0-1-1,0 1 1,1 0-1,-1 0 1,1 1-1,-7 5 1,8-7 13,1 1 0,-1 1 0,1-1 0,0 0 0,-1 1 0,1 0 0,1 0 0,-1-1 0,1 2 0,-1-1 0,1 0 0,1 0 1,-1 1-1,0-1 0,1 1 0,0-1 0,-1 8 0,2-11-167,1 0-1,-1-1 1,0 1 0,1 0 0,-1-1-1,0 1 1,1-1 0,-1 1 0,1-1-1,-1 1 1,1-1 0,-1 1 0,1-1 0,0 1-1,-1-1 1,1 0 0,-1 1 0,1-1-1,0 0 1,-1 0 0,1 1 0,0-1 0,-1 0-1,1 0 1,0 0 0,0 0 0,-1 0-1,1 0 1,0 0 0,-1 0 0,1 0-1,0 0 1,-1 0 0,1-1 0,0 1 0,-1 0-1,2-1 1,30-7 188,16-19-121,-42 23-130,-1-1 1,1 2 0,-1-1 0,1 0 0,0 1 0,1 1 0,-1-1 0,0 1 0,1 0 0,0 0 0,-1 0-1,1 1 1,0 0 0,9 1 0,-15 0 43,0 1 1,0 0-1,0-1 0,0 1 0,0 0 0,-1 0 1,1 0-1,0-1 0,0 1 0,-1 0 0,1 0 0,0 0 1,-1 0-1,1 0 0,-1 1 0,0-1 0,1 0 1,-1 0-1,0 0 0,0 0 0,1 0 0,-1 0 0,0 1 1,0-1-1,0 2 0,-1 40 591,1-30-372,3 14 429,-3-27-588,1 1 0,-1 0 0,0-1 0,1 1 0,-1-1 0,0 1 0,1-1 0,-1 1 0,0-1 0,1 1 0,-1-1 0,1 1 1,-1-1-1,1 0 0,-1 1 0,1-1 0,-1 0 0,1 1 0,-1-1 0,1 0 0,0 0 0,0 1 0,2-2 31,1 1 0,-1-1-1,0 0 1,0 0 0,0 0 0,0 0 0,0 0 0,0-1 0,0 1-1,0-1 1,0 0 0,3-3 0,17-10-5,-15 8-101,1 1 0,-1 0 0,2 0-1,-1 1 1,0 0 0,1 1 0,0 0-1,0 0 1,1 1 0,11-2-1,-21 5 20,-1 0-1,1 0 1,0 0-1,0 0 1,-1 0-1,1 0 0,0 0 1,0 0-1,-1 1 1,1-1-1,0 0 1,-1 0-1,1 1 0,0-1 1,-1 0-1,1 1 1,0-1-1,-1 1 1,1-1-1,-1 0 0,1 1 1,-1 0-1,1-1 1,-1 1-1,1-1 1,-1 1-1,0-1 0,1 1 1,-1 0-1,0-1 1,1 1-1,-1 0 1,0 0-1,1 1 0,-1 32 17,0-32 38,-1 0 1,1 0 0,0-1 0,-1 1 0,1 0 0,0 0-1,0 0 1,0 0 0,0 0 0,1 0 0,-1 0 0,0 0-1,1 0 1,0 0 0,-1 0 0,1-1 0,0 1 0,0 0-1,0 0 1,0-1 0,2 3 0,-2-4-135,1 1 1,0-1-1,-1 0 1,1 1-1,0-1 0,0 0 1,-1 0-1,1 0 1,0-1-1,-1 1 1,1 0-1,0 0 0,0-1 1,-1 1-1,1-1 1,-1 0-1,1 0 1,0 1-1,-1-1 0,0 0 1,3-2-1,27-25-8829,-16 10 2430</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53.521"/>
    </inkml:context>
    <inkml:brush xml:id="br0">
      <inkml:brushProperty name="width" value="0.025" units="cm"/>
      <inkml:brushProperty name="height" value="0.025" units="cm"/>
    </inkml:brush>
  </inkml:definitions>
  <inkml:trace contextRef="#ctx0" brushRef="#br0">79 70 17905,'0'0'6710,"10"-4"-6379,31-15-229,-40 19-97,0 0 0,0-1 1,0 1-1,0 0 0,0-1 1,0 1-1,0-1 0,0 1 1,-1-1-1,1 0 0,0 1 1,0-1-1,-1 0 0,1 0 1,0 1-1,-1-1 0,1 0 1,0 0-1,-1 0 0,1 0 1,-1 0-1,0 0 0,1 0 1,-1 0-1,0 0 0,1 0 1,-1 0-1,0 0 0,0 0 1,0 0-1,0 0 0,0 0 1,0 0-1,0 0 0,-1 0 1,1-2-1,-1 2 38,0 0 0,0 0 1,0 0-1,0 0 0,0 0 0,0 0 1,0 0-1,0 0 0,0 0 0,-1 0 1,1 0-1,0 1 0,-1-1 1,1 1-1,0-1 0,-1 1 0,1-1 1,-1 1-1,-2 0 0,-3-1 144,-1 1-1,1 1 1,-1 0 0,1 0 0,0 0-1,-1 1 1,1 0 0,-10 4-1,14-5-150,1 0-1,-1 0 0,1 1 1,-1-1-1,1 1 0,-1-1 1,1 1-1,0 0 1,0 0-1,0 0 0,0 0 1,0 0-1,0 0 0,1 0 1,-1 1-1,1-1 1,-1 1-1,1-1 0,0 1 1,0-1-1,0 1 0,1 0 1,-1 0-1,0-1 0,1 5 1,0-6-31,0 0 1,1 0-1,-1 0 0,0 0 1,1-1-1,-1 1 0,1 0 1,-1 0-1,1-1 0,-1 1 1,1 0-1,0 0 1,-1-1-1,1 1 0,0-1 1,-1 1-1,1-1 0,0 1 1,0-1-1,0 1 0,-1-1 1,1 0-1,0 1 1,0-1-1,0 0 0,0 0 1,0 0-1,0 0 0,0 1 1,0-1-1,0 0 0,-1-1 1,3 1-1,34-2 152,-36 2-155,13-3-6,1-1-1,-1-1 0,1 0 0,16-9 0,40-13-545,-65 25 417,-1 1 0,1 0 0,-1 0 0,1 0-1,-1 1 1,1 0 0,0 0 0,-1 0 0,1 1-1,8 2 1,-13-2 141,1-1 0,-1 1 0,0 0 0,0 0 0,0 0-1,0 0 1,1 0 0,-1 0 0,-1 0 0,1 0 0,0 0 0,0 1-1,0-1 1,-1 0 0,1 1 0,0-1 0,-1 1 0,1-1 0,-1 0-1,0 1 1,1-1 0,-1 1 0,0 2 0,2 43 1135,-2-29-702,0-16-395,0 0 0,0 0 0,0 0 0,0 0 0,1 0 0,-1 0 0,1 0 0,-1 0 0,1 0 0,0-1 0,0 1 1,0 0-1,0-1 0,0 1 0,0 0 0,0-1 0,0 1 0,1-1 0,-1 0 0,1 1 0,-1-1 0,3 2 1,-2-2 0,1 0 1,0 0 0,0-1 0,0 1 0,0-1 0,0 1 0,-1-1 0,1 0 0,0 0 0,0 0 0,0 0-1,0-1 1,4 0 0,10-4 55,-1-1 0,1 0-1,-1-1 1,15-10 0,-21 12-89,22-12-54,46-22-486,-72 36 362,0 1-1,0 0 1,0 0-1,1 1 0,-1-1 1,1 1-1,-1 1 1,1-1-1,0 1 1,7 1-1,-13 0 166,0 0 0,0 0 0,0 0 0,0 0 0,0 0 0,-1 0 0,1 1 1,0-1-1,-1 0 0,1 0 0,-1 1 0,1-1 0,-1 0 0,1 1 0,-1-1 0,0 0 0,0 1 0,1-1 0,-1 0 0,0 1 0,0-1 0,-1 1 0,1-1 0,0 0 0,-1 3 0,-2 20-1200,0-8-3480</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54.614"/>
    </inkml:context>
    <inkml:brush xml:id="br0">
      <inkml:brushProperty name="width" value="0.025" units="cm"/>
      <inkml:brushProperty name="height" value="0.025" units="cm"/>
    </inkml:brush>
  </inkml:definitions>
  <inkml:trace contextRef="#ctx0" brushRef="#br0">232 18 19731,'-9'-1'1900,"2"0"-1598,-1 0 1,1 0-1,-1 1 0,1 0 0,-1 1 0,1 0 1,-1 0-1,1 0 0,0 1 0,-1 0 0,1 1 1,0 0-1,0 0 0,1 0 0,-1 1 1,1 0-1,-7 4 0,-44 52 291,53-57-583,1 1 1,0 0 0,0 0-1,1 1 1,-1-1 0,1 0-1,0 1 1,0 0 0,1-1-1,-1 1 1,1 0 0,0 0-1,0 0 1,0 6 0,2-11-6,0 1 0,1-1 0,-1 0 0,0 1 0,0-1 0,0 0 0,1 0 0,-1 0 0,0 0 0,0 0 0,0 0 0,1 0 0,-1 0 0,0-1 0,0 1 0,2-1 0,4-1 33,0-1 1,0 0-1,0 0 0,0-1 0,-1 0 1,1 0-1,-1 0 0,10-10 1,46-49 36,-50 50-52,5-7 14,-13 15-29,0-1 0,0 1 0,1 0 0,0 0 1,0 0-1,1 1 0,9-6 0,-12 42-350,-21 108 1938,18-139-1560,0 0 0,0 0 0,0-1 0,0 1 0,0 0 0,0 0 0,1 0 0,-1 0 0,0 0 0,0 0 0,1 0 0,-1 0 0,1 0 0,-1-1 0,1 1 0,-1 0 0,1 0 0,0-1 0,-1 1 0,1 0-1,0-1 1,-1 1 0,1 0 0,0-1 0,0 1 0,1 0 0,0-1 2,1 1-1,-1 0 1,1-1-1,-1 1 1,1-1-1,-1 0 0,1 0 1,0 0-1,-1 0 1,3-1-1,4 0 49,-1-1-1,0 0 0,0 0 1,0-1-1,12-6 0,4-6 42,38-30 0,-43 29-258,1 2 0,40-23 0,-60 37 117,1-1-1,-1 1 1,1 0-1,-1 0 1,1-1-1,0 1 1,-1 0-1,1 0 1,-1 0-1,1 0 1,-1 0-1,1 0 1,0 0-1,-1 0 1,1 0-1,-1 0 1,1 0-1,-1 0 1,1 0-1,0 0 1,-1 0-1,1 1 1,-1-1-1,1 0 1,-1 0-1,1 1 1,-1-1-1,1 0 1,-1 1-1,1 0 1,7 20-50,-8 40 362,-1-44-280,0-15 10,1-1 0,0 0-1,0 0 1,0 0 0,0 0 0,0 0 0,0 0-1,1 0 1,-1 0 0,0 0 0,0 0 0,1 0 0,-1 0-1,1 0 1,-1-1 0,1 1 0,-1 0 0,1 0-1,-1 0 1,1 0 0,0-1 0,-1 1 0,1 0 0,1 1-1,0-2 1,-1 0-1,1 0 0,-1 0 0,1 0 0,0 0 1,-1 0-1,1 0 0,-1 0 0,1 0 0,-1-1 1,1 1-1,-1-1 0,0 1 0,1-1 0,-1 1 1,1-1-1,0-1 0,35-21 291,-32 19-329,0 0 0,0 0 0,1 0 0,-1 1 0,1 0 0,0 0 0,0 1 1,0-1-1,0 1 0,0 1 0,0-1 0,8 0 0,-13 2-2,0 0 0,-1 0 0,1 0-1,0 1 1,-1-1 0,1 0 0,-1 0 0,1 0-1,0 1 1,-1-1 0,1 0 0,-1 1-1,1-1 1,-1 0 0,1 1 0,-1-1 0,1 1-1,-1-1 1,0 0 0,1 1 0,-1 0 0,1-1-1,-1 1 1,0-1 0,0 1 0,1-1 0,-1 1-1,0 0 1,0-1 0,0 1 0,1-1-1,-1 1 1,0 1 0,0 30-23,-1-3 191,1-29-148,0 1-1,0 0 1,1-1-1,-1 1 1,0 0-1,0-1 1,0 1-1,0 0 0,1-1 1,-1 1-1,0 0 1,0-1-1,1 1 1,-1-1-1,0 1 0,1-1 1,-1 1-1,1-1 1,-1 1-1,1-1 1,-1 1-1,1-1 1,-1 1-1,1-1 0,0 0 1,-1 0-1,2 1 1,2 0 1,1-1-1,-1 0 1,1 0 0,0 0 0,-1-1-1,1 1 1,-1-1 0,1 0 0,-1 0-1,1-1 1,-1 0 0,0 1 0,0-1 0,6-4-1,61-44 125,-27 18-92,-41 30-40,3-2 0,1-1 0,-1 1 0,1 1 0,0-1 0,0 1 0,0 0 0,1 1 0,-1 0 0,1 0 0,10-1 0,-17 4-69,0 0 0,0-1 0,-1 1 0,1 0 0,0 0 0,-1 0-1,1 0 1,-1 0 0,1 0 0,-1 0 0,1 0 0,-1 0 0,0 0 0,1 0 0,-1 0 0,0 1 0,0-1 0,0 0 0,0 0 0,0 0-1,0 0 1,0 3 0,-1 37-3838,1-33 2100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55.751"/>
    </inkml:context>
    <inkml:brush xml:id="br0">
      <inkml:brushProperty name="width" value="0.025" units="cm"/>
      <inkml:brushProperty name="height" value="0.025" units="cm"/>
    </inkml:brush>
  </inkml:definitions>
  <inkml:trace contextRef="#ctx0" brushRef="#br0">292 3 3651,'0'0'19010,"-1"9"-16250,0 1-2326,-1 0 0,-1 0-1,1-1 1,-2 1-1,1-1 1,-1 0 0,-1 0-1,0 0 1,-6 8-1,-64 84 823,43-62-954,-112 133 547,255-336-9740,-77 108 4737,3 2-1,86-97 1,-155 204 9274,15-29-4137,-20 28 3145,-40 72 0,69-109-3678,0 0 0,1 1 0,1 0 0,1 0 0,0 0 0,1 0 0,1 1 0,0 0 0,1 0 0,1 19 0,1-34-451,1 0 1,-1 1-1,1-1 0,0 1 0,0-1 0,0 0 1,0 0-1,0 1 0,0-1 0,1 0 0,-1 0 1,1 0-1,-1 0 0,1-1 0,0 1 0,0 0 1,-1-1-1,1 1 0,1-1 0,-1 1 0,0-1 1,0 0-1,0 0 0,1 0 0,-1 0 0,0-1 1,1 1-1,-1 0 0,1-1 0,-1 0 0,1 0 1,-1 0-1,1 0 0,-1 0 0,1 0 0,-1 0 1,0-1-1,1 1 0,4-3 0,-6 3 5,-1-1 0,1 1 0,-1-1 0,1 1 0,-1-1 0,1 1 0,-1-1 0,1 1 0,-1-1 0,0 0 0,1 1-1,-1-1 1,0 0 0,1 1 0,-1-1 0,0 0 0,0 0 0,0 1 0,0-1 0,1 0 0,-1 0 0,0 1 0,0-1 0,-1 0 0,1 0 0,0 1 0,0-1 0,0 0 0,0 1-1,-1-1 1,1 0 0,0 1 0,0-1 0,-1 0 0,1 1 0,-1-1 0,1 0 0,-1 1 0,1-1 0,-1 1 0,1-1 0,-2 0 0,-30-31 64,20 21-119,-20-33-1152,31 42 1050,-1 0 0,1 0 1,0 0-1,-1-1 0,1 1 0,0-1 1,1 1-1,-1-1 0,0 1 0,1-1 1,0 1-1,-1-1 0,1 1 0,0-1 1,0 0-1,0 1 0,1-1 0,0-4 1,1 8 172,1-1 0,-1 1 0,0-1 0,1 1 1,-1 0-1,0 0 0,0 0 0,0 0 0,1 1 0,-1-1 1,-1 0-1,1 1 0,0 0 0,2 1 0,-2-1 9,7 5-117,0-1 0,1 0-1,-1-1 1,1 0 0,0-1 0,0 0 0,1 0 0,-1-1 0,1 0 0,0-1 0,17 1 0,-28-3 296,-15-42-374,15 33-135,-1 0 0,2 0 0,-1 0 0,1 0 0,0 0 0,1 0 0,0 1 0,1-1 0,0 1 0,0-1 0,1 1 0,8-14 0,-10 40 4019,1-12-6139</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57.275"/>
    </inkml:context>
    <inkml:brush xml:id="br0">
      <inkml:brushProperty name="width" value="0.025" units="cm"/>
      <inkml:brushProperty name="height" value="0.025" units="cm"/>
    </inkml:brush>
  </inkml:definitions>
  <inkml:trace contextRef="#ctx0" brushRef="#br0">0 357 13325,'0'0'16223,"12"-7"-15438,-9 5-755,3-3 58,1 1 1,0 0 0,0 0-1,1 1 1,-1-1-1,1 2 1,-1-1 0,1 1-1,0 0 1,0 0-1,0 1 1,0 1 0,14-1-1,-20 2-91,0 0 0,-1-1 0,1 1-1,0 0 1,-1 0 0,1 0 0,-1 0 0,1 1 0,-1-1-1,1 0 1,-1 1 0,0-1 0,0 0 0,0 1-1,0 0 1,0-1 0,0 1 0,0 0 0,0-1-1,-1 1 1,1 0 0,-1 0 0,1-1 0,-1 1-1,0 0 1,1 0 0,-1 0 0,-1 3 0,2 5 6,-1 0 1,0 0-1,-1 0 1,-2 12-1,-2-4 137,-1-1-1,-1 0 0,0 0 1,-2-1-1,-16 26 0,17-30 200,20-29-331,-2-1 0,0 0 0,-1-1 0,-1 0 0,-1-1 0,-1 1 0,7-34 0,-11 46-8,-1 12 0,0-2 0,-1-1 0,0 0 0,1 1 0,0-1 0,-1 0 0,1 0 0,0 1 0,0-1 0,0 0 0,1 0 0,-1 0 0,0 0 0,1 0 0,-1-1 0,1 1 0,0 0 0,-1-1 0,1 1 0,0-1 0,0 0 0,2 2 0,2-2 0,0-1 0,-1 0 0,1 0 0,0 0 0,0 0 0,-1-1 0,1 0 0,-1 0 0,1-1 0,-1 1 0,1-1 0,-1-1 0,0 1 0,0-1 0,0 1 0,0-2 0,0 1 0,-1 0 0,1-1 0,-1 0 0,0 0 0,4-5 0,8-8 0,0-2 0,-2 0 0,23-39 0,-22 33-31,17-42 1,-29 58 9,0 1 1,-1 0-1,1 0 0,-2-1 1,1 0-1,-1 1 1,0-1-1,-1 0 1,-1-14-1,1 23 8,0-1 0,0 1 0,0 0 0,-1-1 0,1 1 0,0 0 0,0-1 0,-1 1 0,1 0 0,0 0 0,0-1 0,-1 1 0,1 0 0,0 0 0,-1-1 0,1 1 0,0 0 0,-1 0 0,1 0 0,0 0 0,-1-1 0,1 1 0,0 0 0,-1 0 0,1 0 0,-1 0 0,1 0 0,0 0 0,-1 0 0,1 0 0,-1 0 0,1 0 0,0 0-1,-1 1 1,1-1 0,0 0 0,-1 0 0,1 0 0,0 0 0,-1 0 0,1 1 0,0-1 0,-1 0 0,1 0 0,0 1 0,-1-1 0,1 0 0,0 1 0,0-1 0,-1 0 0,1 0 0,0 1 0,0-1 0,0 0 0,-1 2 0,-16 16-117,-2 6 131,0 1 1,3 1-1,-22 42 1,31-53 132,0 1 0,1 0 0,1 0 0,0 1 0,2-1 0,0 1 0,-2 34 0,5-48-132,0 0-1,0 1 1,0-1-1,1 0 1,-1 1-1,1-1 1,0 0 0,0 0-1,0 1 1,0-1-1,1 0 1,-1 0-1,1 0 1,0-1 0,0 1-1,0 0 1,0-1-1,0 1 1,1-1 0,-1 1-1,1-1 1,-1 0-1,1 0 1,0 0-1,0-1 1,0 1 0,0-1-1,0 1 1,0-1-1,0 0 1,1 0 0,-1-1-1,0 1 1,0-1-1,1 1 1,-1-1-1,5 0 1,1 0-3,0-1 0,0 0 0,0 0 1,-1 0-1,1-1 0,-1-1 0,1 1 0,-1-1 0,0-1 0,1 1 1,-2-1-1,1-1 0,11-8 0,-12 8 1,0-1 0,0-1 0,0 1 0,-1-1 0,0-1 0,0 1 0,-1-1 0,1 0 0,-2 0 0,1 0 0,-1-1 0,-1 1 0,0-1 0,0 0 0,0 0 0,-1 0 0,-1-1 0,2-12 0,-3 20 0,0 1 0,-1 0 0,1 0 0,0-1 0,0 1 0,0 0 0,-1 0 0,1 0 0,-1-1 0,1 1 0,-1 0 0,1 0 0,-1 0 0,0 0 0,1 0 0,-1 0 0,0 0 0,0 0 0,0 0 0,0 1 0,0-1 0,0 0 0,0 0 0,0 1 0,0-1 0,0 1 0,0-1 0,0 1 0,-1-1 0,1 1 0,0 0 0,0 0 0,-1-1 0,1 1 0,0 0 0,0 0 0,0 0 0,-1 0 0,1 1 0,0-1 0,0 0 0,-1 0 0,1 1 0,0-1 0,0 1 0,0-1 0,-2 1 0,-1 0 0,0 1 0,0-1 0,0 1 0,1 0 0,-1-1 0,0 2 0,1-1 0,-1 0 0,1 1 0,-1 0 0,1-1 0,0 1 0,-4 6 0,6-8 0,0 1 0,0-1 0,0 0 0,1 0 0,-1 1 0,0-1 0,1 0 0,-1 1 0,1-1 0,-1 0 0,1 1 0,0-1 0,0 1 0,0-1 0,-1 1 0,1-1 0,1 1 0,-1-1 0,0 1 0,0-1 0,0 0 0,1 1 0,-1-1 0,1 1 0,-1-1 0,2 2 0,0-1 0,-1-1 0,1 0 0,0 0 0,0 0 0,-1 0 0,1 0 0,0-1 0,0 1 0,0-1 0,0 1 0,0-1 0,0 1 0,0-1 0,0 0 0,0 0 0,3 0 0,6-1 0,0 0 0,0-1 0,-1 0 0,1-1 0,-1 0 0,12-4 0,25-20 0,-44 26 0,0-1 0,-1 0 0,1 0 0,0 0 0,-1-1 0,1 1 0,-1-1 0,0 1 0,0-1 0,0 0 0,0 0 0,3-6 0,-31 34-304,25-25 303,-6 8 25,0 0-1,1 0 1,0 1-1,0 0 0,1 0 1,0 0-1,1 1 1,-1-1-1,2 1 1,0 0-1,0 0 1,-2 16-1,5-26-23,1 1 0,-1-1 0,0 1 0,0-1 0,1 1 0,-1-1 0,0 1 0,1-1 0,-1 0 0,1 1 0,-1-1 0,1 1 0,-1-1 0,1 0 0,-1 0 0,1 1 0,-1-1 0,1 0 0,-1 0 0,1 1 0,-1-1 0,1 0 0,-1 0 0,1 0 0,0 0 0,-1 0 0,1 0 0,-1 0 0,1 0 0,-1 0 0,1 0 0,0-1 0,23-2 0,-12-1 1,0-1 0,0 0 0,0-1-1,0-1 1,-1 0 0,0 0 0,13-13 0,68-67-33,-90 85 30,7-7-261,0 0 0,-1-1 1,14-21-1,-64 76-928,33-35 1273,1 0 0,1 0 1,0 1-1,0 0 0,1 0 0,0 1 0,1 0 0,1 0 0,0 0 0,0 0 1,1 1-1,-1 17 0,4-29-78,-1 0 0,1 0 1,0 0-1,1 0 0,-1 0 0,0 0 1,0 0-1,0 0 0,1-1 0,-1 1 1,0 0-1,1 0 0,-1 0 0,0 0 1,1-1-1,-1 1 0,1 0 0,0 0 1,-1-1-1,1 1 0,0 0 0,-1-1 1,1 1-1,0-1 0,-1 1 1,1-1-1,0 1 0,0-1 0,0 0 1,0 1-1,1-1 0,2 1 8,-1-1 0,1 0 0,-1 0 0,1 0 0,-1 0 0,1 0 0,-1-1 0,0 0 0,4-1 0,6-2 21,-1 0 0,0-1 0,0-1 1,11-7-1,8-9-42,-1-1 1,-2-1 0,0-2 0,-2-1-1,0-1 1,-2-1 0,-2-2 0,0 0-1,-2-1 1,18-40 0,-35 67-31,-1 1 1,0 0-1,-1-1 1,1 1-1,-1-1 1,1 1-1,-2-1 0,2-6 1,-2 11 34,-1-1-1,1 1 1,0 0 0,0 0 0,-1-1-1,1 1 1,0 0 0,0 0 0,-1 0 0,1 0-1,0-1 1,-1 1 0,1 0 0,0 0-1,-1 0 1,1 0 0,0 0 0,0 0 0,-1 0-1,1 0 1,0 0 0,-1 0 0,1 0-1,0 0 1,-1 0 0,1 0 0,0 0 0,-1 0-1,1 0 1,0 1 0,-1-1 0,1 0-1,0 0 1,0 0 0,-1 0 0,1 1-1,0-1 1,-1 0 0,1 0 0,0 1 0,0-1-1,0 0 1,-1 0 0,1 1 0,0-1-1,0 0 1,0 1 0,-16 16 90,0 1 0,2 0 0,0 2 0,1-1 0,1 1 0,1 1 1,-16 40-1,19-36 5,0 0 0,1 1 1,2 0-1,1 0 1,1 1-1,1-1 1,1 36-1,3-51-79,1-14 0,2-20-132,-6 13-148,-1-1 0,-1 0 0,1 1 0,-2 0 0,1-1 0,-1 1 0,-1 1-1,0-1 1,0 1 0,-1 0 0,0 0 0,-14-15 0,-15-26-587,35 49 892,-1 0 1,0 0-1,1 1 1,0-1-1,-1 0 0,1 0 1,0 0-1,-1 1 1,1-1-1,0 0 1,0 0-1,-1 0 1,1 0-1,0 0 0,0 0 1,0 0-1,0 1 1,0-1-1,1 0 1,-1 0-1,0 0 0,0 0 1,1 0-1,-1 0 1,0 1-1,1-1 1,-1 0-1,1 0 1,-1 0-1,1 1 0,-1-1 1,1 0-1,-1 1 1,1-1-1,0 1 1,-1-1-1,1 0 1,0 1-1,0-1 0,-1 1 1,1 0-1,0-1 1,0 1-1,0 0 1,0-1-1,-1 1 1,1 0-1,0 0 0,2 0 1,53-7 2363,-45 7-2238,69 0-63,-51 1-369,58-6 0,-87 5 130,0 0 0,0 0-1,0 0 1,0 0 0,0 0 0,1 0-1,-1 0 1,0 0 0,0 0 0,0 0-1,0 0 1,0 0 0,1-1-1,-1 1 1,0 0 0,0 0 0,0 0-1,0 0 1,0 0 0,0 0-1,0-1 1,1 1 0,-1 0 0,0 0-1,0 0 1,0 0 0,0-1 0,0 1-1,0 0 1,0 0 0,0 0-1,0 0 1,0 0 0,0-1 0,0 1-1,0 0 1,0 0 0,0 0 0,0 0-1,0-1 1,0 1 0,0 0-1,0 0 1,0 0 0,-1 0 0,1-1-1,0 1 1,0 0 0,0 0 0,0 0-1,0 0 1,0 0 0,0 0-1,-1 0 1,1-1 0,-9-7-6902</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57.616"/>
    </inkml:context>
    <inkml:brush xml:id="br0">
      <inkml:brushProperty name="width" value="0.025" units="cm"/>
      <inkml:brushProperty name="height" value="0.025" units="cm"/>
    </inkml:brush>
  </inkml:definitions>
  <inkml:trace contextRef="#ctx0" brushRef="#br0">1 0 16944,'0'0'4516,"15"0"-3971,8 8-353,7 3-192,6 2-1377,0 1-1954,1 0-2947</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57.972"/>
    </inkml:context>
    <inkml:brush xml:id="br0">
      <inkml:brushProperty name="width" value="0.025" units="cm"/>
      <inkml:brushProperty name="height" value="0.025" units="cm"/>
    </inkml:brush>
  </inkml:definitions>
  <inkml:trace contextRef="#ctx0" brushRef="#br0">136 1 9289,'0'0'21375,"-9"0"-20697,2 0-557,0 0 0,-1 1 1,1 0-1,0 1 0,-12 3 1,17-4-113,1-1 1,-1 1 0,0-1-1,1 1 1,-1 0 0,1-1 0,0 1-1,-1 0 1,1 0 0,-1 0-1,1 0 1,0 1 0,0-1-1,0 0 1,0 0 0,0 1-1,0-1 1,0 0 0,0 1 0,0-1-1,1 1 1,-1 0 0,0-1-1,1 1 1,0-1 0,-1 1-1,1 0 1,0-1 0,0 1-1,0 0 1,0-1 0,0 1 0,0 0-1,0-1 1,0 1 0,1 0-1,-1-1 1,1 1 0,1 2-1,-2-3-57,1 1 0,0-1-1,0 1 1,0-1-1,0 1 1,0-1-1,0 0 1,0 0 0,1 1-1,-1-1 1,0 0-1,1 0 1,-1 0-1,1 0 1,-1-1-1,1 1 1,-1 0 0,1-1-1,2 2 1,39 4-1757,-39-6 1676,0 0 0,0 0 0,0 1 0,0-1 0,0 1 0,0 0 0,0 0 1,0 0-1,0 0 0,0 1 0,0 0 0,0 0 0,-1 0 0,1 0 0,2 3 0,-5-4 164,1 1 1,-2 0 0,1-1-1,0 1 1,0 0 0,0-1-1,-1 1 1,1 0 0,-1 0-1,1 0 1,-1-1 0,0 1-1,0 0 1,0 0 0,0 0-1,0 0 1,0 0 0,-1 0-1,1-1 1,0 1 0,-1 0-1,0 0 1,1 0-1,-1-1 1,0 1 0,0 0-1,0-1 1,0 1 0,0-1-1,0 1 1,0-1 0,-1 0-1,1 1 1,0-1 0,-1 0-1,-1 2 1,-7 5 385,-1 0 0,1-1 0,-22 12 0,29-18-381,-41 19 925,41-19-1192,1 0-1,0 0 1,-1-1 0,1 1 0,0-1-1,-1 1 1,1-1 0,-1 0 0,1 0-1,0 0 1,-1 0 0,1-1 0,-1 1-1,1-1 1,0 1 0,-1-1 0,1 0-1,-2-1 1,-8-13-7994</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58.566"/>
    </inkml:context>
    <inkml:brush xml:id="br0">
      <inkml:brushProperty name="width" value="0.025" units="cm"/>
      <inkml:brushProperty name="height" value="0.025" units="cm"/>
    </inkml:brush>
  </inkml:definitions>
  <inkml:trace contextRef="#ctx0" brushRef="#br0">77 39 18417,'0'0'4800,"-4"11"-3231,-15 31-386,8-19-584,1 0 1,1 0-1,1 0 1,-8 37-1,16-60-590,0 1 0,0-1 0,0 0 0,1 0 0,-1 1 0,0-1 0,0 0 0,0 1 0,0-1 0,0 0 0,0 1 0,0-1 0,1 0 0,-1 0 0,0 1 1,0-1-1,0 0 0,1 0 0,-1 1 0,0-1 0,0 0 0,1 0 0,-1 0 0,0 0 0,0 1 0,1-1 0,-1 0 0,0 0 0,1 0 0,-1 0 0,0 0 0,1 0 0,-1 0 0,0 0 0,0 0 0,1 0 0,-1 0 0,0 0 0,1 0 0,-1 0 0,0 0 0,1 0 0,-1 0 0,0 0 0,1 0 0,-1 0 0,0-1 0,0 1 0,1 0 1,-1 0-1,0 0 0,0 0 0,1-1 0,-1 1 0,0 0 0,0 0 0,1-1 0,18-11 279,4-8-32,-1-2 0,-1 0 0,-1-1 0,-1-1 0,19-31 0,12-15 231,-47 99-690,-8-4 218,0-1 0,-2 0 0,-10 26 0,9-32 33,1 1 0,2 1-1,0-1 1,0 1 0,-2 36 0,7-56-44,0 1-1,0-1 1,0 1-1,0-1 1,0 1 0,0-1-1,0 1 1,0-1 0,0 0-1,1 1 1,-1-1-1,0 1 1,0-1 0,0 1-1,0-1 1,1 0-1,-1 1 1,0-1 0,0 0-1,1 1 1,-1-1 0,0 0-1,1 1 1,-1-1-1,0 0 1,1 1 0,-1-1-1,0 0 1,1 0 0,-1 1-1,1-1 1,-1 0-1,0 0 1,1 0 0,-1 0-1,1 0 1,0 0 0,20-6 172,17-20 172,-10-2-280,31-41 1,-34 38-57,32-30-1,-58 61-12,1 0 0,0 0 1,0 0-1,0 0 0,0 0 0,0 1 0,0-1 1,0 0-1,0 0 0,0 0 0,0 0 0,0 0 1,0 0-1,0 1 0,0-1 0,0 0 1,0 0-1,0 0 0,0 0 0,0 0 0,0 1 1,0-1-1,0 0 0,0 0 0,1 0 0,-1 0 1,0 0-1,0 0 0,0 0 0,0 1 0,0-1 1,0 0-1,0 0 0,0 0 0,0 0 0,1 0 1,-1 0-1,0 0 0,0 0 0,0 0 0,0 0 1,0 0-1,0 0 0,1 0 0,-1 0 1,0 0-1,0 0 0,0 0 0,0 0 0,0 0 1,0 0-1,1 0 0,-1 0 0,0 0 0,0 0 1,0 0-1,0 0 0,0 0 0,0 0 0,1 0 1,-1 0-1,0 0 0,0 0 0,0 0 0,0 0 1,0 0-1,0-1 0,1 1 0,-3 10-109,-3 4 34,0-1 0,-2 1 1,-10 16-1,-17 35-1912,32-60 1291,1 0 0,-1 1 0,1-1 0,0 1 0,0-1 0,0 8 0,5-9-4094,12-5 981,-15 1 3112,25-8-6595</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58.940"/>
    </inkml:context>
    <inkml:brush xml:id="br0">
      <inkml:brushProperty name="width" value="0.025" units="cm"/>
      <inkml:brushProperty name="height" value="0.025" units="cm"/>
    </inkml:brush>
  </inkml:definitions>
  <inkml:trace contextRef="#ctx0" brushRef="#br0">123 127 4324,'4'-9'9145,"2"-1"-7029,-4 7-1487,0-1 1,0 0 0,0 0 0,0 0-1,-1-1 1,1 1 0,-1 0-1,1-9 1,-2 13-553,0 0-1,0 0 1,0 0-1,0 0 1,0-1-1,1 1 1,-1 0 0,0 0-1,0 0 1,0-1-1,0 1 1,0 0-1,0 0 1,0 0 0,0-1-1,0 1 1,-1 0-1,1 0 1,0 0-1,0 0 1,0-1-1,0 1 1,0 0 0,0 0-1,0 0 1,0 0-1,0-1 1,-1 1-1,1 0 1,0 0-1,0 0 1,0 0 0,0 0-1,0-1 1,-1 1-1,1 0 1,0 0-1,0 0 1,0 0 0,0 0-1,-1 0 1,1 0-1,0 0 1,0 0-1,0 0 1,-1 0-1,1 0 1,0 0 0,-13 6 1206,-9 13-499,-43 62 715,58-72-1263,1 1-1,0 0 1,1 0 0,0 0-1,1 0 1,0 1 0,-3 12-1,7-22-228,-1-1-1,1 0 0,0 1 0,0-1 0,0 1 0,0-1 0,0 1 0,0-1 0,0 1 0,0-1 1,0 1-1,0-1 0,0 0 0,0 1 0,1-1 0,-1 1 0,0-1 0,0 1 0,0-1 0,1 0 1,-1 1-1,0-1 0,0 0 0,1 1 0,-1-1 0,0 0 0,1 1 0,-1-1 0,0 0 0,1 1 0,-1-1 1,0 0-1,1 0 0,-1 0 0,1 1 0,-1-1 0,1 0 0,-1 0 0,0 0 0,1 0 0,0 0 1,26-4 195,25-18 7,-16 1-194,-23 12-91,0 0-1,1 1 1,0 1-1,0 1 1,1 0-1,0 0 1,0 1 0,28-4-1,-43 9 71,1-1-1,-1 1 1,1 0 0,-1 0-1,1 0 1,-1 0 0,1 0-1,-1 0 1,1 0 0,-1 1-1,1-1 1,-1 0 0,1 0-1,-1 0 1,1 0 0,-1 1-1,1-1 1,-1 0 0,1 0-1,-1 1 1,0-1 0,1 0-1,-1 1 1,0-1 0,1 1 0,-1-1-1,0 0 1,1 1 0,-1-1-1,0 1 1,0-1 0,1 1-1,-1-1 1,0 1 0,0-1-1,0 1 1,-5 22 74,-21 17 109,25-39-153,0 0 1,1 0-1,-1 0 1,1 0-1,-1 0 1,0 0-1,0 0 1,0 0-1,1 0 0,-1 0 1,0-1-1,0 1 1,0 0-1,0-1 1,0 1-1,0-1 1,0 1-1,-1-1 1,1 0-1,-1 1 1,0-19 713,17-39-169,-14 56-602,9-36 8,10-31-361,0 32-2817,-17 34 2592,0 0 0,0 1 1,0-1-1,0 0 0,0 1 0,0-1 0,0 1 1,0 0-1,1 0 0,-1 0 0,0 1 0,7-1 0,9-3-2723,10-4-3392</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59.626"/>
    </inkml:context>
    <inkml:brush xml:id="br0">
      <inkml:brushProperty name="width" value="0.025" units="cm"/>
      <inkml:brushProperty name="height" value="0.025" units="cm"/>
    </inkml:brush>
  </inkml:definitions>
  <inkml:trace contextRef="#ctx0" brushRef="#br0">231 1 14189,'0'0'6903,"-11"14"-5536,-33 47 378,3 1 1,3 3 0,-42 96-1,76-152-1635,1-1 0,1 0 0,0 1 0,0-1 0,0 1 0,1 0 0,1-1 0,0 16 0,0-22-105,0 0 0,0-1 0,1 1 1,-1 0-1,1-1 0,0 1 0,-1-1 1,1 1-1,0-1 0,0 0 0,0 1 1,0-1-1,0 0 0,0 1 0,0-1 0,0 0 1,0 0-1,1 0 0,-1 0 0,2 1 1,0-1-18,0 0 1,0 0-1,0-1 1,0 1 0,0-1-1,0 0 1,0 1 0,1-1-1,-1-1 1,0 1 0,0 0-1,0-1 1,0 1-1,5-3 1,0 0-181,0 0 0,1-1 0,-1 0 0,-1-1 0,1 0-1,-1 0 1,0-1 0,0 0 0,0 0 0,8-10 0,2-4-680,-1 0 0,19-32-1,-31 45 775,0 1 0,0-1 0,-1 0 0,0 0 0,-1 0 0,1 0 0,1-13 0,-6 19 93,-5 7 108,-6 8 210,7-4-135,0-1 0,0 1 1,1 0-1,1 0 1,0 0-1,0 1 0,1-1 1,0 1-1,0 0 0,2 0 1,-2 13-1,3-23-144,1 0 0,-1 0-1,1 0 1,-1 0 0,1 0 0,-1 0-1,1 0 1,-1 0 0,1 0-1,0 0 1,-1-1 0,1 1 0,0 0-1,0-1 1,0 1 0,-1 0 0,1-1-1,0 1 1,0-1 0,0 1-1,0-1 1,0 0 0,0 1 0,0-1-1,0 0 1,0 0 0,0 0 0,1 1-1,-1-1 1,0 0 0,0 0-1,0-1 1,0 1 0,0 0 0,0 0-1,0 0 1,0-1 0,1 0-1,45-13 1546,-30 4-1412,1-1 0,-1-1 0,-1-1 1,0 0-1,-1-2 0,0 1 1,19-26-1,-12 11-200,-1-1 0,-2-1 0,22-48 0,-37 72-156,-1 0-1,0 0 1,0-1-1,-1 1 1,0-1-1,0 0 1,1-14-1,-17 31-456,-1 10 769,1 1 0,1 0 1,1 1-1,1 0 0,0 1 0,2 0 0,0 1 0,2-1 1,0 2-1,2-1 0,1 1 0,0 0 0,1 25 0,3-45-116,0 0 1,0 0-1,1 0 0,-1 0 0,1 0 0,0-1 0,1 1 0,1 4 0,-3-7-34,1 0-1,-1 0 1,1 0-1,-1 0 1,1 0-1,0 0 1,-1 0-1,1 0 1,0-1-1,0 1 1,0 0-1,0 0 1,0-1-1,-1 1 1,1-1-1,0 1 1,0-1-1,1 1 1,-1-1-1,0 1 1,0-1-1,0 0 1,0 0-1,0 0 1,0 1-1,0-1 1,0 0-1,1-1 1,-1 1-1,0 0 1,0 0-1,2-1 1,-2 0-83,0 0 0,0 0 0,0 0-1,0 0 1,0 0 0,0 0 0,0 0 0,0 0 0,0-1 0,-1 1 0,1 0-1,0-1 1,-1 1 0,1-1 0,-1 1 0,0 0 0,1-1 0,-1 1 0,0-1-1,0 1 1,0-1 0,0 1 0,0-1 0,0 1 0,-1-1 0,1-1 0,-9-41-2058,3 33 2077,-1 1-1,0-1 1,0 1-1,-12-11 1,-24-34 677,41 51-410,0 0 1,0 0-1,0 0 1,0 0-1,1 0 1,0 0-1,-1 0 1,2 0 0,-1 0-1,0-1 1,1 1-1,0-7 1,0 10-105,1 0 1,-1 0-1,1 0 0,0 0 1,-1 0-1,1 0 1,0 1-1,-1-1 1,1 0-1,0 1 1,0-1-1,0 0 0,0 1 1,0-1-1,0 1 1,0-1-1,0 1 1,0 0-1,0-1 0,0 1 1,0 0-1,0 0 1,0 0-1,0 0 1,0 0-1,0 0 1,2 0-1,40 0 498,-31 1-398,79 9-471,-10 0-5968,-34-10-1943</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02.790"/>
    </inkml:context>
    <inkml:brush xml:id="br0">
      <inkml:brushProperty name="width" value="0.025" units="cm"/>
      <inkml:brushProperty name="height" value="0.025" units="cm"/>
    </inkml:brush>
  </inkml:definitions>
  <inkml:trace contextRef="#ctx0" brushRef="#br0">6 125 4901,'-5'-32'12068,"10"45"-5443,13 52-4008,-6-2-2315,-6-29-220,17 58-1,-23-91-84,0 0 0,1 0 0,-1 0 0,0 0 0,0 0 0,1 0 0,-1 0 0,1 0 1,-1 0-1,1 0 0,-1 0 0,1 0 0,0 0 0,-1 0 0,1 0 0,0 0 0,0-1 0,0 1 0,-1 0 0,1-1 0,0 1 0,0 0 0,0-1 1,0 1-1,0-1 0,0 0 0,2 1 0,-2-1 13,0-1 0,1 0 0,-1 1 0,0-1 0,0 0 0,0 0 1,0 0-1,1 0 0,-1 1 0,0-2 0,-1 1 0,1 0 0,0 0 0,0 0 0,0 0 0,-1 0 1,2-3-1,23-61 460,-25 65-469,10-39 251,5-42-1,4-19 1590,-19 99-1824,0 0 0,0 1 0,0-1 1,0 0-1,0 1 0,0-1 0,0 0 1,0 1-1,0-1 0,0 0 0,0 1 0,1-1 1,-1 0-1,0 1 0,1-1 0,-1 0 1,0 1-1,1-1 0,-1 1 0,1-1 1,-1 1-1,1-1 0,-1 1 0,1-1 0,-1 1 1,1-1-1,-1 1 0,1 0 0,0-1 1,-1 1-1,1 0 0,1-1 0,8 23 86,1 41-33,-11-62-43,0 1 14,0-1 0,0 0 0,0 1 0,0-1 0,1 0 0,-1 1 0,0-1 0,1 0 0,-1 1 0,1-1 0,-1 0 0,1 0 0,0 1 0,-1-1 0,1 0 0,1 1 0,-1-2-24,-1 0 1,0 0 0,1 0 0,-1 0 0,1 0-1,-1 0 1,1 0 0,-1 0 0,1 0-1,-1-1 1,1 1 0,-1 0 0,1 0 0,-1 0-1,0-1 1,1 1 0,-1 0 0,1 0-1,-1-1 1,0 1 0,1 0 0,-1-1-1,0 1 1,0-1 0,1 1 0,-1 0 0,0-1-1,0 1 1,1-1 0,23-50 498,-18 37-532,0-1 55,19-34-6,-24 46-32,0 1-1,1-1 1,-1 1-1,1 0 1,0 0-1,0 0 1,0 0-1,0 0 1,0 0-1,0 0 1,0 1-1,1-1 1,-1 1-1,1-1 1,2 0-1,-4 2-7,0 0 0,0 0 0,0 0-1,0 0 1,0 0 0,0 0 0,0 1 0,0-1-1,0 0 1,0 1 0,-1-1 0,1 1 0,0-1-1,0 1 1,0-1 0,-1 1 0,1-1 0,0 1 0,-1 0-1,1-1 1,0 1 0,-1 0 0,1 0 0,-1-1-1,1 1 1,-1 0 0,1 0 0,-1 0 0,0 0-1,1 0 1,-1 1 0,10 34 102,-10-31-72,14 124 623,-13-132-950,1 1 1,-1-1-1,1 1 1,0-1-1,-1 1 1,1 0-1,0 0 1,0 0-1,1 0 1,1-2-1,15-12-11176,-10 11 3045</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3:00.576"/>
    </inkml:context>
    <inkml:brush xml:id="br0">
      <inkml:brushProperty name="width" value="0.025" units="cm"/>
      <inkml:brushProperty name="height" value="0.025" units="cm"/>
    </inkml:brush>
  </inkml:definitions>
  <inkml:trace contextRef="#ctx0" brushRef="#br0">45 1 18289,'0'0'2968,"-7"8"-1969,3-2-899,0-1 1,0 0 0,0 1 0,1 0-1,0 0 1,0 0 0,1 0-1,-1 1 1,1-1 0,1 1 0,-1-1-1,1 1 1,0-1 0,1 12-1,-1-12-57,1 1-1,0 0 0,1-1 1,0 1-1,0-1 0,0 1 0,1-1 1,3 9-1,-4-13-31,0 0 1,1 0-1,-1 0 0,1-1 1,-1 1-1,1-1 0,-1 1 1,1-1-1,0 1 0,0-1 1,0 0-1,0 0 0,0 0 1,0 0-1,0 0 0,0-1 1,0 1-1,0-1 0,0 1 1,1-1-1,-1 0 0,0 1 1,0-1-1,0-1 0,1 1 1,-1 0-1,0 0 0,0-1 1,4 0-1,2-2 137,-1 0 0,1 0 0,0-1 0,-1 0 0,0 0 0,0 0 0,0-1 0,-1 0 0,1-1 0,-1 1 0,0-1 0,7-10 0,20-17 459,-33 33-601,1-1 0,-1 1 1,0-1-1,1 1 0,-1-1 1,1 1-1,-1 0 1,1-1-1,-1 1 0,1 0 1,-1 0-1,1-1 1,-1 1-1,1 0 0,-1 0 1,1-1-1,0 1 0,-1 0 1,1 0-1,-1 0 1,1 0-1,0 0 0,-1 0 1,1 0-1,-1 0 0,1 0 1,-1 1-1,1-1 1,0 0-1,-1 0 0,1 0 1,-1 1-1,1-1 0,-1 0 1,1 0-1,-1 1 1,1-1-1,-1 1 0,1-1 1,-1 0-1,0 1 1,1-1-1,0 2 0,13 31 305,-14-29-296,1-1 0,0 0 0,0 0-1,0 0 1,0 0 0,0 0 0,0 0 0,1-1 0,0 1-1,-1 0 1,1-1 0,0 1 0,0-1 0,0 0-1,1 1 1,2 1 0,-3-3-7,0-1 1,0 1-1,0-1 0,0 0 0,0 0 1,1 1-1,-1-1 0,0-1 0,0 1 1,0 0-1,0 0 0,0-1 1,0 1-1,0-1 0,0 0 0,0 0 1,0 1-1,0-1 0,0 0 0,0-1 1,-1 1-1,4-2 0,32-43-218,-6 6-676,-30 39 775,1-1 0,0 0 1,0 1-1,-1-1 1,1 1-1,0 0 0,1 0 1,-1-1-1,0 1 1,0 1-1,0-1 0,1 0 1,-1 0-1,0 1 1,1 0-1,2-1 0,-4 1 44,0 1 0,-1-1 0,1 1-1,0-1 1,-1 1 0,1-1 0,0 1-1,-1 0 1,1-1 0,-1 1-1,1 0 1,-1-1 0,1 1 0,-1 0-1,1 0 1,-1 0 0,0-1 0,1 1-1,-1 0 1,0 0 0,0 0 0,0 0-1,1-1 1,-1 1 0,0 0-1,0 0 1,0 0 0,-1 1 0,1 35-562,0-29-21,0 36-6717,-3-30-577</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3:00.905"/>
    </inkml:context>
    <inkml:brush xml:id="br0">
      <inkml:brushProperty name="width" value="0.025" units="cm"/>
      <inkml:brushProperty name="height" value="0.025" units="cm"/>
    </inkml:brush>
  </inkml:definitions>
  <inkml:trace contextRef="#ctx0" brushRef="#br0">0 0 18738,'0'0'2979,"24"54"-5414,-4-40-1120,6 1-5446</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3:01.436"/>
    </inkml:context>
    <inkml:brush xml:id="br0">
      <inkml:brushProperty name="width" value="0.025" units="cm"/>
      <inkml:brushProperty name="height" value="0.025" units="cm"/>
    </inkml:brush>
  </inkml:definitions>
  <inkml:trace contextRef="#ctx0" brushRef="#br0">165 222 13325,'0'0'8957,"-11"-6"-6917,5 3-1810,-1-1 1,0 1 0,0 1 0,0-1-1,0 1 1,-1 0 0,-9-1-1,13 3-148,1 0 0,-1 0-1,1 1 1,-1-1-1,1 1 1,-1-1-1,1 1 1,-1 0-1,1 0 1,0 1-1,0-1 1,0 1-1,0 0 1,0-1-1,0 1 1,0 1-1,0-1 1,1 0-1,-1 1 1,1-1-1,0 1 1,-3 3 0,4-5-51,-1 1 1,1 0-1,0-1 1,-1 1-1,1 0 1,0 0-1,0 0 1,0 0-1,1 0 1,-1 0-1,0 0 1,1 0-1,-1 0 1,1 0-1,0 0 1,-1 1 0,1-1-1,0 0 1,0 0-1,1 3 1,0-4-32,0 0 0,0 1 0,0-1 0,0 0 1,0 0-1,1 0 0,-1 0 0,0 0 0,1 0 1,-1 0-1,0 0 0,1-1 0,-1 1 0,1 0 1,-1-1-1,1 1 0,0-1 0,-1 0 0,1 1 1,-1-1-1,1 0 0,0 0 0,-1 0 0,1 0 1,3-1-1,6 0 17,0-1 0,-1-1 1,1 1-1,0-2 0,-1 1 0,1-2 1,-1 1-1,-1-1 0,1-1 0,0 0 1,-1 0-1,0-1 0,14-14 0,-6 6 16,-2-1 0,0-1-1,-1 0 1,0-1 0,21-39 0,-31 51-9,-1 0 0,0 0 1,-1 0-1,1-1 0,-1 1 0,-1 0 1,1-1-1,1-12 0,-3 19-26,0 0-1,0 0 0,0-1 0,0 1 0,0 0 0,0 0 0,0 0 0,0-1 0,0 1 1,0 0-1,0 0 0,0 0 0,-1-1 0,1 1 0,0 0 0,0 0 0,0 0 0,0-1 1,0 1-1,0 0 0,0 0 0,-1 0 0,1 0 0,0 0 0,0-1 0,0 1 0,0 0 1,0 0-1,-1 0 0,1 0 0,0 0 0,0 0 0,0 0 0,-1 0 0,1-1 0,0 1 0,0 0 1,0 0-1,-1 0 0,1 0 0,0 0 0,0 0 0,0 0 0,-1 0 0,1 0 0,0 0 1,0 0-1,0 1 0,-1-1 0,1 0 0,0 0 0,0 0 0,0 0 0,-1 0 0,1 0 1,0 0-1,0 0 0,0 1 0,0-1 0,0 0 0,-1 0 0,1 0 0,0 0 0,0 1 1,-12 10-142,2 2 156,1 0 1,1 1-1,0 0 0,1 0 0,0 1 0,2 0 0,-1 0 0,2 0 0,0 1 0,1-1 0,0 1 0,2 0 0,-1 0 0,2 0 0,3 29 0,-2-42-9,-1 0 1,1 0 0,1 0 0,-1 0-1,0-1 1,1 1 0,-1-1 0,1 1-1,0-1 1,0 1 0,0-1 0,0 0-1,0 0 1,1 0 0,-1 0 0,1 0-1,-1-1 1,1 1 0,-1-1 0,1 0-1,0 1 1,0-1 0,0-1 0,0 1-1,0 0 1,0-1 0,0 1-1,0-1 1,5 0 0,-1 0 14,0 0 1,-1 0-1,1-1 1,0 0-1,-1 0 1,1-1-1,-1 0 1,0 0-1,1 0 1,-1-1-1,0 0 1,10-7-1,-3 1 14,0-2 1,-2 0-1,1 0 0,10-15 0,-18 22-24,-1 0-1,0-1 0,0 1 0,-1-1 0,1 0 0,-1 0 0,0 0 1,0 0-1,-1 0 0,1 0 0,-1 0 0,0-1 0,-1 1 0,1 0 1,-1-1-1,-1-6 0,1 11-12,0 0 0,-1 0 0,1 0 1,-1 0-1,1 0 0,-1 0 0,1 0 0,-1 0 0,0 0 1,1 0-1,-1 0 0,0 0 0,0 0 0,0 0 0,0 1 0,0-1 1,0 0-1,0 1 0,0-1 0,0 1 0,0-1 0,0 1 1,0 0-1,0-1 0,0 1 0,0 0 0,0 0 0,-1-1 1,1 1-1,0 0 0,0 0 0,0 1 0,0-1 0,-1 0 0,1 0 1,0 0-1,0 1 0,0-1 0,0 1 0,0-1 0,0 1 1,-2 0-1,-3 1-13,1 0 0,0 1 0,-1-1 0,1 1 0,0 0 0,0 1 0,-5 4 0,6-4 92,0 0 1,0 0 0,0 1 0,1 0-1,0 0 1,0 0 0,0 0-1,1 0 1,-1 0 0,1 1 0,0-1-1,1 1 1,0 0 0,0-1 0,-1 7-1,3-10-60,-1-1 0,0 0 0,1 0 0,0 0 0,-1 0 0,1-1 0,-1 1-1,1 0 1,0 0 0,0 0 0,0 0 0,-1-1 0,1 1 0,0 0 0,0-1-1,0 1 1,0-1 0,0 1 0,0-1 0,0 1 0,0-1 0,1 0 0,-1 1-1,0-1 1,0 0 0,0 0 0,0 0 0,0 0 0,0 0 0,1 0 0,1-1-1,43-2 184,-31-2-243,0 0 0,0-1 0,-1 0 0,25-15 0,-28 14-96,0 0 0,1 1 1,-1 1-1,1 0 0,0 1 1,0 0-1,1 1 0,20-4 1,-32 8 155,0-1 1,0 1 0,0-1 0,0 1 0,0-1-1,0 1 1,0-1 0,0 1 0,0 0 0,-1 0-1,1-1 1,0 1 0,0 0 0,-1 0 0,1 0-1,-1 0 1,1 0 0,-1 0 0,1 0-1,-1 0 1,1 0 0,-1 0 0,0 0 0,0 0-1,0 0 1,1 0 0,-1 0 0,0 0 0,0 0-1,0 0 1,-1 1 0,1-1 0,0 0 0,0 0-1,-1 1 1,-6 44 1188,-5 15-13,12-61-1190,0 0 0,1 1 0,-1-1 0,1 0 0,-1 1 0,0-1 0,1 0 0,-1 0 0,1 1 0,-1-1 0,1 0 0,-1 0 0,1 0 0,-1 1 0,1-1 0,-1 0 0,1 0 0,-1 0 0,1 0 0,-1 0 0,1 0 0,-1 0 0,1 0 0,-1 0 0,1 0 0,-1-1 0,1 1 0,-1 0 0,1 0 0,-1 0 0,0-1 0,1 1 0,-1 0 0,1 0 0,-1-1 0,0 1 0,1 0 0,-1-1 0,1 1 0,-1 0 0,1-1 0,20-12 0,-21 13 0,30-12-4922,-14 7 368,-10 2-3523</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3:02.077"/>
    </inkml:context>
    <inkml:brush xml:id="br0">
      <inkml:brushProperty name="width" value="0.025" units="cm"/>
      <inkml:brushProperty name="height" value="0.025" units="cm"/>
    </inkml:brush>
  </inkml:definitions>
  <inkml:trace contextRef="#ctx0" brushRef="#br0">0 0 15855,'0'0'7730,"8"11"-6166,-1-3-1238,-1 0 0,-1 1 0,0 0 0,0 0 1,0 0-1,-1 0 0,-1 1 0,0 0 0,0-1 0,-1 1 0,2 20 0,-4-29-299,0 1 0,0-1 1,0 1-1,0-1 0,0 1 0,1-1 0,-1 0 0,0 1 0,1-1 0,-1 0 1,0 1-1,1-1 0,0 0 0,-1 1 0,1-1 0,0 0 0,0 0 1,0 0-1,-1 0 0,1 1 0,1-1 0,-1-1 0,0 1 0,0 0 0,0 0 1,0 0-1,2 0 0,-1 0-14,1-1 1,-1 0-1,1 0 0,-1 0 1,0 0-1,1-1 1,-1 1-1,0 0 0,1-1 1,-1 0-1,0 0 1,1 1-1,-1-1 1,0-1-1,0 1 0,3-2 1,16-12 57,1-1 0,-2 0 1,23-25-1,16-13-100,-58 53-6,0 0-1,0 0 1,1 0-1,-1 0 1,0 0-1,0 1 1,0-1-1,0 0 1,1 1-1,-1-1 1,0 1-1,1-1 1,-1 1-1,0 0 1,1 0-1,2-1 1,-4 1 18,1 1 0,0-1 0,-1 0 1,1 1-1,-1-1 0,1 0 0,-1 1 1,1-1-1,-1 1 0,1-1 0,-1 1 1,1-1-1,-1 1 0,1-1 1,-1 1-1,0-1 0,1 1 0,-1-1 1,0 1-1,0 0 0,1-1 0,-1 1 1,0 0-1,0 0 0,1 8-43,0-1-1,-1 1 0,1-1 0,-3 13 1,1-1 136,0-1 515,1-13-1013,-1 0 0,1 0 0,0-1-1,0 1 1,1 0 0,0 0 0,2 9-1,-2-14 268,-1-1-1,0 1 0,1 0 1,-1-1-1,1 1 0,-1 0 1,1-1-1,-1 1 0,1-1 0,0 1 1,-1 0-1,1-1 0,0 0 1,-1 1-1,1-1 0,0 1 1,-1-1-1,1 0 0,0 1 1,0-1-1,0 0 0,-1 0 0,2 0 1,1 0-224,0 0 0,-1 0 0,1-1 0,0 1-1,-1-1 1,1 0 0,-1 0 0,1 0 0,-1 0 0,0 0 0,3-2 0,20-16-4159,-1-6-1926</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3:02.422"/>
    </inkml:context>
    <inkml:brush xml:id="br0">
      <inkml:brushProperty name="width" value="0.025" units="cm"/>
      <inkml:brushProperty name="height" value="0.025" units="cm"/>
    </inkml:brush>
  </inkml:definitions>
  <inkml:trace contextRef="#ctx0" brushRef="#br0">114 0 9033,'0'0'9021,"-9"10"-7003,-7 6-1228,1 1-1,-18 28 0,28-37-437,0 0 0,0 1 1,0-1-1,1 1 0,1 0 0,0 0 0,0 1 0,0-1 0,1 1 0,-1 10 0,3-20-341,0 1-1,0-1 1,0 1-1,0-1 1,0 1 0,0-1-1,0 1 1,0-1 0,0 1-1,0-1 1,0 1 0,1-1-1,-1 1 1,0-1 0,0 0-1,0 1 1,1-1 0,-1 1-1,0-1 1,0 1 0,1-1-1,-1 0 1,0 1-1,1-1 1,-1 0 0,1 1-1,-1-1 1,0 0 0,1 0-1,-1 1 1,1-1 0,-1 0-1,1 0 1,0 1 0,20-6 378,19-22 226,-15 5-579,30-33 1,-47 46-218,0-1 1,-1 1-1,0-2 1,0 1 0,-1-1-1,9-22 1,-20 46-1118,1-4 918,1 0-1,0-1 1,0 2-1,1-1 1,0 0-1,1 0 1,0 0 0,0 1-1,1-1 1,1 13-1,0-21 195,1 1 0,-1-1-1,0 0 1,0 0-1,0 0 1,1 1 0,-1-1-1,1 0 1,-1-1 0,1 1-1,-1 0 1,1 0 0,-1-1-1,1 1 1,0-1 0,-1 1-1,1-1 1,0 0 0,-1 1-1,1-1 1,0 0 0,0 0-1,-1 0 1,1-1 0,3 0-1,47-7-2837,-14-8 62,0-7-2900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3:02.751"/>
    </inkml:context>
    <inkml:brush xml:id="br0">
      <inkml:brushProperty name="width" value="0.025" units="cm"/>
      <inkml:brushProperty name="height" value="0.025" units="cm"/>
    </inkml:brush>
  </inkml:definitions>
  <inkml:trace contextRef="#ctx0" brushRef="#br0">95 278 15439,'0'0'1911,"-11"11"-64,3-4-1421,-38 39 1114,43-43-1230,0 1 0,0 0 0,0-1-1,0 1 1,1 0 0,0 0 0,0 1 0,0-1 0,0 0 0,1 1 0,0-1 0,0 1 0,-1 5-1,2-10-287,0 1-1,0-1 0,0 1 0,0-1 0,0 1 0,1-1 0,-1 1 1,0-1-1,0 0 0,0 1 0,0-1 0,1 1 0,-1-1 0,0 1 1,1-1-1,-1 0 0,0 1 0,1-1 0,-1 0 0,0 1 0,1-1 1,-1 0-1,0 0 0,1 1 0,-1-1 0,1 0 0,-1 0 0,1 0 1,-1 0-1,1 1 0,-1-1 0,1 0 0,23-1 162,20-13-103,-24 3-46,-1 0 0,0-2 1,0 0-1,-1-1 0,-1-1 0,-1 0 0,0-1 0,20-27 0,-25 29 47,-1 0-1,-1-1 1,-1 0 0,0 0 0,0-1 0,-2 0-1,0 0 1,-1-1 0,0 1 0,-2-1-1,4-28 1,-7 44-96,0-1-1,0 0 0,0 1 0,0-1 1,0 0-1,0 0 0,0 1 0,-1-1 1,1 0-1,-1 1 0,1-1 1,-1 0-1,1 1 0,-1-1 0,0 1 1,-1-3-1,1 4-1,0-1 0,1 1 0,-1-1 1,0 1-1,1 0 0,-1-1 0,0 1 0,1 0 0,-1 0 0,0-1 1,0 1-1,0 0 0,1 0 0,-1 0 0,0 0 0,0 0 0,1 0 1,-1 0-1,0 0 0,0 1 0,0-1 0,1 0 0,-1 0 0,-1 1 1,-3 2-47,0 0 1,0 0 0,0 0-1,0 0 1,1 1 0,0 0 0,-1 0-1,-3 5 1,-9 11 197,-56 70 1970,67-81-1915,0 0-1,1 0 1,0 0-1,1 1 0,0 0 1,0 0-1,1 0 1,-3 17-1,6-26-203,0 1 0,0-1 0,0 1 0,0-1 0,0 1 0,1-1 0,-1 1 0,1-1 0,-1 1 0,1-1 0,0 1-1,-1-1 1,1 0 0,0 1 0,0-1 0,0 0 0,0 0 0,0 0 0,0 0 0,0 0 0,1 0 0,-1 0 0,0 0 0,0 0 0,1 0 0,-1-1 0,1 1 0,-1 0-1,1-1 1,-1 0 0,1 1 0,-1-1 0,1 0 0,-1 1 0,3-1 0,11 2-1123,0 0-1,30-1 1,-14-1-2371,24 14-3325,-33-5 1260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3:03.127"/>
    </inkml:context>
    <inkml:brush xml:id="br0">
      <inkml:brushProperty name="width" value="0.025" units="cm"/>
      <inkml:brushProperty name="height" value="0.025" units="cm"/>
    </inkml:brush>
  </inkml:definitions>
  <inkml:trace contextRef="#ctx0" brushRef="#br0">131 26 801,'0'0'17761,"-10"-3"-14921,-36-7-598,43 10-2126,0 0 0,0-1 1,1 1-1,-1 0 0,0 1 1,0-1-1,0 0 0,1 1 1,-1-1-1,0 1 0,0 0 0,1 0 1,-1 0-1,1 0 0,-1 1 1,1-1-1,-1 1 0,1-1 1,0 1-1,0 0 0,0 0 1,0 0-1,0 0 0,0 0 1,0 1-1,1-1 0,-1 0 0,1 1 1,0-1-1,0 1 0,-1 0 1,1 3-1,2-5-155,1 0 0,-1-1 0,1 1 0,0 0 0,-1-1 0,1 0 0,0 1 0,-1-1 0,1 0 0,0 0 0,0 0 0,2 0 0,0 1-73,21 1-619,6 1-1273,46 10-1,-70-12 1863,-1 1-1,1 0 0,-1 0 1,1 1-1,-1-1 1,0 2-1,0-1 1,-1 0-1,1 1 1,0 0-1,-1 0 0,9 11 1,-12-14 202,-1 0 0,0 1 0,-1-1 0,1 0 0,0 1 0,0-1 0,0 1 0,-1-1 0,1 1 0,-1-1 0,1 1 0,-1 0 0,0-1 0,0 1 0,0 0 0,1-1 0,-1 1 0,-1 0 0,1-1 0,0 1 0,0-1 0,-1 1 0,0 2 0,0-2 99,-1 1 0,1 0 0,-1-1 0,0 0 1,0 1-1,0-1 0,0 0 0,0 0 1,-1 0-1,1 0 0,-5 3 0,-3 0 596,-1 0 0,1 0 0,-1-1 0,1 0-1,-19 4 1,27-8-669,-1 1-1,1 0 1,0-1-1,-1 1 1,1-1-1,-1 0 1,1 0 0,-1 0-1,1 0 1,-1 0-1,1-1 1,-1 1-1,1-1 1,0 0-1,-1 1 1,1-1-1,0 0 1,-1 0-1,1-1 1,-2 0-1,2 0-221,1 0-1,0-1 0,0 1 1,0 0-1,0 0 0,1 0 0,-1-1 1,1 1-1,-1 0 0,1-1 0,0 1 1,-1 0-1,1-1 0,0 1 1,1-1-1,-1 1 0,0 0 0,1-1 1,-1 1-1,1 0 0,1-3 1,3-10-1494,1 1 0,1 0 1,0 0-1,17-24 0,-5 7-2014,10-16-3109</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3:03.624"/>
    </inkml:context>
    <inkml:brush xml:id="br0">
      <inkml:brushProperty name="width" value="0.025" units="cm"/>
      <inkml:brushProperty name="height" value="0.025" units="cm"/>
    </inkml:brush>
  </inkml:definitions>
  <inkml:trace contextRef="#ctx0" brushRef="#br0">42 1 7783,'0'0'11595,"3"8"-10399,-2 2-712,0 1-1,0-1 1,-1 0 0,0 1-1,-1-1 1,-1 0 0,1 1-1,-1-1 1,-1 0 0,-7 18-1,5-12 144,0 0 193,-10 41 1519,14-53-2247,0-1-1,1 1 1,-1 0 0,1-1-1,0 1 1,0 0 0,0-1-1,1 1 1,-1-1 0,1 1 0,0 0-1,2 4 1,-2-7-88,0 1 1,1-1 0,-1 0-1,1 1 1,-1-1-1,1 0 1,-1 0-1,1 0 1,0 0-1,0 0 1,-1-1 0,1 1-1,0 0 1,0-1-1,0 1 1,0-1-1,0 0 1,0 0-1,0 0 1,0 0 0,0 0-1,0 0 1,0 0-1,0 0 1,-1-1-1,4 0 1,2 0-99,-1-1 0,1 0 0,-1 0 1,0 0-1,0-1 0,10-5 0,-9 3-196,0 0-1,-1-1 1,1 0 0,-1 0-1,0 0 1,10-15 0,-14 18 265,0-1 0,1 0 0,-2 0 1,1 0-1,0 0 0,-1 0 0,0 0 0,1 0 1,-2 0-1,1-1 0,0 1 0,-1 0 0,0-1 1,0 1-1,-1-7 0,0 9 34,1 1 0,0 0 1,-1 0-1,1 0 0,-1 0 0,1 0 0,-1 0 0,1 0 1,-1 0-1,0 0 0,0 0 0,1 0 0,-1 0 0,0 0 1,0 1-1,0-1 0,0 0 0,0 1 0,0-1 0,0 0 0,0 1 1,0-1-1,0 1 0,-1 0 0,1-1 0,0 1 0,0 0 1,0 0-1,-1 0 0,1 0 0,0 0 0,0 0 0,0 0 1,0 0-1,-1 0 0,1 0 0,0 1 0,-2 0 0,-1 0 49,0 0-1,0 0 0,0 1 0,0-1 0,0 1 0,1 0 0,-1 0 1,0 1-1,-5 4 0,3-1 107,1 1 0,0-1 0,0 1 0,1 0 0,-1 0 0,2 1 0,-1-1 0,-2 10-1,5-16-142,1 1-1,-1-1 0,1 1 0,-1-1 0,1 1 0,0 0 0,-1-1 0,1 1 0,0 0 0,0-1 0,0 1 0,1 0 0,-1-1 0,0 1 0,0 0 0,1-1 0,-1 1 0,1-1 0,0 1 0,-1-1 0,1 1 0,0-1 0,0 1 0,0-1 0,0 0 0,0 1 0,0-1 0,0 0 0,1 0 0,-1 0 0,0 0 0,1 0 1,-1 0-1,1 0 0,-1-1 0,1 1 0,-1 0 0,1-1 0,-1 1 0,1-1 0,0 1 0,-1-1 0,1 0 0,0 0 0,2 0 0,20 1-56,0-1-1,1-1 1,-1-1 0,0-1-1,0-2 1,-1 0 0,27-10-1,-16 6-131,-31 8 148,0 0 0,1 0 1,-1 0-1,1 1 0,-1-1 1,1 1-1,-1 0 0,6 0 1,-8 1 27,-1-1 0,1 1 1,0-1-1,0 1 0,-1-1 0,1 1 1,0 0-1,-1 0 0,1-1 1,-1 1-1,1 0 0,-1 0 0,1 0 1,-1 0-1,1-1 0,-1 1 0,0 0 1,1 0-1,-1 0 0,0 0 1,0 0-1,0 0 0,0 0 0,0 0 1,0 0-1,0 0 0,0 0 0,0 0 1,0 0-1,-1 0 0,1 0 1,-1 1-1,-5 20 93,0 12-5,6-33-92,0 0-1,0-1 1,0 1-1,1 0 1,-1 0-1,0-1 1,1 1-1,-1 0 1,0-1-1,1 1 1,-1 0-1,1-1 1,-1 1 0,1 0-1,-1-1 1,1 1-1,-1-1 1,1 1-1,0-1 1,-1 1-1,1-1 1,0 1-1,-1-1 1,1 0-1,0 0 1,0 1-1,-1-1 1,1 0-1,0 0 1,0 0-1,0 0 1,-1 1-1,1-1 1,0 0-1,0-1 1,0 1-1,0 0 1,6 0-432,44-4 1249,-30-6-3827,-20 9 2473,0 0 1,0 0-1,-1 0 1,1 0-1,0 0 1,-1 0-1,1 0 1,-1 0-1,1 0 1,-1 0-1,1 0 1,-1 0-1,0 0 1,0-1-1,1 1 1,-1 0-1,0-2 1,0-10-8672</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3:03.952"/>
    </inkml:context>
    <inkml:brush xml:id="br0">
      <inkml:brushProperty name="width" value="0.025" units="cm"/>
      <inkml:brushProperty name="height" value="0.025" units="cm"/>
    </inkml:brush>
  </inkml:definitions>
  <inkml:trace contextRef="#ctx0" brushRef="#br0">0 122 17360,'0'0'6503,"34"-58"-5126,9 44 353,12 1-65,11 3-992,8 6-609,3-1-2178,-3-2-4228,-2-4-14574</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3:04.405"/>
    </inkml:context>
    <inkml:brush xml:id="br0">
      <inkml:brushProperty name="width" value="0.025" units="cm"/>
      <inkml:brushProperty name="height" value="0.025" units="cm"/>
    </inkml:brush>
  </inkml:definitions>
  <inkml:trace contextRef="#ctx0" brushRef="#br0">0 426 16400,'0'0'1889,"14"-4"-42,14-7-855,-1-1 0,-1-2 1,0 0-1,0-2 0,32-26 0,-18 11-395,-1-1 0,-1-3 0,-2-1 0,-1-1 0,35-52 0,-67 85-568,0 0 0,-1 0 0,0-1 0,0 1 0,0-1 0,0 0 0,-1 1 0,1-7 0,-2 11-30,1 0 0,-1-1 0,0 1 0,0 0-1,0 0 1,0 0 0,0-1 0,0 1 0,0 0 0,0 0-1,0 0 1,0-1 0,0 1 0,0 0 0,0 0-1,-1 0 1,1-1 0,0 1 0,0 0 0,0 0 0,0 0-1,0-1 1,0 1 0,0 0 0,0 0 0,-1 0-1,1 0 1,0 0 0,0-1 0,0 1 0,0 0 0,-1 0-1,1 0 1,0 0 0,0 0 0,0 0 0,0 0-1,-1 0 1,1 0 0,0 0 0,0-1 0,0 1 0,-1 0-1,1 0 1,0 0 0,-13 5-61,-11 11-14,12-1 62,0 1-1,0 0 1,2 0-1,0 1 1,1 0-1,1 1 1,0 0-1,1 0 1,1 1-1,1 0 1,1 0-1,0 0 1,-1 34-1,5-51-134,0 0 1,0 0-1,0-1 0,0 1 0,0 0 1,1 0-1,-1 0 0,1-1 0,-1 1 0,1 0 1,-1-1-1,1 1 0,0 0 0,0-1 0,0 1 1,0-1-1,0 1 0,0-1 0,0 0 0,1 1 1,-1-1-1,1 0 0,-1 0 0,0 0 0,1 0 1,0 0-1,-1 0 0,1 0 0,1 0 0,2 0-536,-1 0-1,1 0 0,-1-1 0,1 0 0,-1 0 0,1 0 0,-1 0 0,1-1 0,0 1 0,-1-1 1,6-2-1,33-16-7861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03.135"/>
    </inkml:context>
    <inkml:brush xml:id="br0">
      <inkml:brushProperty name="width" value="0.025" units="cm"/>
      <inkml:brushProperty name="height" value="0.025" units="cm"/>
    </inkml:brush>
  </inkml:definitions>
  <inkml:trace contextRef="#ctx0" brushRef="#br0">0 0 13100,'0'0'9017,"0"9"-6417,1 0-2033,6 96 5449,-5-94-5819,-1-1-1,2 1 0,-1-1 0,8 16 0,-10-25-237,0 0 0,1 0 0,-1 0 1,1 0-1,-1-1 0,1 1 0,-1 0 0,1 0 0,-1 0 0,1-1 0,0 1 0,0-1 0,-1 1 0,1 0 1,0-1-1,0 1 0,0-1 0,-1 1 0,1-1 0,0 0 0,0 1 0,1-1 0,16-7-4219,-15 4 2983,0 0 1,0-1 0,-1 1 0,1-1-1,-1 1 1,1-1 0,-1 0 0,2-5-1,3-15-6469</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3:04.748"/>
    </inkml:context>
    <inkml:brush xml:id="br0">
      <inkml:brushProperty name="width" value="0.025" units="cm"/>
      <inkml:brushProperty name="height" value="0.025" units="cm"/>
    </inkml:brush>
  </inkml:definitions>
  <inkml:trace contextRef="#ctx0" brushRef="#br0">198 21 17713,'-9'5'1591,"-6"6"-935,1 0 1,0 1 0,1 1 0,0 0-1,1 0 1,0 2 0,2-1-1,-11 18 1,12-17-251,0 0 0,1 0 1,1 1-1,0 0 0,1 0 0,1 1 0,1-1 0,0 1 1,-2 22-1,6-38-387,0 0 1,0 0 0,0 0-1,0 0 1,0 1 0,0-1 0,0 0-1,1 0 1,-1 0 0,0 0-1,1 0 1,-1 0 0,0 0-1,1 0 1,-1 0 0,1 0-1,0 0 1,-1 0 0,1-1 0,0 1-1,-1 0 1,1 0 0,0-1-1,0 1 1,0 0 0,1 0-1,0 0 28,0 0-1,0-1 1,1 1-1,-1-1 1,0 0-1,0 0 0,1 0 1,-1 0-1,0 0 1,0 0-1,1 0 1,1-1-1,5-1 141,-1-1 0,0 1 0,0-2 0,0 1 0,-1-1 1,8-4-1,-2-1-119,-1-1 0,0 0 1,-1-1-1,0 0 0,-1-1 1,0 0-1,-1 0 0,-1-1 1,11-20-1,-13 23-42,-2-1 0,0 0 0,0 0 0,-1 0 0,0 0 0,-1-1-1,0 1 1,-1-1 0,0 1 0,-1-1 0,0 1 0,-1-1 0,-2-14 0,3 25-122,0-1 0,0 0 0,-1 1 0,1-1 0,0 0 0,0 1 0,-1-1 0,1 1 0,-1-1-1,0 1 1,1-1 0,-1 1 0,0 0 0,0-1 0,0 1 0,0 0 0,0-1 0,0 1 0,0 0 0,0 0 0,-1 0 0,1 0 0,0 0 0,-1 0 0,1 1 0,-1-1 0,1 0-1,-1 1 1,1-1 0,-1 1 0,1-1 0,-1 1 0,1 0 0,-1-1 0,0 1 0,-1 0 0,1 1-158,-1 0 0,1 0 1,0 0-1,-1 0 0,1 1 0,0-1 1,0 0-1,0 1 0,0 0 1,0-1-1,0 1 0,1 0 0,-1 0 1,1 0-1,-1 0 0,1 0 0,-1 1 1,1-1-1,0 0 0,0 0 0,0 1 1,0 2-1,-6 23-5005,6 1-1841</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3:05.107"/>
    </inkml:context>
    <inkml:brush xml:id="br0">
      <inkml:brushProperty name="width" value="0.025" units="cm"/>
      <inkml:brushProperty name="height" value="0.025" units="cm"/>
    </inkml:brush>
  </inkml:definitions>
  <inkml:trace contextRef="#ctx0" brushRef="#br0">0 90 15887,'0'0'11275,"60"-31"-10410,-42 23-289,1 2-448,1-4-1505,-2-5-3844,2-4-11211</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3:05.451"/>
    </inkml:context>
    <inkml:brush xml:id="br0">
      <inkml:brushProperty name="width" value="0.025" units="cm"/>
      <inkml:brushProperty name="height" value="0.025" units="cm"/>
    </inkml:brush>
  </inkml:definitions>
  <inkml:trace contextRef="#ctx0" brushRef="#br0">69 0 21076,'0'0'2787,"-28"54"-1026,12-19 962,6 2-1538,2 2-1025,3-1-128,3-5 0,2-5-128,0-5-577,9-9-832,7-10-1154,4-4-1248,7-12-3204</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3:05.808"/>
    </inkml:context>
    <inkml:brush xml:id="br0">
      <inkml:brushProperty name="width" value="0.025" units="cm"/>
      <inkml:brushProperty name="height" value="0.025" units="cm"/>
    </inkml:brush>
  </inkml:definitions>
  <inkml:trace contextRef="#ctx0" brushRef="#br0">162 74 12396,'0'0'7703,"-9"9"-5963,-4 5-1223,-40 45 876,48-53-1269,1 0-1,-1 0 1,1 0-1,0 1 1,1 0-1,0 0 1,0 0-1,-3 10 1,7-17-123,-1 1 0,1 0 0,0-1-1,0 1 1,0-1 0,0 1 0,-1-1 0,1 0 0,0 1 0,0-1 0,0 0 0,0 0 0,0 1-1,0-1 1,0 0 0,0 0 0,0 0 0,0 0 0,0 0 0,0 0 0,0-1 0,1 1 0,26-2 15,-17-1-87,0 1 1,0 1-1,0 0 0,0 0 0,0 1 1,0 1-1,14 2 0,-22-2 54,0 0-1,1 0 1,-1 0 0,0 1-1,0-1 1,0 1 0,0 0-1,0 0 1,-1 0 0,1 0-1,0 0 1,-1 1 0,0-1-1,1 1 1,-1 0 0,0 0-1,0 0 1,-1 0 0,1 0-1,-1 0 1,1 0 0,-1 0-1,0 1 1,0-1 0,0 0-1,-1 1 1,1 5 0,-1-3 86,1 0 0,-2 0 1,1 0-1,-1 0 1,0 0-1,0 0 1,0-1-1,-1 1 1,0 0-1,0-1 0,0 1 1,-1-1-1,0 0 1,0 1-1,0-1 1,-1-1-1,0 1 1,0 0-1,0-1 1,0 0-1,-1 0 0,1 0 1,-1-1-1,-8 5 1,5-2-175,-1-2 0,1 1 1,-1-1-1,0 0 0,0-1 1,0 0-1,-1 0 0,1-1 0,-1 0 1,0-1-1,1 0 0,-1 0 0,0-1 1,-17-2-1,25 2-210,1-1 0,-1 1 0,1-1 0,-1 1 0,1-1 0,0 1 0,-1-1 0,1 0 0,0 1 0,-1-1 0,1 0 0,0 0 1,0 0-1,-2-2 0,-9-24-8211</inkml:trace>
  <inkml:trace contextRef="#ctx0" brushRef="#br0" timeOffset="1">195 40 22709,'0'0'6214,"57"-23"-4612,-28 20-577,4 1-545,3 0-448,-3 2-1185,-3-2-2690,-7-6-5478</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3:06.474"/>
    </inkml:context>
    <inkml:brush xml:id="br0">
      <inkml:brushProperty name="width" value="0.025" units="cm"/>
      <inkml:brushProperty name="height" value="0.025" units="cm"/>
    </inkml:brush>
  </inkml:definitions>
  <inkml:trace contextRef="#ctx0" brushRef="#br0">108 264 15407,'0'0'3571,"2"-9"-1569,2-6-1482,1 1 0,0-1-1,1 2 1,1-1 0,0 0 0,1 1 0,18-22-1,2-5-213,-16 20-317,2 2 0,21-26 0,-34 45-22,0 0 0,0 0 0,-1 0 1,1 0-1,-1 0 0,1 0 0,-1 0 1,1 0-1,-1 0 0,0 0 0,1 0 1,-1 0-1,0 1 0,0-1 0,0 0 1,0 0-1,0 0 0,0 0 0,0 0 0,-1 2 1,2 37 10,-1 27 993,-4 1-1,-2-1 1,-3 0 0,-3 0 0,-3-1 0,-40 110-1,53-172-883,1 0 0,-1 0-1,0-1 1,0 1-1,0 0 1,-1-1 0,1 1-1,-5 4 1,6-8-74,1 1 1,-1-1-1,1 0 0,-1 0 1,1 1-1,-1-1 0,1 0 1,-1 0-1,1 0 0,-1 0 1,1 1-1,-1-1 0,1 0 1,-1 0-1,1 0 0,-1 0 1,0 0-1,1 0 0,-1-1 1,1 1-1,-1 0 0,1 0 1,-1 0-1,1 0 0,-1-1 1,-16-18 130,-25-48-304,32 54 24,0 0 0,1-1 0,1 0 1,0 0-1,1-1 0,1 0 0,0 0 0,-6-29 0,12 42-40,-1 1-1,1-1 0,0 1 1,0-1-1,1 1 0,-1-1 0,0 1 1,0-1-1,1 1 0,-1-1 1,1 1-1,-1 0 0,1-1 1,0 1-1,-1 0 0,1-1 0,0 1 1,0 0-1,0 0 0,0 0 1,0 0-1,0 0 0,0 0 1,0 0-1,0 0 0,1 0 0,-1 0 1,0 1-1,1-1 0,-1 1 1,0-1-1,1 1 0,-1-1 1,1 1-1,2-1 0,6 0-1483,0 0 0,0 0 0,1 1-1,12 1 1,-5-1-2047,23 0-7098</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3:07.642"/>
    </inkml:context>
    <inkml:brush xml:id="br0">
      <inkml:brushProperty name="width" value="0.025" units="cm"/>
      <inkml:brushProperty name="height" value="0.025" units="cm"/>
    </inkml:brush>
  </inkml:definitions>
  <inkml:trace contextRef="#ctx0" brushRef="#br0">117 289 18481,'0'0'5531,"-11"-5"-3817,-32-14-572,42 19-1117,0 0 0,0-1 0,0 1 0,0 0 0,-1 0 0,1 0 0,0 0-1,0 0 1,0 0 0,-1 0 0,1 0 0,0 1 0,0-1 0,0 0 0,0 1 0,0-1 0,-1 1 0,1-1 0,0 1 0,0-1-1,0 1 1,0 0 0,1 0 0,-1-1 0,0 1 0,0 0 0,0 0 0,1 0 0,-2 1 0,-13 30 248,14-28-189,-2 4-1,0-1 1,1 0-1,0 1 0,1-1 0,-1 1 0,1 0 0,1 0 1,0-1-1,0 1 0,0 0 0,2 8 0,-1-15-76,-1 0 0,1 0 0,0-1 0,-1 1 0,1 0 0,0-1-1,0 1 1,-1-1 0,1 1 0,0 0 0,0-1 0,0 0 0,0 1 0,0-1-1,0 0 1,0 1 0,0-1 0,0 0 0,0 0 0,0 0 0,0 0 0,0 0-1,0 0 1,0 0 0,0 0 0,-1 0 0,1 0 0,0-1 0,0 1-1,2-1 1,28-11 256,-13-1-234,0-1 1,-1 0 0,-1-1 0,0-1 0,-1 0-1,-1-1 1,-1-1 0,0 0 0,-1-1 0,-1 0-1,10-26 1,-14 21-1579,-18 34-490,-20 35 476,24-33 1113,-3 4-618,1 0 1,1 1-1,0 0 1,1 0-1,1 0 1,-6 30-1,12-47 921,0 0 0,0 1 0,0-1-1,0 0 1,0 0 0,0 1-1,0-1 1,0 0 0,0 0 0,0 1-1,0-1 1,0 0 0,0 0-1,0 1 1,0-1 0,0 0 0,0 0-1,0 1 1,0-1 0,0 0-1,0 0 1,0 0 0,0 1 0,1-1-1,-1 0 1,0 0 0,0 0-1,0 1 1,0-1 0,1 0 0,-1 0-1,0 0 1,0 0 0,0 0-1,1 1 1,-1-1 0,0 0 0,0 0-1,0 0 1,1 0 0,-1 0-1,0 0 1,0 0 0,1 0-1,-1 0 1,0 0 0,0 0 0,1 0-1,-1 0 1,16-8-2489,13-18 1922,18-32 475,-30 33 2950,27-50 0,-36 58-1717,0 0-1,-1 0 1,-1-1 0,-1 1-1,0-1 1,-2-1-1,0 1 1,1-25 0,-8 36 1091,-4 16-1308,-7 18-25,-10 24-23,13-29-64,0 1 0,2-1 0,1 2 0,1-1 0,-8 37 0,16-59-649,0 0 1,0 0-1,-1 0 0,1 0 0,0 0 1,0 0-1,0 0 0,0 0 1,0 0-1,0 0 0,0 0 0,1 0 1,-1 0-1,0 0 0,0 0 1,1 0-1,-1 0 0,1 0 1,-1 0-1,1 0 0,-1 0 0,1 0 1,0 0-1,-1 0 0,1-1 1,0 1-1,0 0 0,0-1 0,0 1 1,-1 0-1,3 0 0,-1 0 7,1-1 0,0 0-1,-1 1 1,1-1-1,0 0 1,0-1 0,-1 1-1,1 0 1,0-1 0,-1 1-1,1-1 1,3-1-1,10-5 34,1 0-1,26-17 1,-43 24-56,24-15-114,-14 8 15,1 1-1,-1-1 1,1 2 0,1-1-1,18-5 1,-30 11 89,1 0 0,-1 0 0,1 0 0,-1 0 0,1 0 0,-1 0 0,1 0 0,-1 0 1,0 0-1,1 0 0,-1 0 0,1 1 0,-1-1 0,1 0 0,-1 0 0,1 0 0,-1 1 0,0-1 0,1 0 0,-1 0 0,0 1 0,1-1 0,-1 0 0,0 1 0,1-1 0,-1 1 0,0-1 0,1 0 0,-1 1 0,0-1 0,0 1 0,0-1 0,1 0 0,-1 2 1,3 23 142,-8 24 451,-8 4-317,9-42 26,0 1-1,1 1 0,1-1 1,-2 21-1,18-63 1208,-5 17-1078,-2-6-687,0 0 1,-1 0-1,-1 0 1,0-1-1,-2 0 1,0 1-1,-1-1 1,-2-26-1,-1 61-1007,1-13 1256,-1 0 0,1-1 0,0 1 0,-1-1 0,1 1 0,0 0 0,0-1 0,0 1 0,0 0 0,0-1 0,0 1 0,0 0 0,1-1 0,-1 1 0,1 0 0,-1-1 0,1 1 0,0-1 0,-1 1 0,1-1 1,0 1-1,0-1 0,0 0 0,0 1 0,0-1 0,0 0 0,0 0 0,1 0 0,-1 0 0,0 0 0,1 0 0,-1 0 0,1 0 0,-1 0 0,1-1 0,-1 1 0,1-1 0,0 1 0,-1-1 0,1 0 0,0 1 0,1-1 0,7 1 196,0-1 1,-1 1-1,1-2 1,0 1-1,0-2 1,-1 1-1,1-1 1,-1-1-1,1 1 1,-1-2-1,9-3 1,-14 5-87,1-1 1,0 1 0,-1-1-1,0 1 1,1-1-1,-1 0 1,-1-1-1,1 1 1,0-1-1,-1 0 1,0 0-1,1 0 1,-2 0-1,1 0 1,0-1-1,-1 1 1,0-1-1,0 0 1,0 0-1,-1 0 1,1 0-1,0-8 1,-2 12-95,0 1 0,0-1 0,0 0 0,0 1 0,1-1 0,-1 0 0,-1 1 0,1-1 0,0 0 0,0 1 0,0-1 0,0 0 0,0 1 0,-1-1 0,1 0 0,0 1 0,0-1 0,-1 1 0,1-1 0,-1 0 0,1 1 0,0-1 0,-1 1 0,1-1 0,-1 1 0,1 0 0,-1-1 0,0 1 0,1-1 0,-1 1 0,1 0 0,-1-1 0,0 1 0,1 0 0,-1 0 0,1 0 0,-1-1 0,0 1 0,0 0 0,1 0 0,-1 0 0,0 0 0,1 0 0,-1 0 0,0 0 0,1 0 0,-1 1 0,0-1 0,1 0 0,-1 0 0,1 1 0,-1-1 0,-1 1 0,-2 0 0,0 1 0,1-1 0,-1 1 0,0 0 0,1 1 0,-1-1 0,-5 5 0,-5 9 0,1-1 0,-20 31 0,29-39 0,0-1 0,0 1 0,0 0 0,1 1 0,0-1 0,1 1 0,0-1 0,0 1 0,1 0 0,-2 9 0,3-17 0,0 1 0,1-1 0,-1 1 0,0-1 0,0 1 0,0-1 0,0 1 0,0-1 0,0 1 0,1-1 0,-1 1 0,0-1 0,0 1 0,1-1 0,-1 0 0,0 1 0,1-1 0,-1 0 0,0 1 0,1-1 0,-1 0 0,0 1 0,1-1 0,-1 0 0,1 0 0,-1 1 0,1-1 0,-1 0 0,1 0 0,-1 0 0,0 0 0,2 1 0,22-3 0,21-14 0,-16-3 0,0-3 0,-1 0 0,46-49 0,-65 62 0,-17 47 0,-1-17 0,3-9 0,0 0 0,1 0 0,1 1 0,0 0 0,1 0 0,-4 26 0,7-39 0,1 1 0,-1-1 0,0 1 0,0 0 0,0-1 0,0 1 0,1-1 0,-1 1 0,0-1 0,0 1 0,1 0 0,-1-1 0,1 1 0,-1-1 0,0 0 0,1 1 0,-1-1 0,1 1 0,-1-1 0,1 0 0,-1 1 0,1-1 0,-1 0 0,1 1 0,0-1 0,-1 0 0,1 0 0,-1 0 0,1 1 0,0-1 0,-1 0 0,1 0 0,-1 0 0,1 0 0,0 0 0,-1 0 0,1 0 0,0-1 0,-1 1 0,1 0 0,-1 0 0,1 0 0,-1 0 0,1-1 0,0 1 0,-1 0 0,1-1 0,31-15 0,28-45 0,-10 10 0,-45 51-241,-6 12-368,-6 14-1034,-5-2-1308,0 0 1,-25 33-1,31-47 1842,-22 31-4598</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3:08.174"/>
    </inkml:context>
    <inkml:brush xml:id="br0">
      <inkml:brushProperty name="width" value="0.025" units="cm"/>
      <inkml:brushProperty name="height" value="0.025" units="cm"/>
    </inkml:brush>
  </inkml:definitions>
  <inkml:trace contextRef="#ctx0" brushRef="#br0">27 199 16688,'-26'6'4609,"31"-4"-1458,51-7-596,-38 4-2631,446-63 2741,-103 11-2383,270-3-2383,701 29 0,-1291 31 857,-39-1 292,-21-2 234,-16-2-2832,-3-3-5088</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3:30.748"/>
    </inkml:context>
    <inkml:brush xml:id="br0">
      <inkml:brushProperty name="width" value="0.025" units="cm"/>
      <inkml:brushProperty name="height" value="0.025" units="cm"/>
    </inkml:brush>
  </inkml:definitions>
  <inkml:trace contextRef="#ctx0" brushRef="#br0">2 25 7751,'0'0'6172,"0"-7"-5089,-1-8-739,1 15-322,0 0 1,0 0-1,0 0 1,0 0-1,1 0 1,-1 0-1,0 0 0,0 0 1,0 0-1,0 0 1,0 0-1,1 0 1,-1 0-1,0 0 0,0 0 1,0 0-1,0 0 1,1 0-1,-1 0 1,0 0-1,0 0 0,0 0 1,0 0-1,1 0 1,-1 0-1,0 0 1,0 0-1,0 0 0,0 0 1,0 0-1,1 0 1,-1-1-1,0 1 1,0 0-1,0 0 0,0 0 1,0 0-1,0 0 1,0 0-1,1-1 1,-1 1-1,0 0 0,0 0 1,0 0-1,0 0 1,0-1-1,16 12 240,12 5-29,0-2-1,1-1 1,0-2 0,1 0-1,0-2 1,1-2-1,38 6 1,19-3 176,117-1 1,-115-9-236,218 7 158,-222-1-43,134 26 0,543 134 805,-294-36-985,-13 35-86,-191-67-16,-14-11 49,-28-11 7,241 118 0,-390-159 162,2-3 0,1-3 1,1-4-1,107 21 0,-290-59 3455,73 12-6750,-56 4-1,24 6-4403</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3:40.935"/>
    </inkml:context>
    <inkml:brush xml:id="br0">
      <inkml:brushProperty name="width" value="0.025" units="cm"/>
      <inkml:brushProperty name="height" value="0.025" units="cm"/>
    </inkml:brush>
  </inkml:definitions>
  <inkml:trace contextRef="#ctx0" brushRef="#br0">6615 154 6470,'-7'-17'429,"1"3"-172,-1 0 0,0 0 0,0 0 0,-16-20 0,19 30-137,0 0 0,0 0 0,0 0 1,-1 1-1,0-1 0,1 1 1,-1 0-1,0 1 0,0-1 0,-1 1 1,1 0-1,0 0 0,-1 1 1,1-1-1,-1 1 0,-8 0 0,-2 0 9,0 0 0,0 2 0,0 0 1,0 1-1,0 0 0,-28 9 0,-89 41-1215,13-3 468,-252 52 658,30-10 267,-793 268-83,107-10 90,32 80-313,-185 183 2332,1023-520-2170,-201 154 1,262-169-101,3 5 1,-162 183-1,250-257-63,-1 1 0,1-1 0,0 1 0,1 0 0,0 0 0,1 1-1,0 0 1,-4 10 0,7-16 0,0 0 1,1 0-1,-1 0 0,1 0 1,0 1-1,0-1 0,0 0 0,0 0 1,1 0-1,-1 0 0,1 0 0,0 0 1,0 0-1,1 0 0,-1-1 1,1 1-1,0 0 0,0-1 0,0 1 1,1-1-1,-1 1 0,1-1 1,4 4-1,9 7 14,2-1 1,-1-1 0,1 0 0,1-2-1,0 0 1,0-1 0,1-1-1,1 0 1,-1-2 0,1 0 0,37 4-1,21-1 91,142-1 0,-204-8-96,175-6 79,242-38-1,186-67-49,-180 15-187,560-200-1,104-124 275,-850 306-83,-5-10 0,288-192 0,-423 236-12,-3-4 0,-4-5 0,-3-5 0,-5-4 0,-5-4 0,-3-4 1,113-177-1,-183 248-17,-1 0 1,-2-2-1,24-70 1,-35 87 97,-2 0 1,0 0-1,-2-1 1,0 1-1,-1-1 1,-1 0-1,-1 0 1,-1 0-1,-4-27 1,3 41-59,0-1 1,0 1-1,-1-1 1,0 1 0,0 0-1,0 0 1,-1 0-1,0 1 1,0-1 0,-1 1-1,0 0 1,0 0-1,0 0 1,-1 1 0,0 0-1,0 0 1,0 1-1,-1-1 1,1 1 0,-1 1-1,0-1 1,0 1-1,-14-4 1,7 3-75,-1 1-1,1 1 1,-1 0 0,0 1-1,0 0 1,1 2 0,-1-1-1,0 2 1,1 0 0,-1 1-1,-26 8 1,-137 65-3231,134-54 1822,-89 40-4357</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3:57.214"/>
    </inkml:context>
    <inkml:brush xml:id="br0">
      <inkml:brushProperty name="width" value="0.025" units="cm"/>
      <inkml:brushProperty name="height" value="0.025" units="cm"/>
    </inkml:brush>
  </inkml:definitions>
  <inkml:trace contextRef="#ctx0" brushRef="#br0">0 338 6887,'0'0'5151,"9"-4"-4735,44-12-201,1 2 0,0 2 0,78-7-1,177 2 906,39-4-232,674-114-674,-846 112-154,714-53 712,-308 113-712,-29-1 3,229-52 202,-296 1 474,-479 15-730,228 3 456,-198 0-421,0 2 0,-1 1 0,0 2 0,47 17 0,-43-10-11,0-1-1,1-2 1,0-2 0,1-1 0,0-3 0,59 2-1,-76-7-129,0-2 0,0-1-1,39-7 1,-48 1-2637,0-7-2759</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04.471"/>
    </inkml:context>
    <inkml:brush xml:id="br0">
      <inkml:brushProperty name="width" value="0.025" units="cm"/>
      <inkml:brushProperty name="height" value="0.025" units="cm"/>
    </inkml:brush>
  </inkml:definitions>
  <inkml:trace contextRef="#ctx0" brushRef="#br0">1 242 2370,'0'0'11729,"0"-9"-6140,-1-23-601,2 62 23,-1 34-4890,3 1 1,3-1-1,21 98 1,-18-144-69,-2-26 64,1-30 54,-7 26-176,1-17-91,-2-46 0,0 68 83,0 1 0,-1 0 1,0 0-1,0-1 1,0 1-1,-1 0 1,0 0-1,0 0 0,-1 0 1,0 1-1,0-1 1,0 1-1,-7-9 1,10 14 3,-1-1 0,1 1 1,0 0-1,0 0 1,0 0-1,0 0 1,0 0-1,0 0 0,-1 0 1,1 0-1,0 0 1,0-1-1,0 1 1,0 0-1,0 0 0,-1 0 1,1 0-1,0 0 1,0 0-1,0 0 1,0 0-1,-1 0 0,1 0 1,0 0-1,0 0 1,0 0-1,0 1 1,0-1-1,-1 0 0,1 0 1,0 0-1,0 0 1,0 0-1,0 0 1,0 0-1,-1 0 0,1 0 1,0 0-1,0 1 1,0-1-1,0 0 1,0 0-1,0 0 0,0 0 1,0 0-1,0 0 1,0 1-1,-1-1 1,1 0-1,0 0 0,0 0 1,0 0-1,0 1 1,0-1-1,0 0 1,0 0-1,-2 18-189,2-15 189,0-1 1,0 1-1,1 0 1,-1-1-1,0 1 1,1 0-1,0-1 1,0 1-1,0-1 1,0 1-1,0-1 1,0 0-1,2 4 0,-1-5 9,-1 0 1,1 0-1,-1 0 0,1 0 0,0 0 0,-1 0 0,1 0 0,0 0 0,0-1 0,-1 1 0,1 0 0,0-1 0,0 0 0,0 0 0,0 1 0,0-1 0,0 0 0,0 0 0,0-1 0,0 1 0,0 0 0,-1-1 0,1 1 0,0-1 0,0 1 0,0-1 0,-1 0 0,1 0 0,0 0 0,-1 0 1,1 0-1,0 0 0,-1 0 0,0-1 0,1 1 0,-1-1 0,0 1 0,1-1 0,0-2 0,6-6 57,0 0 1,-1-1-1,0 0 0,6-17 1,-3 3 49,-1-2 1,-1 1 0,-2-1-1,0 0 1,2-36 0,-15 229 260,1 70 1629,6-235-1995,0 0 1,0-1-1,-1 1 1,1 0-1,0 0 1,0-1-1,0 1 1,0 0-1,0 0 1,1 0-1,-1-1 1,0 1-1,0 0 1,0 0-1,1-1 1,-1 1-1,0 0 1,1-1 0,-1 1-1,1 0 1,-1-1-1,1 1 1,-1-1-1,1 1 1,-1-1-1,1 1 1,-1-1-1,1 1 1,0-1-1,-1 1 1,1-1-1,0 0 1,-1 1-1,1-1 1,0 0 0,0 0-1,-1 1 1,1-1-1,0 0 1,0 0-1,-1 0 1,1 0-1,0 0 1,0 0-1,-1 0 1,3-1-1,-1 1-1,-1-1 0,1 0 0,0 0 0,0 0 0,-1-1-1,1 1 1,0 0 0,-1-1 0,1 1 0,-1-1 0,0 1 0,1-1 0,-1 1-1,0-1 1,0 0 0,1-3 0,1-1-445,-1 0 0,-1 0 1,1-1-1,-1 1 0,0 0 0,0-1 0,-1 1 1,0 0-1,0-1 0,-2-10 0,-1 1-2226,-2 1 0,-10-29 0,8 28 1543,6 8-9084,8 14 9736,20 15 6900,-13-17-7481,-11-4 973,0 0 0,-1-1 0,1 1 0,0 0 0,-1-1 0,1 0 0,0 0 0,-1 1 0,1-2 0,4-1-1,-5 1 406,0 1-1,0-1 1,0 0-1,0 0 1,0 0-1,0 0 0,0 0 1,-1 0-1,3-4 1,-1 0 1150,-1 1 0,0-1 1,0 0-1,0 0 1,-1 0-1,0 0 0,0 0 1,0 0-1,-1-8 0,0 14-1465,0 0 0,0 0 0,-1 0 0,1 0-1,0 1 1,0-1 0,0 0 0,0 0 0,0 0-1,0 0 1,-1 0 0,1 1 0,0-1 0,0 0-1,0 0 1,0 0 0,-1 0 0,1 0 0,0 0-1,0 0 1,0 0 0,0 0 0,-1 0 0,1 0-1,0 0 1,0 0 0,0 0 0,-1 0 0,1 0-1,0 0 1,0 0 0,0 0 0,-1 0 0,1 0-1,0 0 1,0 0 0,0 0 0,0 0 0,-1 0-1,1 0 1,0 0 0,0-1 0,0 1 0,0 0-1,0 0 1,-1 0 0,1 0 0,0 0 0,0-1-1,0 1 1,0 0 0,0 0 0,0 0 0,0 0-1,0-1 1,0 1 0,-1 0 0,1 0 0,-9 17-104,4 53 252,5-69-65,7-27 156,1 10-335,-5 10-107,0 1 1,-1-1-1,1 0 1,-1 1-1,0-1 1,1-10 0,-3 16 200,0 18-261,-10 121 1227,10-137-960,1 0 1,-1 1-1,1-1 0,0 0 0,0 0 1,0 0-1,0 1 0,0-1 0,1 0 0,-1-1 1,0 1-1,1 0 0,0 0 0,-1-1 1,1 1-1,0 0 0,0-1 0,0 0 0,0 1 1,0-1-1,0 0 0,0 0 0,0 0 0,0-1 1,1 1-1,-1 0 0,0-1 0,5 1 1,-5 0-6,1 0 0,0-1 1,0 1-1,1-1 0,-1 0 1,0 0-1,0 0 0,0 0 0,0 0 1,0-1-1,0 1 0,0-1 1,0 0-1,0 0 0,-1 0 1,1 0-1,0-1 0,0 1 1,-1-1-1,1 1 0,4-5 1,16-30 47,-1-2 0,-2-1 0,-1 0 0,-2-2 0,-2 1 1,17-76-1,-28 96-68,-1 1 1,0-1 0,0-28-1,-3 47 11,0 1 1,0 0-1,0-1 0,0 1 0,0 0 0,0-1 0,0 1 0,0 0 1,-1-1-1,1 1 0,0 0 0,0-1 0,0 1 0,0 0 0,0-1 1,-1 1-1,1 0 0,0-1 0,0 1 0,0 0 0,-1 0 0,1-1 1,0 1-1,0 0 0,-1 0 0,1 0 0,0 0 0,-1-1 0,1 1 1,0 0-1,-1 0 0,1 0 0,0 0 0,-1 0 0,1 0 0,0 0 1,-1 0-1,1 0 0,0 0 0,-1 0 0,1 0 0,0 0 0,-1 0 1,1 0-1,0 0 0,-1 0 0,1 0 0,0 0 0,-1 0 0,1 1 1,0-1-1,-1 0 0,1 0 0,0 0 0,0 1 0,-1-1 0,1 0 1,0 0-1,0 1 0,-1-1 0,1 0 0,0 0 0,0 1 0,-19 17-203,9 2 199,0 1 0,1 0 0,1 0 0,1 1 0,1 0 0,1 0 0,0 1 0,2-1 0,0 25 0,3-45-1,0 0 0,0 0 0,0-1 0,0 1 1,0 0-1,1 0 0,-1 0 0,1-1 0,-1 1 0,1 0 0,0-1 0,0 1 0,0 0 0,0-1 0,0 1 0,0-1 0,0 1 1,0-1-1,0 0 0,1 1 0,-1-1 0,0 0 0,1 0 0,-1 0 0,3 1 0,0-1 73,-1 1 0,1-1-1,0 0 1,-1-1 0,1 1-1,0-1 1,0 1 0,0-1 0,-1 0-1,1-1 1,7 0 0,-4-1-267,0 1 0,0-1 0,0-1 0,-1 1 0,0-1 1,10-5-1,-13 6-320,0 0 1,0 0 0,0 0 0,-1 0 0,1 0 0,-1-1-1,1 1 1,-1-1 0,0 1 0,0-1 0,0 0-1,2-6 1,-2 0-6029</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3:59.359"/>
    </inkml:context>
    <inkml:brush xml:id="br0">
      <inkml:brushProperty name="width" value="0.025" units="cm"/>
      <inkml:brushProperty name="height" value="0.025" units="cm"/>
    </inkml:brush>
  </inkml:definitions>
  <inkml:trace contextRef="#ctx0" brushRef="#br0">50 2455 4612,'0'0'2056,"-8"-7"-700,-24-24-588,31 29-725,0 1-1,0 0 1,0-1-1,0 1 1,0-1-1,1 0 1,-1 1-1,0-1 0,1 0 1,-1 1-1,1-1 1,0 0-1,0 0 1,-1 1-1,1-1 1,0 0-1,0 0 1,1 1-1,-1-1 0,0 0 1,1 0-1,-1 1 1,1-1-1,-1 0 1,1 1-1,0-1 1,0 1-1,-1-1 1,1 1-1,0-1 1,3-2-1,1-2 140,1-1 0,0 1 1,1 0-1,10-7 0,-14 10-60,38-24 127,2 2 1,1 1 0,83-31-1,-76 33-222,264-101 10,180-84 305,479-214 2429,57-22-1809,-977 419-713,417-146 323,-4 1-487,572-308 11,-1003 460 156,0-2 0,-1-1 0,-1-1 0,41-35 0,-73 67-386,-2 6-3458,0-17 3538,0 7-4051</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9:04.281"/>
    </inkml:context>
    <inkml:brush xml:id="br0">
      <inkml:brushProperty name="width" value="0.025" units="cm"/>
      <inkml:brushProperty name="height" value="0.025" units="cm"/>
    </inkml:brush>
  </inkml:definitions>
  <inkml:trace contextRef="#ctx0" brushRef="#br0">1676 131 10570,'-93'-31'540,"-2"4"0,0 5 0,-2 3 0,0 5 0,-152-4 0,182 18-484,-1 3 0,1 3 0,0 3 0,0 3-1,1 3 1,-68 24 0,103-27-87,1 1 0,0 2 0,2 1 0,0 1 0,0 1 0,-27 25 0,36-26 25,2 0 0,0 1 0,1 1 0,1 0-1,1 1 1,0 1 0,2 0 0,0 1 0,-8 24 0,14-32 43,1 0 1,1 1 0,0-1 0,1 1 0,1 0 0,0-1-1,1 1 1,0 0 0,1 0 0,3 16 0,-1-19-14,0-1-1,2 0 1,-1 0-1,1 0 1,1 0 0,-1 0-1,2-1 1,0 0 0,0 0-1,1-1 1,0 0 0,0 0-1,14 12 1,5 1 34,1 0 1,1-2-1,1-1 1,0-1-1,2-2 1,39 16-1,203 60 41,-244-83-89,1069 280 148,-513-142-103,1282 349-124,-1366-382 210,-402-99-101,1-3-1,0-6 0,110-5 1,-189-2-39,0-1-1,0-1 1,0-1 0,0-1 0,-1 0-1,1-2 1,22-10 0,-36 14 38,-1 0 0,0-1 1,0 0-1,0 0 0,0 0 0,-1-1 1,1 0-1,-1 0 0,0 0 1,-1 0-1,1-1 0,-1 0 0,0 0 1,-1 0-1,1-1 0,-1 1 0,0-1 1,-1 0-1,0 0 0,0 1 0,0-1 1,-1-1-1,0 1 0,0-10 0,-2-4 129,-1-1-1,-1 1 0,-1 0 0,-1 0 1,0 0-1,-2 0 0,0 1 0,-2 0 1,-17-31-1,-16-18 266,-60-77 0,91 131-324,-62-81 81,-4 2-1,-3 4 0,-5 4 0,-3 3 1,-4 5-1,-3 3 0,-3 5 0,-4 4 1,-2 4-1,-130-55 0,92 60-192,-2 7-1,-182-40 1,-312-9 133,-10 66-399,7 33-938,129 20-1087,232-7-1866,121-7-1723</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8:43.446"/>
    </inkml:context>
    <inkml:brush xml:id="br0">
      <inkml:brushProperty name="width" value="0.025" units="cm"/>
      <inkml:brushProperty name="height" value="0.025" units="cm"/>
    </inkml:brush>
  </inkml:definitions>
  <inkml:trace contextRef="#ctx0" brushRef="#br0">2498 355 2146,'-25'-28'3019,"12"16"-2579,7 5-169,0 0 1,0 1-1,-1-1 0,0 2 0,0-1 0,0 1 0,-1 0 0,0 1 0,0-1 0,0 1 1,0 1-1,-15-4 0,-7 0-206,1 1-1,-46-2 1,51 6 65,-240-41 4040,25 4-3514,-138-24 452,-47-4 0,347 61-1082,0 3 0,-117 11 1,153-4 88,0 2 0,0 2 1,1 2-1,0 1 0,1 3 0,-53 24 1,79-30-97,-1 1-1,1 0 1,0 1 0,1 0 0,0 1-1,1 0 1,0 1 0,1 0 0,0 0-1,1 2 1,0-1 0,1 1 0,1 0 0,0 0-1,1 1 1,-8 27 0,6-9-22,1 0 1,2 0-1,1 1 1,1-1-1,2 1 1,1 0-1,6 33 1,-4-50-1,1-1 0,0 0 0,1 0 0,1-1 0,0 1 0,2-1 0,-1 0 0,2-1 0,0 1 1,1-1-1,0-1 0,1 0 0,1 0 0,0-1 0,15 13 0,-5-8-11,0-1-1,1-2 1,0 0-1,1-1 1,1-1 0,0-2-1,1 0 1,44 11 0,135 29 74,3-9 1,330 23-1,-336-53 30,400 32 44,-544-36-95,223 15 462,-247-22-369,0-1 1,-1-2 0,1-1-1,-1-2 1,0-1 0,46-16-1,-20 0 285,72-41 0,-107 52-186,0-2 0,-2-1 0,0-1 1,0-1-1,31-34 0,-45 44-151,-1-1 0,0 0-1,0-1 1,-1 1 0,0-1 0,-1 0-1,0 0 1,0 0 0,-1-1 0,0 1-1,-1-1 1,0 0 0,0 0-1,-1 0 1,0 1 0,-1-1 0,0 0-1,-1 0 1,0 0 0,0 0 0,-1 0-1,-1 0 1,1 1 0,-2-1 0,1 1-1,-1 0 1,-1 0 0,1 0 0,-2 0-1,1 1 1,-13-15 0,-6-2-59,-2 0 0,0 2 0,-1 1 0,-1 1 0,-1 1 0,-1 1 0,-1 2-1,0 1 1,-52-18 0,-31-3-860,-169-33 0,216 55-36,39 9-452,1-1 0,1-2 0,-1 0 0,-30-17 0,1-9-7471</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8:45.053"/>
    </inkml:context>
    <inkml:brush xml:id="br0">
      <inkml:brushProperty name="width" value="0.025" units="cm"/>
      <inkml:brushProperty name="height" value="0.025" units="cm"/>
    </inkml:brush>
  </inkml:definitions>
  <inkml:trace contextRef="#ctx0" brushRef="#br0">2567 112 3972,'0'0'7788,"1"-6"-7243,0 0-607,-1 5 123,1 0-1,-1-1 1,1 1 0,-1-1 0,0 1-1,0 0 1,0-1 0,0 1 0,0 0 0,0-1-1,0 1 1,0-1 0,0 1 0,0 0 0,-1-1-1,1 1 1,-1 0 0,1-1 0,-1 1 0,0 0-1,1 0 1,-1-1 0,0 1 0,0 0 0,0 0-1,0 0 1,0 0 0,0 0 0,0 0-1,0 0 1,0 1 0,0-1 0,0 0 0,-1 1-1,1-1 1,0 0 0,0 1 0,-1 0 0,1-1-1,-1 1 1,1 0 0,-2-1 0,-80-12 183,-1 3 0,-163 2 0,8 2-202,-714-1 1554,885 14-1511,0 2-1,1 3 1,1 3 0,0 3 0,1 3-1,1 3 1,-87 45 0,117-51-11,1 2 0,1 1 0,-50 41 0,68-49-52,-1 0-1,2 1 1,0 1 0,1 0-1,0 1 1,1 0 0,1 0-1,0 1 1,-7 20-1,14-30-20,1 1-1,0-1 0,1 0 1,-1 1-1,1-1 0,1 1 0,0 0 1,0-1-1,0 1 0,1-1 1,0 1-1,0-1 0,1 1 0,3 8 1,0-4 0,0-1 0,1 1 1,1-1-1,-1 0 0,2 0 1,0-1-1,16 17 0,-3-7 2,1-1 1,1-1-1,1-1 0,0-1 0,1-2 1,49 22-1,-22-17 13,0-2-1,1-3 1,0-2 0,110 10 0,222-19 60,407-100-8,-481 48-30,-276 44 7,363-60 287,-310 45-230,-1-3 1,123-49-1,-195 66-2,-1-1 0,0 0 0,0-1 0,0 0 0,-1-2 0,-1 1 0,0-1 0,14-14 0,-23 20-48,0 0 0,0 0 1,0 0-1,-1 0 0,1 0 0,-1-1 1,0 1-1,0-1 0,0 0 0,-1 1 1,0-1-1,0 0 0,0 0 0,0 0 1,-1 0-1,0 0 0,0 0 0,0 0 1,0 0-1,-1 0 0,0 1 0,0-1 0,-1 0 1,1 0-1,-1 1 0,0-1 0,0 0 1,0 1-1,-1 0 0,-3-6 0,-5-3-21,0-1 1,0 2-1,-2-1 0,1 2 0,-1-1 0,-1 2 0,0 0 0,-1 1 0,-26-14 0,-3 3-42,0 2 0,-62-17 0,-18 6-522,-181-20 0,76 15-2004,122 11-1980,11-5-6293</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9:22.544"/>
    </inkml:context>
    <inkml:brush xml:id="br0">
      <inkml:brushProperty name="width" value="0.025" units="cm"/>
      <inkml:brushProperty name="height" value="0.025" units="cm"/>
    </inkml:brush>
  </inkml:definitions>
  <inkml:trace contextRef="#ctx0" brushRef="#br0">2837 302 2274,'0'0'1111,"-10"-8"-156,-67-54 168,-45-32-283,105 83-802,-1 0-1,-1 1 1,0 1 0,0 1-1,-32-10 1,-64-6 779,-1 4-1,-1 6 1,-234 1 0,242 14-671,-217 31 1,267-21-121,0 2 0,2 4 0,0 1 0,1 3-1,-70 37 1,76-31-14,0 3 0,3 2 0,0 1 0,2 3 0,2 2 0,1 1-1,2 3 1,-39 51 0,-3 15 146,6 3-1,4 4 0,-56 123 1,103-184-77,3 0 0,2 2 0,2 1 0,3 0 1,3 1-1,2 0 0,2 1 0,4 0 0,2 81 0,4-124-77,0 1-1,0-1 0,2 0 0,0 0 0,1 0 0,0 0 0,1-1 0,1 0 0,1 0 0,0 0 0,12 16 0,-5-13 17,0 0-1,2-1 0,0 0 1,0-2-1,2 0 1,0-1-1,22 13 0,20 4 17,0-2-1,2-3 0,1-2 1,100 21-1,-85-27-66,1-3 0,0-4 0,1-4-1,0-3 1,142-11 0,-99-7 329,0-6-1,-1-6 1,120-41-1,-96 20-253,-2-7-1,-3-6 1,202-116-1,-274 133 40,-1-3 0,-3-3-1,-2-3 1,-2-3 0,-2-2 0,-4-3-1,-1-2 1,57-86 0,-94 120 152,0-1 1,-2-1 0,-1 0 0,-2-1 0,-1-1-1,10-37 1,-19 57-177,-1 1-1,0-1 0,0 0 1,-1 0-1,-1 0 1,0 0-1,-1 0 1,0 0-1,-1 0 0,0 0 1,-1 1-1,0-1 1,-1 1-1,0-1 1,-1 1-1,0 1 0,0-1 1,-2 1-1,1 0 1,-13-14-1,3 7-54,-1 1-1,0 0 1,-1 2-1,-1 0 1,0 1-1,-1 1 1,-1 1-1,-31-13 1,-15-1-448,-101-21 0,-33-12-3558,127 26 548</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9:24.319"/>
    </inkml:context>
    <inkml:brush xml:id="br0">
      <inkml:brushProperty name="width" value="0.025" units="cm"/>
      <inkml:brushProperty name="height" value="0.025" units="cm"/>
    </inkml:brush>
  </inkml:definitions>
  <inkml:trace contextRef="#ctx0" brushRef="#br0">243 521 4548,'-150'13'96,"79"-8"1455,49-3 3139,528-138-2809,-242 59-1696,-224 66-166,1190-291 298,-1198 297-386,0 0-1,43 1 1,-114 22-144,-47 11 331,-152 32 0,-97-5-151,151-28 59,-656 125 118,824-150-127,-27 4 71,40-6-108,6-2-36,23-5-202,1173-207-2054,-1103 200 2088,235-38 235,-300 41 29,-19 4 232,-12 5-258,0 1 0,0 0 0,0 0-1,0 0 1,0 0 0,0 0 0,0 0 0,0 0 0,1 0-1,-1 0 1,0 0 0,0-1 0,0 1 0,0 0 0,0 0 0,0 0-1,0 0 1,0 0 0,0 0 0,0 0 0,0-1 0,0 1-1,0 0 1,0 0 0,0 0 0,0 0 0,0 0 0,0 0-1,0 0 1,0 0 0,0-1 0,0 1 0,0 0 0,0 0-1,0 0 1,-1 0 0,1 0 0,0 0 0,0 0 0,0 0-1,0 0 1,0-1 0,0 1 0,0 0 0,0 0 0,0 0 0,0 0-1,-1 0 1,1 0 0,0 0 0,0 0 0,0 0 0,0 0-1,0 0 1,0 0 0,0 0 0,0 0 0,-1 0 0,1 0-1,0 0 1,0 0 0,0 0 0,0 0 0,0 0 0,0 0-1,0 0 1,-1 0 0,1 0 0,0 0 0,-31-3 490,-1 1 0,-61 4 0,46 1-457,-840 95 43,885-97-90,-350 58-2316,277-52-2377</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9:29.926"/>
    </inkml:context>
    <inkml:brush xml:id="br0">
      <inkml:brushProperty name="width" value="0.025" units="cm"/>
      <inkml:brushProperty name="height" value="0.025" units="cm"/>
    </inkml:brush>
  </inkml:definitions>
  <inkml:trace contextRef="#ctx0" brushRef="#br0">1 84 6951,'0'0'2087,"9"0"-1756,29 1-153,0 1 0,54 11 0,457 91 1763,-47-11-1453,-354-67-366,2-7 1,186 0 0,12 1 288,-295-13-540,-42-3 349,-36-2 148,-287-28-137,102 5-109,133 16-180,-262-26 548,283 22-344,0-3-1,1-2 0,0-2 0,-52-24 0,70 24-141,-271-107-1,259 107-42,-1 3 1,0 2-1,0 2 0,-77-4 0,63 13-8,4-1 164,49 0-1053,25-1-1209,42-4 42,16-2-1015</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30:02.798"/>
    </inkml:context>
    <inkml:brush xml:id="br0">
      <inkml:brushProperty name="width" value="0.025" units="cm"/>
      <inkml:brushProperty name="height" value="0.025" units="cm"/>
    </inkml:brush>
  </inkml:definitions>
  <inkml:trace contextRef="#ctx0" brushRef="#br0">4579 341 2530,'0'0'4015,"3"-9"-3625,0 4-446,12-41 1573,-14 44-1360,-1 0 0,1 0 0,-1 0 0,0-1 0,0 1 0,0 0 0,0 0 0,0 0 0,0 0 0,-1 0 0,1 0 0,-1 0 0,1 0 0,-1 0 0,0 0 0,0 1 0,0-1 0,0 0 0,0 0 0,0 0 0,0 1 0,0-1 0,-1 1 0,-1-3 0,-12-5 250,0 1-1,-1 0 1,0 0-1,0 2 1,0 0-1,-1 1 1,0 1-1,0 0 1,0 1-1,-1 1 1,-17 0-1,-23 2-299,-112 13 1,-7 7-7,-473 62 131,5 39-240,-272 140-188,628-156 212,-304 154-1,509-216 33,3 3 1,2 4-1,2 4 0,-91 80 1,127-97-4,3 2 1,0 2-1,3 1 1,2 2-1,1 1 1,3 2-1,1 1 1,-35 86-1,53-108-49,2 0 0,0 1 0,2 0 0,1 0 0,-3 46 0,8-59-6,0 0-1,1 1 1,0-1-1,1 0 1,1 0-1,0 0 1,1 0-1,0 0 1,1-1-1,1 1 1,0-1 0,12 19-1,-3-11 0,1-2-1,1 0 1,0 0 0,2-2-1,0 0 1,40 27-1,-26-24 7,0-1 0,2-2 1,70 25-1,-19-18 5,1-4 1,0-3 0,103 6 0,57-7 12,275-18 1,-243-16 20,-1-12 0,-1-12 0,-3-13 0,357-118 1,-459 115 53,-3-8 1,184-100 0,-288 131-51,-2-3 1,-2-3 0,-2-2-1,-1-3 1,-3-3 0,-2-1-1,-2-3 1,53-72-1,-75 81 29,-3 0 0,-1-2 0,-2-1 0,-3-1 0,-1 0 0,-3-2 0,-2 0 0,-2 0 0,-2-1 0,-2 0-1,-3-1 1,-2 0 0,-2 0 0,-10-82 0,4 98 75,-2 0 0,-1 1 0,-2-1-1,-2 1 1,0 1 0,-3 1 0,-1-1 0,-1 2 0,-2 1 0,-32-43-1,33 52-85,0 0 0,-2 1 0,0 1 0,-2 1 0,0 1 0,-1 1 0,-1 1 0,0 0 0,-1 2 0,-1 1 0,0 2 0,0 0 0,-53-13 0,32 16-306,-1 1 1,0 3 0,-70 2 0,-143 23-4520,121-8-158</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31:06.694"/>
    </inkml:context>
    <inkml:brush xml:id="br0">
      <inkml:brushProperty name="width" value="0.025" units="cm"/>
      <inkml:brushProperty name="height" value="0.025" units="cm"/>
    </inkml:brush>
  </inkml:definitions>
  <inkml:trace contextRef="#ctx0" brushRef="#br0">6133 244 7431,'0'0'3054,"-10"-3"-2275,-51-14 331,0 2 1,-122-13-1,-142 9-496,-87 17 8,-416 53-1,-405 116-380,310-3-131,17 77 1184,812-208-1269,2 5 1,2 4-1,2 3 1,2 4-1,2 4 0,2 4 1,-140 127-1,39 1 116,156-153-44,2 0 0,1 2-1,1 1 1,-22 47 0,40-74-81,2 1 0,-1 0 0,1 0 0,0 0 0,1 0 0,0 0 0,1 1 0,0-1 0,0 1 0,1-1 0,1 15 1,0-17-15,1 0 0,0 0 1,0-1-1,1 1 1,-1-1-1,1 1 1,1-1-1,-1 0 1,1 0-1,0-1 1,1 1-1,-1-1 1,1 0-1,0 0 1,0 0-1,7 4 0,17 11 12,1-2-1,0-1 1,1-1-1,1-2 1,0-1-1,1-2 1,1-1-1,36 7 0,32 0 2,148 6-1,39-14 37,329-34 0,287-76-14,40-44-61,1172-336 0,-1514 294 21,-454 132-6,275-145-1,-391 182 135,-2-1-1,0-2 1,-2-1-1,0-2 1,-1-1-1,39-45 1,-58 58-72,0 0-1,0 0 1,-1-1 0,-1 0 0,0 0 0,0-1-1,-2 0 1,0 0 0,0 0 0,-1-1-1,-1 0 1,-1 0 0,0 1 0,-1-1 0,0 0-1,-1-1 1,-1 1 0,0 0 0,-4-14-1,1 15-14,-1 1-1,0 0 0,-1 0 0,0 0 0,-1 1 0,0 0 0,-1 0 0,0 1 0,-1 0 0,-1 1 0,1 0 0,-2 0 0,-12-9 0,-5-3-31,-1 2 0,-1 1 1,-1 1-1,-36-14 0,4 7 2,-1 3 0,0 2 0,-2 4 0,0 2 0,-126-9 0,54 17-715,-259 23 0,-77 53-3041,433-63 3118,-238 42-5135</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31:40.151"/>
    </inkml:context>
    <inkml:brush xml:id="br0">
      <inkml:brushProperty name="width" value="0.025" units="cm"/>
      <inkml:brushProperty name="height" value="0.025" units="cm"/>
    </inkml:brush>
  </inkml:definitions>
  <inkml:trace contextRef="#ctx0" brushRef="#br0">0 2699 8840,'0'0'1986,"13"-6"-1954,25-12 1,2 1-1,-1 3 0,2 1 1,47-9-1,188-22 84,-40 8-9,396-102 959,-90 19-429,496-82 154,-355 72 457,127-55-542,-8-31-87,-182 47-134,1242-286 118,-882 213-748,-29-91 60,-601 179 271,62-26 883,-412 179-1064,0 0 1,0 0-1,1 1 0,-1-1 1,0 0-1,0 0 1,0 0-1,1 0 1,-1 0-1,0 0 0,0 0 1,1 0-1,-1-1 1,0 1-1,0 0 1,0 0-1,1 0 0,-1 0 1,0 0-1,0 0 1,0 0-1,1 0 1,-1-1-1,0 1 0,0 0 1,0 0-1,0 0 1,1 0-1,-1-1 1,0 1-1,0 0 0,0 0 1,0 0-1,0-1 1,0 1-1,0 0 1,1 0-1,-1 0 0,0-1 1,0 1-1,0 0 1,0 0-1,0-1 1,0 1-1,0 0 0,0 0 1,0 0-1,0-1 1,0 1-1,0 0 0,-1 0 1,1-1-1,0 1 1,0 0-1,-17-5-25,-26 2-402,-26 5-1773,7-1-3340,12 0-3605</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04.816"/>
    </inkml:context>
    <inkml:brush xml:id="br0">
      <inkml:brushProperty name="width" value="0.025" units="cm"/>
      <inkml:brushProperty name="height" value="0.025" units="cm"/>
    </inkml:brush>
  </inkml:definitions>
  <inkml:trace contextRef="#ctx0" brushRef="#br0">10 41 17649,'-7'-5'1313,"5"-3"0,2 2-608,0 1-865,2-3-2307,6 0-4195</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31:53.403"/>
    </inkml:context>
    <inkml:brush xml:id="br0">
      <inkml:brushProperty name="width" value="0.025" units="cm"/>
      <inkml:brushProperty name="height" value="0.025" units="cm"/>
    </inkml:brush>
  </inkml:definitions>
  <inkml:trace contextRef="#ctx0" brushRef="#br0">2147 155 4356,'-184'-23'3295,"-136"-26"-1369,253 34-1718,0 3-1,-1 3 1,-1 3-1,1 4 1,-1 2-1,1 3 1,-75 13-1,65-2 135,1 3 0,-143 51 1,174-49-175,1 2 1,2 2 0,0 1 0,2 3 0,-72 59 0,75-53 113,1 2 1,2 1-1,1 2 0,3 1 1,-46 71-1,68-93-235,0 0 0,0 0 0,2 1 0,0-1-1,1 2 1,1-1 0,1 0 0,1 1 0,0 0-1,1 0 1,1 0 0,1 0 0,1 0-1,0 0 1,1 0 0,2 0 0,0 0 0,7 21-1,-2-17-51,1 0 0,1 0 0,0-1 0,2-1 0,1 0 0,0 0 0,2-2 0,0 0 0,25 22 0,-15-18-70,1-2-1,1-1 1,1-1-1,1-2 1,0 0 0,35 12-1,8-4-3,1-2 0,0-4 0,2-3 0,0-4 1,106 4-1,-13-8 128,241-21 0,-295 1-28,-1-5 0,-1-5-1,112-38 1,-178 44 154,-1-2 1,-1-2-1,0-2 0,-2-2 0,-1-2 1,-1-1-1,-1-3 0,-1-1 0,37-40 1,-53 47 3,-1-1 1,-2-1-1,-1-1 1,-1-1-1,-1-1 1,16-36-1,-24 42-103,0-1-1,-2 0 1,-1 0-1,0 0 1,-2-1-1,-1 0 1,-1 1-1,-2-49 1,-2 56-8,0 1 1,-1 0-1,0-1 0,-2 1 0,1 1 1,-2-1-1,0 1 0,-1 0 0,-1 0 1,0 1-1,-15-19 0,8 14-28,-2 0 0,0 2 0,-1 0 0,-1 1 0,0 0 0,-42-23 0,6 10-112,-1 3-1,-2 2 0,0 3 0,-1 3 0,-78-15 0,-2 11-602,95 17-577,1-1 0,1-2 0,0-3 0,-66-24 0,50 4-3210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32:17.666"/>
    </inkml:context>
    <inkml:brush xml:id="br0">
      <inkml:brushProperty name="width" value="0.025" units="cm"/>
      <inkml:brushProperty name="height" value="0.025" units="cm"/>
    </inkml:brush>
  </inkml:definitions>
  <inkml:trace contextRef="#ctx0" brushRef="#br0">524 256 5029,'2'-6'766,"0"1"1,-1-1-1,0 0 1,0 1-1,0-1 1,-1 0-1,0 0 1,0 1 0,0-1-1,-1 0 1,1 0-1,-1 1 1,-1-1-1,-1-6 1,1 8-593,-1-1 0,1 1 0,-1 0 0,0 0-1,1 0 1,-2 0 0,1 1 0,0-1 0,-1 1 0,0 0 0,1 0 0,-1 0 0,0 1 0,-1-1 0,1 1 0,0 0 0,-1 0 0,1 0 0,-1 1 0,0 0 0,1-1-1,-1 2 1,0-1 0,0 1 0,-9-1 0,0 2-161,0 0-1,0 0 0,0 1 0,1 1 0,-1 1 1,0-1-1,1 2 0,0 0 0,0 1 1,1 0-1,-1 1 0,2 0 0,-1 1 1,1 0-1,0 1 0,-13 13 0,7-7 56,1 0 0,0 2-1,1 0 1,1 0 0,1 1-1,0 1 1,1 0-1,2 1 1,0 0 0,1 0-1,0 1 1,2 1-1,1-1 1,0 1 0,2 0-1,0 0 1,2 1 0,0-1-1,2 1 1,4 41-1,-3-58-62,0-1-1,1 1 0,-1 0 1,1-1-1,1 1 0,-1-1 1,1 0-1,0 0 0,0 0 1,0 0-1,1 0 0,0-1 1,0 0-1,0 1 0,0-2 1,1 1-1,-1 0 0,1-1 1,0 0-1,0 0 0,0 0 1,1-1-1,-1 1 0,1-1 1,-1-1-1,1 1 0,0-1 1,8 1-1,3 1 13,0-2 1,-1 0-1,1-1 0,0 0 1,0-1-1,-1-1 0,1-1 1,-1 0-1,18-7 0,-11 1 175,0-1-1,-1-1 1,0-1-1,0-2 1,-2 0-1,0 0 1,0-2-1,28-30 1,-28 25 67,-1-1 0,-1-1 0,0-1 0,-2 0 0,-1-1 0,-1-1 0,11-30 0,-20 44-157,0-1 0,-1 0 0,-1 0 0,0-1 0,-1 1 0,-1 0 1,0-1-1,0 1 0,-1-1 0,-1 0 0,0 1 0,-6-23 0,4 26-74,-1 1-1,1 0 0,-2 0 1,1 0-1,-1 0 1,-1 1-1,1 0 0,-2 0 1,1 1-1,-1-1 1,0 1-1,0 1 0,-1-1 1,0 1-1,0 1 1,0-1-1,-16-6 0,4 3-30,0 1-1,0 1 1,-1 1-1,1 1 0,-1 1 1,-24-2-1,-2 3-958,-78 5 1,100 0-604,14 1-1747,9-3 2680</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32:18.711"/>
    </inkml:context>
    <inkml:brush xml:id="br0">
      <inkml:brushProperty name="width" value="0.025" units="cm"/>
      <inkml:brushProperty name="height" value="0.025" units="cm"/>
    </inkml:brush>
  </inkml:definitions>
  <inkml:trace contextRef="#ctx0" brushRef="#br0">318 108 4292,'0'0'3465,"2"-9"-631,0-2-2583,-1 5 534,1 0 0,-1-1 0,-1 1 0,1-1 0,-1 1 0,-1-12 0,1 17-616,-1-1 0,1 0 1,-1 1-1,1-1 0,-1 1 1,0-1-1,0 1 1,0-1-1,1 1 0,-2-1 1,1 1-1,0 0 1,0 0-1,0-1 0,0 1 1,-1 0-1,1 0 0,-1 0 1,1 0-1,-1 0 1,1 1-1,-1-1 0,1 0 1,-1 1-1,0-1 1,1 1-1,-1 0 0,0-1 1,1 1-1,-1 0 0,0 0 1,1 0-1,-4 1 1,-2-1-86,1 2 0,-1-1 0,0 1 0,1 0 0,-1 0 1,1 1-1,0 0 0,0 0 0,0 0 0,0 1 0,1 0 1,-1 0-1,1 0 0,0 1 0,-7 7 0,-8 10 122,1 1 0,-18 29 0,24-33-97,1 0-1,0 0 1,2 2-1,0-1 1,1 1-1,1 0 1,1 1-1,2 0 1,0 0 0,0 0-1,0 30 1,5-49-98,0 1 0,0-1 1,0 1-1,1-1 0,0 1 1,-1-1-1,1 1 1,0-1-1,1 0 0,-1 1 1,0-1-1,1 0 0,0 0 1,0 0-1,0 0 0,0 0 1,0 0-1,5 3 0,-2-2 16,0 0 0,0-1 0,0 0-1,1 0 1,-1 0 0,1-1 0,0 0-1,0 0 1,0 0 0,6 1-1,4-1 158,0 0 0,1-1 0,-1-1 0,0-1 0,0 0 0,0 0-1,27-8 1,-32 6-20,0-1 1,-1 0-1,1 0 0,-1-1 0,11-7 1,-18 11-41,0-1 0,-1 0 1,1 0-1,0 0 1,-1-1-1,1 1 0,-1 0 1,1-1-1,-1 0 1,0 0-1,0 1 1,-1-1-1,1 0 0,-1-1 1,1 1-1,-1 0 1,0 0-1,0-1 0,0 1 1,0-7-1,-1 8-73,-1 0-1,0 0 0,1 0 0,-1 0 1,0 0-1,0 0 0,0 0 0,-1 0 1,1 0-1,0 1 0,-1-1 0,1 0 1,-1 1-1,0-1 0,1 1 0,-1 0 1,0 0-1,0-1 0,0 1 0,0 0 1,0 1-1,0-1 0,0 0 0,0 1 1,0-1-1,0 1 0,0-1 0,-1 1 1,-2 0-1,-74-6-109,73 6 89,-18-1-72,16 0-155,1 0-1,-1 1 1,0 0 0,0 0 0,1 1 0,-1 0 0,0 0 0,1 1 0,-1 0 0,-12 5 0,20-7 97,1 0-1,-1 0 1,0 0 0,1 0 0,-1 0 0,0 0-1,1 0 1,-1 0 0,1 1 0,-1-1-1,0 0 1,1 0 0,-1 0 0,0 0 0,1 1-1,-1-1 1,0 0 0,0 0 0,1 1-1,-1-1 1,0 0 0,0 1 0,1-1 0,-1 0-1,0 1 1,0-1 0,0 0 0,0 1-1,0-1 1,1 0 0,-1 1 0,0-1 0,0 0-1,0 1 1,0-1 0,0 1 0,0-1-1,0 0 1,0 1 0,0-1 0,0 0 0,0 1-1,-1-1 1,1 1 0,0-1 0,0 0-1,0 1 1,0-1 0,0 0 0,-1 1 0,1-1-1,0 0 1,0 0 0,-1 1 0,1-1-1,0 0 1,-1 0 0,1 1 0,0-1 0,0 0-1,-1 0 1,1 0 0,-1 1 0,1-1 0,0 0-1,-1 0 1,33 4-4770,-31-4 4721,34 0-5291</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32:19.069"/>
    </inkml:context>
    <inkml:brush xml:id="br0">
      <inkml:brushProperty name="width" value="0.025" units="cm"/>
      <inkml:brushProperty name="height" value="0.025" units="cm"/>
    </inkml:brush>
  </inkml:definitions>
  <inkml:trace contextRef="#ctx0" brushRef="#br0">320 0 10570,'0'0'7191,"0"8"-5237,-1 1-1528,-1 0 1,0 0 0,0 0 0,-1 0 0,0-1-1,0 1 1,-1-1 0,-1 0 0,1 0 0,-1-1-1,-9 11 1,-78 87 1024,64-74-849,-18 16 135,-51 62 16,89-94-1341,11-11-3021,-1-5 3173,0 0 0,-1 0 0,1-1 0,-1 1 0,1 0 0,-1 0 1,1-1-1,-1 1 0,0-1 0,0 1 0,0-1 0,0 1 0,0-1 0,1-2 0,10-27-6541</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32:19.398"/>
    </inkml:context>
    <inkml:brush xml:id="br0">
      <inkml:brushProperty name="width" value="0.025" units="cm"/>
      <inkml:brushProperty name="height" value="0.025" units="cm"/>
    </inkml:brush>
  </inkml:definitions>
  <inkml:trace contextRef="#ctx0" brushRef="#br0">129 7 13196,'0'0'5179,"-9"-2"-3263,9 2-1886,-3-1 15,1 0-1,0 1 0,0-1 1,-1 1-1,1-1 0,0 1 1,0 0-1,-1-1 0,1 1 1,0 0-1,-1 1 0,1-1 1,0 0-1,-1 1 0,1-1 1,0 1-1,0 0 0,-1 0 1,1 0-1,0 0 0,0 0 1,0 0-1,0 0 0,0 1 1,0-1-1,1 1 0,-1-1 1,0 1-1,1 0 0,-1 0 1,1 0-1,0 0 0,-2 3 1,-2 3 74,1 0-1,0 0 1,0 1 0,0-1 0,1 1 0,1 0 0,0 0 0,0 0-1,0 0 1,1 0 0,1 1 0,0-1 0,0 0 0,1 10 0,1-17-60,-1 1 0,0-1 1,1 0-1,-1 0 0,1-1 0,0 1 1,-1 0-1,1 0 0,0-1 1,0 1-1,0-1 0,0 0 1,1 1-1,-1-1 0,0 0 0,1 0 1,-1-1-1,0 1 0,1 0 1,-1-1-1,1 1 0,-1-1 0,1 0 1,-1 0-1,1 0 0,-1 0 1,1 0-1,3-1 0,5 0 200,0 0 0,0-1 0,-1 0-1,1-1 1,14-5 0,-14 3-171,1-1 0,-1 0-1,0-1 1,-1 0 0,18-15-1,-24 19-60,-1 0-1,0 0 1,0 0 0,0 0-1,-1-1 1,1 1-1,-1-1 1,0 1-1,0-1 1,0 0-1,0 0 1,-1 0-1,0 0 1,1 0 0,-1 0-1,-1 0 1,1-1-1,-1 1 1,1 0-1,-1 0 1,-1-6-1,0 8-18,0-1-1,0 1 1,-1-1-1,1 1 1,-1 0-1,0-1 1,1 1-1,-1 0 1,0 0-1,0 0 0,0 1 1,0-1-1,-1 0 1,1 1-1,0-1 1,-1 1-1,1 0 1,-1 0-1,1 0 1,-1 0-1,0 0 0,0 0 1,1 1-1,-1-1 1,0 1-1,-5 0 1,-6-1-71,1 0 0,-1 1 1,0 1-1,-16 2 0,22-1 14,1 0 0,-1 0-1,1 1 1,-1 0-1,1 1 1,0-1 0,0 1-1,1 1 1,-1-1-1,1 1 1,0 0 0,0 1-1,1-1 1,-1 1-1,1 0 1,-5 9 0,8-12-215,0 1 0,0-1 0,0 1 0,0 0 1,1 0-1,0 0 0,0 0 0,0 0 1,0 0-1,0 0 0,1 0 0,0 0 1,0 9-1,1-10-292,0 1 1,0 0-1,1 0 1,-1-1-1,1 1 1,-1-1-1,1 1 1,0-1 0,1 0-1,-1 1 1,0-1-1,1-1 1,0 1-1,0 0 1,0 0-1,0-1 1,3 3-1,27 13-8631</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32:19.755"/>
    </inkml:context>
    <inkml:brush xml:id="br0">
      <inkml:brushProperty name="width" value="0.025" units="cm"/>
      <inkml:brushProperty name="height" value="0.025" units="cm"/>
    </inkml:brush>
  </inkml:definitions>
  <inkml:trace contextRef="#ctx0" brushRef="#br0">153 39 16400,'0'0'4500,"-9"11"-2258,-16 14-1173,-41 46 1229,59-62-2210,-1 1 0,2-1 0,-1 1 0,1 0 0,1 1-1,-5 11 1,9-21-88,1-1-1,-1 1 1,1 0-1,0-1 0,0 1 1,-1 0-1,1-1 1,0 1-1,0 0 0,0-1 1,0 1-1,0 0 1,0 0-1,0-1 0,0 1 1,0 0-1,0 0 1,0-1-1,0 1 0,1 0 1,-1-1-1,0 1 1,0 0-1,1-1 1,-1 1-1,0 0 0,1-1 1,-1 1-1,1-1 1,-1 1-1,1-1 0,-1 1 1,1-1-1,0 1 1,0 0-1,2 0 25,-1-1-1,0 0 1,1 1-1,-1-1 1,0 0-1,1 0 1,-1 0-1,0-1 1,1 1-1,-1-1 1,4 0-1,5-3 152,0 1 0,0-2 0,21-11 0,-21 9-45,-1-1 1,1 0-1,-1-1 0,-1 0 0,0 0 0,10-14 0,-16 19 2,0 0-1,0-1 0,0 0 0,0 1 0,-1-1 1,0 0-1,0 0 0,0-1 0,-1 1 0,0 0 0,0-1 1,0 1-1,0 0 0,-1-1 0,0 1 0,0-1 0,-2-9 1,1 12-108,-1 0 0,1 0 0,-1 0 0,0 1 0,1-1 0,-1 0 0,-1 1 1,1-1-1,0 1 0,-1 0 0,1 0 0,-1 0 0,1 0 0,-1 0 0,0 0 1,0 1-1,0 0 0,0-1 0,0 1 0,0 0 0,0 0 0,0 1 0,-1-1 1,1 1-1,0-1 0,0 1 0,-6 1 0,2-2-82,1 1 0,0 0 0,0 0-1,-1 1 1,1 0 0,0 0 0,0 1 0,0-1 0,0 1-1,0 1 1,1-1 0,-1 1 0,-8 5 0,11-5-113,0 1 1,0-1-1,0 1 1,1 0-1,-1 0 1,1 0-1,0 0 1,0 0 0,0 0-1,1 0 1,0 1-1,-1 4 1,2 23-3152,0-29 2765,1-1 0,-1 0 0,1 0 0,0-1-1,0 1 1,0 0 0,0 0 0,0 0 0,0-1 0,1 1 0,-1 0 0,3 2 0,27 12-13398</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32:21.645"/>
    </inkml:context>
    <inkml:brush xml:id="br0">
      <inkml:brushProperty name="width" value="0.025" units="cm"/>
      <inkml:brushProperty name="height" value="0.025" units="cm"/>
    </inkml:brush>
  </inkml:definitions>
  <inkml:trace contextRef="#ctx0" brushRef="#br0">67 1 21813,'0'0'3021,"0"11"-2701,1 99 585,-4 172-2162,3-280 955,0 1 0,0 0 0,-1-1 0,1 1 0,-1-1-1,0 1 1,1-1 0,-1 1 0,0-1 0,-1 1 0,1-1 0,-3 4 0,4-6-23,-1 1 1,0-1 0,0 1 0,0-1 0,0 1-1,0-1 1,0 0 0,0 1 0,0-1 0,0 0-1,0 0 1,0 0 0,0 0 0,0 0 0,0 0-1,0 0 1,0 0 0,0 0 0,0 0 0,0 0-1,0-1 1,0 1 0,0 0 0,0-1 0,0 1-1,0-1 1,1 1 0,-1-1 0,0 1 0,0-1-1,0 0 1,1 1 0,-1-1 0,0 0 0,0-1-1,-18-15-7597</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32:22.021"/>
    </inkml:context>
    <inkml:brush xml:id="br0">
      <inkml:brushProperty name="width" value="0.025" units="cm"/>
      <inkml:brushProperty name="height" value="0.025" units="cm"/>
    </inkml:brush>
  </inkml:definitions>
  <inkml:trace contextRef="#ctx0" brushRef="#br0">31 332 7911,'0'0'8392,"-31"-50"-5541,31 36-224,6-1-706,19-4-447,11-7-1,7-2-352,19-4-576,4-3-481,9 1-1089,-2-2-2819,-1-6-4708</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32:22.503"/>
    </inkml:context>
    <inkml:brush xml:id="br0">
      <inkml:brushProperty name="width" value="0.025" units="cm"/>
      <inkml:brushProperty name="height" value="0.025" units="cm"/>
    </inkml:brush>
  </inkml:definitions>
  <inkml:trace contextRef="#ctx0" brushRef="#br0">0 1 12844,'0'0'2979,"3"14"-646,14 73 659,10 152-1,-14 108 462,-12-306-2389,6-95 1369,33-169-2426,-18 109-1656,44-135-1,-65 247 1621,-1 0 1,1 0-1,-1 0 1,1 0-1,0 0 0,0 1 1,0-1-1,0 0 1,0 0-1,1 1 1,-1-1-1,0 0 0,1 1 1,1-2-1,-3 3 13,1 0 0,-1 0 0,1 0 0,-1 0 0,1 0 0,-1 0 0,1 0 0,-1 0 0,1 0 0,-1 1 0,1-1 0,-1 0 0,0 0 0,1 0 0,-1 1 0,1-1-1,-1 0 1,0 0 0,1 1 0,-1-1 0,1 0 0,-1 1 0,0-1 0,0 1 0,1-1 0,-1 0 0,0 1 0,1-1 0,-1 1 0,0-1 0,0 1 0,0-1 0,1 1 0,1 6-23,0-1 1,0 1-1,-1 0 1,1-1-1,-1 1 1,0 9-1,-2-5 71,0 0-1,-1-1 1,0 1-1,0-1 0,-1 1 1,0-1-1,-1 0 1,0 0-1,-1 0 1,0-1-1,-9 14 1,4-9 126,-1 0 0,0-1 0,-1 0 0,-1-1 0,0 0 0,-20 14 0,31-25-213,1 0 1,0 0-1,-1 0 0,1-1 0,0 1 1,-1 0-1,1 0 0,-1-1 0,1 1 1,-1-1-1,1 1 0,-1-1 0,1 0 1,-4 0-1,4 0-115,1-1 1,-1 1-1,1-1 1,-1 1-1,1-1 0,0 1 1,-1-1-1,1 0 1,0 1-1,-1-1 0,1 0 1,0 1-1,0-1 1,-1 0-1,1 1 0,0-1 1,0 0-1,0 0 1,0 1-1,0-1 0,0 0 1,0 1-1,0-1 1,1 0-1,-1 1 0,0-1 1,0 0-1,1 0 1,-1 1-1,0-1 0,0 1 1,1-1-1,0-1 1,13-25-5650</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32:22.832"/>
    </inkml:context>
    <inkml:brush xml:id="br0">
      <inkml:brushProperty name="width" value="0.025" units="cm"/>
      <inkml:brushProperty name="height" value="0.025" units="cm"/>
    </inkml:brush>
  </inkml:definitions>
  <inkml:trace contextRef="#ctx0" brushRef="#br0">13 28 13485,'0'0'16335,"-12"52"-16143,13-52-160,14 0-256,7-11-1153,-1-8-2082,0-4-2947,-6-4-9930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29:58.168"/>
    </inkml:context>
    <inkml:brush xml:id="br0">
      <inkml:brushProperty name="width" value="0.025" units="cm"/>
      <inkml:brushProperty name="height" value="0.025" units="cm"/>
    </inkml:brush>
  </inkml:definitions>
  <inkml:trace contextRef="#ctx0" brushRef="#br0">220 76 14318,'0'0'5349,"0"-10"-2066,-1 5-2916,1 1 0,0 0 0,-1 0 0,0 0 1,0-1-1,0 1 0,-1 0 0,-3-7 0,4 9-233,0 0 0,-1 1 0,1-1 1,-1 1-1,0-1 0,1 1 0,-1 0 0,0 0 0,0-1 0,0 1 0,0 0 0,0 1 0,0-1 0,0 0 0,0 1 0,0-1 0,-1 1 1,1-1-1,0 1 0,0 0 0,0 0 0,-1 0 0,1 0 0,0 1 0,-4 0 0,0 0-119,0 1 0,0 1 0,0-1 1,1 1-1,-1-1 0,0 2 0,1-1 0,0 1 0,0-1 0,0 2 0,1-1 0,-1 0 0,1 1 1,0 0-1,0 0 0,0 0 0,1 0 0,-5 10 0,-2 4-7,1 1 0,0-1-1,2 2 1,-6 23 0,10-37-21,1 1-1,1-1 1,0 1 0,0 0 0,0 0 0,1 0 0,1 15-1,0-21 11,-1 0-1,1-1 0,0 1 0,0 0 1,-1-1-1,1 1 0,0-1 1,0 1-1,0-1 0,1 1 0,-1-1 1,0 0-1,1 1 0,-1-1 0,0 0 1,1 0-1,0 0 0,-1 0 0,1 0 1,-1 0-1,1-1 0,0 1 1,0-1-1,-1 1 0,1-1 0,0 1 1,0-1-1,0 0 0,-1 0 0,1 0 1,0 0-1,0 0 0,0 0 1,0-1-1,-1 1 0,1-1 0,0 1 1,1-2-1,10-1-51,-1-1 1,-1 0-1,1-1 0,-1 0 1,1-1-1,-1 0 0,-1-1 1,0 0-1,12-11 0,-3 2-142,-1-1 0,-1 0 0,26-35 0,-40 70-38,-4 15 70,-10 153 307,-9 70 42,0-165 697,19-84-665,-2-1 0,1 1 0,-1-1-1,0 1 1,0-1 0,0 0 0,-1 0 0,0 0 0,-1-1 0,-9 11 0,13-15-195,0 0 0,0-1 1,0 1-1,0 0 0,0 0 1,0-1-1,0 1 0,0 0 0,0-1 1,0 1-1,-1-1 0,1 0 0,0 1 1,-1-1-1,1 0 0,0 0 0,0 0 1,-1 0-1,1 0 0,0 0 0,-1 0 1,1 0-1,0 0 0,0-1 1,-1 1-1,1 0 0,0-1 0,-2-1 1,0 0-28,1 0 0,-1 0 0,1 0 0,0-1 1,0 1-1,0-1 0,0 0 0,1 0 0,-1 0 1,1 1-1,-2-6 0,-3-7-253,2-1-1,-1 0 0,-2-26 1,5 27-27,1-1-1,0 1 1,1 0 0,2-23-1,-1 31-76,1 1 0,0-1 0,0 1 0,0-1 1,1 1-1,0 0 0,0 0 0,0 0 0,1 0 0,0 0 0,0 1 0,7-7 0,49-45-10250,-21 26-1072</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05.470"/>
    </inkml:context>
    <inkml:brush xml:id="br0">
      <inkml:brushProperty name="width" value="0.025" units="cm"/>
      <inkml:brushProperty name="height" value="0.025" units="cm"/>
    </inkml:brush>
  </inkml:definitions>
  <inkml:trace contextRef="#ctx0" brushRef="#br0">66 63 16367,'0'0'3102,"0"-8"144,1-43 2792,-3 48-2722,-3 9-2535,-3 11-880,-8 63 105,5 1-1,-3 107 1,10-116-7,-2 144 1,21-238-133,4-44 55,15-102 0,-1-1-124,-38 264-1768,-1-20 1756,17-82 289,2-11-9,-1 0-1,0-1 0,-2-1 1,0 1-1,-2-1 1,0-1-1,9-35 0,-10 31 113,-7 25-176,0 0 0,0 0 0,0 0 0,0 0-1,0 0 1,0 0 0,0 0 0,0 0 0,1 0 0,-1 0 0,0 0 0,0 0-1,0 0 1,0 0 0,0 0 0,0 0 0,0 0 0,0 0 0,0 0 0,0 0-1,0 0 1,0 0 0,1 0 0,-1 0 0,0 0 0,0 0 0,0 0 0,0 0-1,0 0 1,0 0 0,0 0 0,0-1 0,0 1 0,0 0 0,0 0 0,0 0 0,0 0-1,0 0 1,-3 39 273,0 1 796,3-39-885,2-2-156,1-1 0,-1 1-1,1-1 1,-1 1 0,0-1-1,0 0 1,0 0 0,0 0-1,0 0 1,1-3 0,14-12-325,-5 13-791</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32:23.202"/>
    </inkml:context>
    <inkml:brush xml:id="br0">
      <inkml:brushProperty name="width" value="0.025" units="cm"/>
      <inkml:brushProperty name="height" value="0.025" units="cm"/>
    </inkml:brush>
  </inkml:definitions>
  <inkml:trace contextRef="#ctx0" brushRef="#br0">250 5 19026,'-10'-1'1340,"3"0"-1167,0 0 1,0 1-1,0 0 0,0 0 1,0 1-1,0 0 0,0 0 1,0 0-1,1 1 0,-1 0 1,0 1-1,1-1 0,-1 1 1,1 0-1,0 1 0,-10 7 1,4-1 158,1 2 0,-1 0-1,2 0 1,0 1 0,0 0 0,-12 24 0,18-30-168,0 1 0,0 0 0,1 0 0,0 0 0,0 0 0,1 0 0,0 0 0,1 1 0,0-1 0,0 1 0,1-1 0,0 1 0,0-1 0,3 13 0,-2-18-140,0-1-1,0 0 1,0 0-1,0 0 1,0 0-1,1 0 1,-1 0 0,1 0-1,0 0 1,-1 0-1,1-1 1,0 1-1,0-1 1,0 1 0,0-1-1,1 0 1,-1 0-1,0 0 1,0 0 0,1 0-1,-1 0 1,0-1-1,1 1 1,-1-1-1,1 0 1,-1 1 0,1-1-1,-1 0 1,0-1-1,1 1 1,-1 0-1,1-1 1,-1 1 0,3-2-1,5 0 99,-1 0 0,0 0-1,0-1 1,0-1 0,0 1 0,0-1-1,12-9 1,-9 4-84,0 0 0,0-1 0,-1 0 0,-1-1-1,0 0 1,0-1 0,-1 0 0,-1-1 0,0 1 0,-1-2 0,0 1 0,-1-1 0,0 0 0,-1 0 0,-1 0-1,0-1 1,-1 0 0,-1 0 0,1-16 0,-2 31-40,-1 0-1,0-1 1,0 1 0,0-1-1,0 1 1,0-1 0,0 1 0,0-1-1,0 1 1,0 0 0,0-1-1,0 1 1,0-1 0,0 1-1,0-1 1,-1 1 0,1 0 0,0-1-1,0 1 1,0-1 0,-1 1-1,1 0 1,0-1 0,0 1-1,-1 0 1,1-1 0,0 1 0,-1 0-1,1-1 1,0 1 0,-1 0-1,0-1 1,-10 10-178,-10 23-55,13-16 226,1 1-1,0 0 1,2 0 0,0 0 0,1 0 0,0 1-1,1 0 1,2 0 0,-1 0 0,3 20-1,-1-35-92,1 0-1,0 0 0,-1 0 1,1 0-1,1 0 0,-1 0 1,0 0-1,1 0 0,-1-1 1,1 1-1,0 0 0,0-1 1,0 1-1,0-1 0,0 0 1,1 0-1,-1 0 0,1 0 1,-1 0-1,1 0 0,0-1 1,0 0-1,3 2 0,0-1-822,0 0-1,0 0 0,0-1 1,0 1-1,1-2 0,-1 1 0,0-1 1,0 0-1,1 0 0,10-2 1,17-8-8578</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32:23.533"/>
    </inkml:context>
    <inkml:brush xml:id="br0">
      <inkml:brushProperty name="width" value="0.025" units="cm"/>
      <inkml:brushProperty name="height" value="0.025" units="cm"/>
    </inkml:brush>
  </inkml:definitions>
  <inkml:trace contextRef="#ctx0" brushRef="#br0">32 0 20948,'0'0'4324,"-29"62"-1281,27-46-1570,2-5-832,5-5-577,13-6-224,5 0-1602,-3-8-4100,0-12-8743</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33:08.533"/>
    </inkml:context>
    <inkml:brush xml:id="br0">
      <inkml:brushProperty name="width" value="0.025" units="cm"/>
      <inkml:brushProperty name="height" value="0.025" units="cm"/>
    </inkml:brush>
  </inkml:definitions>
  <inkml:trace contextRef="#ctx0" brushRef="#br0">61 273 8040,'0'0'3678,"-9"-9"-2114,-27-29-64,35 37-1445,0 0-1,-1 0 1,1 0-1,0 0 1,0 0-1,0 0 1,0-1-1,0 1 1,0-1-1,0 1 1,1 0-1,-1-1 1,0 1-1,1-1 1,-1 0-1,1 1 1,0-1 0,0 1-1,-1-1 1,1 0-1,0 1 1,0-1-1,0 1 1,1-1-1,-1 0 1,0 1-1,0-1 1,1 1-1,-1-1 1,1 0-1,0 1 1,-1 0-1,1-1 1,0 1 0,0-1-1,0 1 1,0 0-1,0 0 1,0-1-1,0 1 1,1 0-1,-1 0 1,0 0-1,1 0 1,-1 0-1,0 1 1,1-1-1,-1 0 1,4 0-1,3-3-11,0 1-1,1 1 0,0-1 0,0 2 0,0-1 0,14 0 1,36 4 81,0 2 1,60 14-1,11 0-60,816 39 1567,4-52-49,-620-5-1640,1058-24 160,991-103-12,-1645 116 1009,-378 11-948,-334 0-110,-15 1 16,-1-1 0,1 0-1,0 0 1,-1 0 0,1-1-1,-1 0 1,1-1 0,-1 1 0,8-4-1,-13 4-84,0-1-1,0 1 0,0-1 0,0 0 1,0 1-1,-1-1 0,1 0 1,-1 0-1,0 1 0,1-1 1,-1 0-1,0 0 0,0 0 1,0 1-1,0-1 0,0 0 1,0 0-1,-1 0 0,1 1 1,-2-4-1,1-6-2236,1-15-3580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05.859"/>
    </inkml:context>
    <inkml:brush xml:id="br0">
      <inkml:brushProperty name="width" value="0.025" units="cm"/>
      <inkml:brushProperty name="height" value="0.025" units="cm"/>
    </inkml:brush>
  </inkml:definitions>
  <inkml:trace contextRef="#ctx0" brushRef="#br0">1 0 17745,'0'0'10282,"7"52"-18226,-1-41 1858,3 1-2978</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06.220"/>
    </inkml:context>
    <inkml:brush xml:id="br0">
      <inkml:brushProperty name="width" value="0.025" units="cm"/>
      <inkml:brushProperty name="height" value="0.025" units="cm"/>
    </inkml:brush>
  </inkml:definitions>
  <inkml:trace contextRef="#ctx0" brushRef="#br0">69 1 7527,'0'0'20078,"-7"5"-19534,3-3-523,-34 27 383,37-28-438,-1 0 1,0 1-1,1-1 1,0 1-1,-1-1 0,1 1 1,0 0-1,0-1 0,-1 1 1,1 0-1,1 0 1,-1 0-1,0 0 0,0 0 1,1 0-1,-1 0 0,1 0 1,0 0-1,-1 0 1,1 0-1,0 3 0,1-4-117,0 0 0,0 0-1,0 0 1,-1 0 0,1 0 0,0-1-1,0 1 1,0 0 0,0-1-1,1 1 1,-1-1 0,0 1 0,0-1-1,0 0 1,0 1 0,0-1-1,1 0 1,-1 0 0,0 0-1,0 0 1,0 0 0,2 0 0,37-1-1966,-29 1 1761,7-1 281,-12 1 59,0-1 0,0 1 0,0 1 0,0-1 0,0 1 0,9 2 0,-13-3 77,-1 1 0,0-1 0,0 1 0,0 0 0,0-1 0,0 1 0,0 0 0,0 0 0,0 0 0,0 0 0,0 0 0,0 0 0,-1 0 0,1 0 0,0 0 1,-1 0-1,1 0 0,-1 1 0,1-1 0,-1 0 0,1 0 0,-1 1 0,0-1 0,0 0 0,0 0 0,0 1 0,0-1 0,0 0 0,0 1 0,0-1 0,0 0 0,0 0 0,-1 1 0,1-1 0,-1 0 0,0 2 0,-3 8 342,-1-1-1,-1 0 1,0 1-1,0-2 1,-1 1-1,0-1 1,-1 0-1,0 0 1,-13 9-1,21-17-395,0 0-1,-1-1 0,1 1 0,-1-1 0,1 1 1,-1-1-1,1 1 0,-1-1 0,0 1 0,1-1 1,-1 0-1,1 1 0,-1-1 0,0 0 0,1 1 1,-1-1-1,0 0 0,1 0 0,-1 0 0,0 0 1,0 0-1,1 1 0,-1-1 0,0 0 0,1-1 1,-2 1-1,-2-16-1116,12-31-2165,22-46-7685,-9 40-1521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06.549"/>
    </inkml:context>
    <inkml:brush xml:id="br0">
      <inkml:brushProperty name="width" value="0.025" units="cm"/>
      <inkml:brushProperty name="height" value="0.025" units="cm"/>
    </inkml:brush>
  </inkml:definitions>
  <inkml:trace contextRef="#ctx0" brushRef="#br0">13 1 5605,'0'0'19176,"1"10"-17345,-1 20-465,-6 57-1,2-58-913,1 0-1,2 1 1,5 52-1,-4-80-457,1 0 0,-1 0 0,1 0 0,-1 0 0,1 0 0,0 0 0,0 0 0,0 0 0,0 0 0,0 0-1,0 0 1,0-1 0,1 1 0,-1-1 0,1 1 0,-1-1 0,4 3 0,-5-4-1,1 0 1,0 1-1,0-1 0,0 0 1,0 0-1,0 0 1,0 0-1,-1 0 0,1 0 1,0 0-1,0-1 0,0 1 1,0 0-1,-1 0 1,1-1-1,0 1 0,0 0 1,0-1-1,-1 1 1,1-1-1,0 1 0,-1-1 1,1 1-1,0-1 1,-1 0-1,1 1 0,-1-1 1,1 0-1,-1 1 1,1-1-1,-1 0 0,1 0 1,-1 1-1,0-1 1,1 0-1,-1 0 0,0 0 1,0 0-1,0 0 1,0 1-1,1-1 0,-1 0 1,-1-1-1,15-74-92,-8 41-70,-4 29 6,-2 12-73,0-4 232,0 0 0,0 0 0,-1 0 0,1 0 0,1 0 0,-1 0 0,0 0 1,0 0-1,1 0 0,-1 0 0,1 0 0,0 0 0,0-1 0,-1 1 0,1 0 0,0 0 0,1-1 0,-1 1 1,0 0-1,0-1 0,1 1 0,-1-1 0,1 1 0,-1-1 0,1 0 0,-1 0 0,1 0 0,3 2 1,-2-3 6,-1 0 0,1 0 0,-1 0 1,1 0-1,0 0 0,-1-1 1,1 1-1,-1-1 0,1 0 1,-1 0-1,1 0 0,-1 0 0,1 0 1,-1 0-1,0-1 0,0 1 1,0-1-1,0 1 0,0-1 1,0 0-1,0 0 0,1-2 0,52-57-216,-54 107 1120,1-2-669,7-31-540,-8-13 245,0 0 1,-1 0-1,1-1 1,0 1-1,0 0 1,0-1-1,0 1 1,0 0-1,-1-1 1,1 1-1,0-1 1,0 0-1,0 1 1,-1-1-1,1 1 1,-1-1-1,1 0 1,0 0-1,-1 1 1,1-1-1,0-1 1,3-4-1633,-1-1 1,1 1-1,-1-1 1,0 1-1,-1-1 1,2-7-1,2-9-6665</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06.923"/>
    </inkml:context>
    <inkml:brush xml:id="br0">
      <inkml:brushProperty name="width" value="0.025" units="cm"/>
      <inkml:brushProperty name="height" value="0.025" units="cm"/>
    </inkml:brush>
  </inkml:definitions>
  <inkml:trace contextRef="#ctx0" brushRef="#br0">0 1 11435,'0'0'14574</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07.251"/>
    </inkml:context>
    <inkml:brush xml:id="br0">
      <inkml:brushProperty name="width" value="0.025" units="cm"/>
      <inkml:brushProperty name="height" value="0.025" units="cm"/>
    </inkml:brush>
  </inkml:definitions>
  <inkml:trace contextRef="#ctx0" brushRef="#br0">62 0 17040,'0'0'1858,"-2"9"42,-13 61 2083,15-64-3820,-1 0 0,1 0 1,0 0-1,0 0 0,1 0 0,0 0 1,0 0-1,1 0 0,-1 0 0,1-1 1,5 10-1,13 21-251,27 61 0,-43-86 128,0 0 0,0 1 0,-1 0-1,0 0 1,-1 0 0,-1 0 0,0 0-1,0 0 1,-1 0 0,-2 13 0,2-23 55,0 0 1,-1-1-1,1 1 1,-1-1-1,0 1 1,1-1 0,-1 1-1,0-1 1,0 1-1,0-1 1,0 0-1,0 1 1,0-1-1,0 0 1,0 0 0,0 0-1,-1 0 1,1 0-1,0 0 1,-1 0-1,1 0 1,-1-1 0,1 1-1,-1-1 1,1 1-1,-1-1 1,0 1-1,1-1 1,-1 0 0,-3 0-1,3 1 40,-1-1-1,1-1 1,-1 1-1,1 0 1,0-1-1,-1 1 1,1-1-1,-1 1 1,1-1-1,0 0 1,-1 0 0,1-1-1,0 1 1,0 0-1,0-1 1,0 1-1,0-1 1,0 1-1,-2-4 1,-6-11-202,2 0 0,0 0-1,1 0 1,1-1 0,0 0 0,2 0 0,-1 0-1,2-1 1,1 0 0,0 1 0,1-35 0,1 48 12,0 0 1,0 0 0,1 0-1,-1 0 1,1 0 0,0 0 0,0 1-1,0-1 1,1 0 0,-1 1-1,1-1 1,0 1 0,0-1-1,0 1 1,1 0 0,2-4-1,21-14-2332,6 1-3344,-19 13 2559,17-11-11242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07.641"/>
    </inkml:context>
    <inkml:brush xml:id="br0">
      <inkml:brushProperty name="width" value="0.025" units="cm"/>
      <inkml:brushProperty name="height" value="0.025" units="cm"/>
    </inkml:brush>
  </inkml:definitions>
  <inkml:trace contextRef="#ctx0" brushRef="#br0">167 55 11050,'0'0'11563,"5"-8"-8947,15-27-240,-20 34-2319,0 1 0,0 0 0,0 0 1,0-1-1,0 1 0,0 0 0,1-1 0,-1 1 1,0 0-1,0-1 0,0 1 0,0 0 0,0-1 1,0 1-1,0 0 0,0-1 0,0 1 0,-1 0 1,1-1-1,0 1 0,0 0 0,0-1 1,0 1-1,0 0 0,-1 0 0,1-1 0,0 1 1,0 0-1,0-1 0,-1 1 0,1 0 0,0 0 1,0 0-1,-1-1 0,1 1 0,0 0 0,0 0 1,-1 0-1,1 0 0,0-1 0,-1 1 0,1 0 1,0 0-1,-1 0 0,1 0 0,0 0 0,-1 0 1,1 0-1,0 0 0,-1 0 0,1 0 0,0 0 1,-1 0-1,1 0 0,-21 1 406,19 0-287,-5 0-111,-1 1-1,0 1 1,1 0 0,0 0 0,-1 0 0,1 1 0,0 0 0,1 0 0,-1 1 0,1 0 0,-7 6-1,4-3-54,1 0-1,0 1 1,0 0-1,1 0 1,0 0-1,1 1 0,-6 11 1,12-20-33,-1-1 0,1 1 0,-1 0-1,1-1 1,0 1 0,0 0 0,-1-1 0,1 1 0,0 0 0,0 0 0,0-1 0,0 1 0,-1 0-1,1-1 1,0 1 0,0 0 0,1 0 0,-1-1 0,0 1 0,0 0 0,0 0 0,0-1-1,1 1 1,-1 0 0,0-1 0,1 1 0,-1 0 0,1 0 0,0 0-4,1 0-1,-1-1 1,0 1 0,0-1 0,1 0-1,-1 1 1,0-1 0,1 0-1,-1 0 1,0 0 0,0 0 0,1 0-1,-1 0 1,0 0 0,2-1 0,56-15-453,-50 13 384,12-4 18,1 1 0,0 2-1,0 0 1,0 1 0,26 0-1,-48 3 75,1 0-1,-1 0 0,1 0 0,-1 0 0,1 0 0,-1 0 0,0 0 0,1 0 0,-1 0 0,1 0 0,-1 0 0,0 1 0,1-1 0,-1 0 0,0 0 0,1 0 0,-1 0 0,1 1 0,-1-1 0,0 0 1,1 0-1,-1 1 0,0-1 0,0 0 0,1 1 0,-1-1 0,0 0 0,0 1 0,1-1 0,-1 0 0,0 1 0,0-1 0,0 1 0,0-1 0,0 0 0,1 1 0,-7 17 38,-16 14 251,7-16-355,0-1 0,-2 0 1,-33 23-1,69-62-8842,0-2 4928,8-7-2490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08.458"/>
    </inkml:context>
    <inkml:brush xml:id="br0">
      <inkml:brushProperty name="width" value="0.025" units="cm"/>
      <inkml:brushProperty name="height" value="0.025" units="cm"/>
    </inkml:brush>
  </inkml:definitions>
  <inkml:trace contextRef="#ctx0" brushRef="#br0">53 139 14061,'0'0'10255,"-6"8"-9283,0 1-754,0 0 0,1 0 0,0 1 0,0 0-1,1 0 1,1 0 0,0 0 0,0 1 0,1-1 0,-2 17 0,4-27-217,0 0 0,0 1 0,1-1 0,-1 0 0,0 1 1,0-1-1,0 0 0,0 0 0,1 1 0,-1-1 0,0 0 0,0 0 0,1 1 0,-1-1 0,0 0 1,1 0-1,-1 0 0,0 0 0,1 1 0,-1-1 0,0 0 0,1 0 0,-1 0 0,0 0 1,1 0-1,-1 0 0,0 0 0,1 0 0,-1 0 0,0 0 0,1 0 0,-1 0 0,0 0 1,1 0-1,-1 0 0,0 0 0,1 0 0,-1-1 0,0 1 0,1 0 0,-1 0 0,0 0 0,0-1 1,1 1-1,-1 0 0,0-1 0,17-8 155,-8 0-136,-1-1 0,-1 0 0,0 0 1,0-1-1,-1 0 0,0 0 0,8-22 0,-1 4-15,-3 17-100,-2 21-122,2 27-183,-9-31 380,11 74 346,-3 0-1,-4 1 1,-3 0 0,-15 144-1,12-216-188,-3 28 168,4-35-287,0 0 0,0 0 0,0 1 1,0-1-1,0 0 0,-1 0 0,1 0 1,-1 1-1,1-1 0,-1 0 0,1 0 1,-1 0-1,1 0 0,-1 0 0,0 0 1,0 0-1,0 0 0,1 0 0,-3 1 1,1-6-5,1-1 0,-1 1 0,1 0 1,0-1-1,0 1 0,0-1 0,1 1 1,-1-1-1,1-5 0,0 7-12,-4-37-167,2-2 1,2 1-1,1 0 1,3 0 0,1 0-1,2 1 1,1 0-1,2 0 1,17-40-1,-12 44-33,34-56 0,-43 82 187,1-1-1,0 1 1,0 1-1,1 0 0,1 0 1,-1 0-1,1 1 0,1 0 1,16-10-1,-26 18 7,1-1 1,-1 1-1,1-1 0,0 1 1,-1 0-1,1-1 0,0 1 1,0 0-1,-1-1 0,1 1 1,0 0-1,-1 0 0,1 0 1,0 0-1,0 0 0,-1 0 1,1 0-1,0 0 0,0 0 1,-1 0-1,1 0 0,0 1 1,0-1-1,-1 0 0,1 0 1,0 1-1,-1-1 0,1 0 1,0 1-1,-1-1 0,1 1 1,-1-1-1,1 1 0,-1-1 1,1 1-1,-1-1 0,1 1 1,-1-1-1,1 1 0,-1 0 1,0-1-1,1 1 0,-1 0 1,0 0-1,0-1 0,1 1 1,-1 0-1,0-1 0,0 1 1,0 0-1,0 0 0,0 1 1,-1 50-65,0-37 134,-16 95 1900,16-110-1965,1 0 1,0 0-1,0 0 1,0 0-1,0 1 1,0-1 0,0 0-1,0 0 1,0 0-1,0 0 1,0 0-1,0 1 1,0-1 0,1 0-1,-1 0 1,0 0-1,0 0 1,0 0-1,0 1 1,0-1-1,0 0 1,0 0 0,0 0-1,0 0 1,0 0-1,1 0 1,-1 1-1,0-1 1,0 0 0,0 0-1,0 0 1,0 0-1,0 0 1,1 0-1,-1 0 1,0 0 0,0 0-1,0 0 1,0 0-1,1 0 1,-1 0-1,0 0 1,0 0 0,0 0-1,0 0 1,0 0-1,1 0 1,-1 0-1,0 0 1,0 0 0,0 0-1,1 0 1,10-8 131,8-11 90,-7 0-345,-1-1 0,-1-1 0,-1 0 0,10-31 0,-6 16 39,-10 105 185,-3-9 235,0-60-330,0 0-1,0 1 0,0-1 0,0 0 0,0 1 1,0-1-1,0 0 0,0 1 0,0-1 1,0 0-1,0 1 0,0-1 0,1 0 1,-1 1-1,0-1 0,0 0 0,0 0 1,1 1-1,-1-1 0,0 0 0,0 0 0,0 1 1,1-1-1,-1 0 0,0 0 0,1 0 1,-1 1-1,0-1 0,1 0 0,-1 0 1,0 0-1,1 0 0,-1 0 0,0 0 1,1 0-1,-1 0 0,0 0 0,1 0 0,-1 0 1,0 0-1,1 0 0,-1 0 0,0 0 1,1 0-1,-1 0 0,0 0 0,1 0 1,-1 0-1,0 0 0,1-1 0,-1 1 1,0 0-1,0 0 0,1 0 0,-1-1 0,0 1 1,0 0-1,1 0 0,-1-1 0,0 1 1,0 0-1,0-1 0,1 1 0,18-18 312,15-41-184,-27 44-593,1 0 0,1 0 0,0 2 0,1-1 0,19-20 0,-27 75-773,-6 4-1122,0-7-2004,3-13-4318</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08.930"/>
    </inkml:context>
    <inkml:brush xml:id="br0">
      <inkml:brushProperty name="width" value="0.025" units="cm"/>
      <inkml:brushProperty name="height" value="0.025" units="cm"/>
    </inkml:brush>
  </inkml:definitions>
  <inkml:trace contextRef="#ctx0" brushRef="#br0">23 68 16848,'0'0'7127,"-1"10"-6407,-3 10-382,-3 10 1532,-3 60 1,10-90-1871,0 1 0,-1-1 0,1 0 0,0 1-1,0-1 1,0 1 0,0-1 0,0 0 0,0 1 0,0-1 0,0 0 0,0 1 0,1-1 0,-1 1 0,0-1-1,0 0 1,0 1 0,0-1 0,0 0 0,1 1 0,-1-1 0,0 0 0,0 1 0,1-1 0,-1 0 0,0 0-1,0 1 1,1-1 0,-1 0 0,0 0 0,1 0 0,-1 1 0,0-1 0,1 0 0,-1 0 0,1 0 0,13-7-56,10-20-344,11-35-1305,-27 45 1451,1 0 0,17-24 0,-26 40 257,1 1-1,-1-1 1,0 1-1,0 0 0,0 0 1,0-1-1,1 1 0,-1 0 1,0-1-1,0 1 1,0 0-1,1-1 0,-1 1 1,0 0-1,0 0 0,1 0 1,-1-1-1,0 1 1,1 0-1,-1 0 0,0 0 1,1 0-1,-1-1 0,0 1 1,1 0-1,-1 0 0,0 0 1,1 0-1,-1 0 1,1 0-1,-1 0 0,0 0 1,1 0-1,-1 0 0,0 0 1,1 0-1,-1 0 1,0 1-1,1-1 0,0 0 1,4 18 276,-6 36 369,1-48-557,-2 11 346,1-14-331,0 0 1,1 0-1,-1 1 1,1-1-1,0 0 0,0 1 1,0-1-1,1 0 0,-1 0 1,2 5-1,0-8-69,0-1 0,1 0 0,-1 0 0,0 0 0,0-1 0,0 1 0,0 0 0,0-1 0,0 1 0,-1-1 0,1 0 0,0 1 0,-1-1 0,2-2 0,18-25-999,32-60-1,-26 43 48,-27 46 924,0 0 0,0 0 0,0 0 0,0 0 0,0 0 0,0 1 0,0-1 0,0 0 0,0 0 0,0 0 0,0 0 0,0 0-1,0 0 1,0 0 0,0 0 0,0 1 0,0-1 0,0 0 0,0 0 0,0 0 0,0 0 0,0 0 0,0 0 0,0 0 0,0 0 0,1 0 0,-1 0 0,0 0 0,0 1 0,0-1-1,0 0 1,0 0 0,0 0 0,0 0 0,0 0 0,0 0 0,1 0 0,-1 0 0,0 0 0,0 0 0,0 0 0,0 0 0,0 0 0,0 0 0,0 0 0,0 0 0,1 0 0,-1 0 0,0 0-1,0 0 1,0 0 0,0 0 0,0 0 0,0 0 0,0 0 0,0-1 0,0 1 0,1 0 0,-1 0 0,0 0 0,0 0 0,0 0 0,0 0 0,0 0 0,0 0 0,0 0 0,2 16 273,-1 21 11,-15 134 2424,14-171-2764,0 0 0,0 1-1,0-1 1,0 0 0,0 0 0,0 1 0,0-1 0,0 0-1,0 0 1,0 1 0,0-1 0,0 0 0,0 0 0,0 1 0,0-1-1,0 0 1,0 0 0,0 1 0,1-1 0,-1 0 0,0 0-1,0 1 1,0-1 0,1 0 0,-1 0 0,0 0 0,0 0-1,0 1 1,1-1 0,-1 0 0,0 0 0,0 0 0,1 0-1,-1 0 1,0 0 0,0 0 0,1 0 0,-1 0 0,0 0 0,0 0-1,1 0 1,-1 0 0,0 0 0,0 0 0,1 0 0,-1 0-1,0 0 1,0 0 0,1 0 0,-1 0 0,0 0 0,0 0-1,1 0 1,-1 0 0,0-1 0,0 1 0,1 0 0,-1 0 0,0 0-1,0 0 1,0-1 0,0 1 0,1 0 0,12-14-5594,-3-5-2425</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09.290"/>
    </inkml:context>
    <inkml:brush xml:id="br0">
      <inkml:brushProperty name="width" value="0.025" units="cm"/>
      <inkml:brushProperty name="height" value="0.025" units="cm"/>
    </inkml:brush>
  </inkml:definitions>
  <inkml:trace contextRef="#ctx0" brushRef="#br0">13 57 17777,'0'0'11056,"9"-2"-10880,-9 2-168,37-11 79,-36 11-80,0-1 1,0 1-1,0-1 1,0 1 0,0 0-1,0-1 1,0 0-1,0 1 1,-1-1 0,1 1-1,0-1 1,0 0-1,0 0 1,-1 0 0,1 1-1,0-1 1,-1 0-1,1 0 1,-1 0 0,1 0-1,-1 0 1,1 0-1,-1 0 1,0 0 0,1 0-1,-1 0 1,0 0-1,0 0 1,0 0 0,0-1-1,0 1 1,0 0-1,0 0 1,0 0 0,-1 0-1,1 0 1,0 0-1,0 0 1,-1 0 0,1 0-1,-1 0 1,0-1 0,0 1-7,1 1 0,-1-1 1,1 1-1,-1 0 1,1-1-1,-1 1 1,1 0-1,-1-1 0,0 1 1,1 0-1,-1 0 1,0-1-1,1 1 1,-1 0-1,0 0 0,1 0 1,-1 0-1,0 0 1,1 0-1,-1 0 1,0 0-1,1 0 0,-1 0 1,0 1-1,1-1 1,-1 0-1,0 0 1,1 0-1,-1 1 0,1-1 1,-1 0-1,1 1 1,-1-1-1,0 1 1,1-1-1,-1 1 0,0 0 1,-18 19-56,14-12 40,1 1 0,0 1 0,0-1 1,1 1-1,0-1 0,1 1 0,0 0 1,0 0-1,1 0 0,1 0 1,0 0-1,0 0 0,3 19 0,-3-27-20,0-1 0,1 0 0,-1 1 0,0-1 0,1 0 0,-1 1 0,1-1 0,-1 0 0,1 1 0,0-1 0,-1 0 0,1 0 0,0 0 0,0 0 0,0 0 0,0 0-1,0 0 1,0 0 0,0 0 0,0 0 0,1 0 0,-1-1 0,0 1 0,0 0 0,1-1 0,-1 1 0,0-1 0,1 0 0,-1 1 0,0-1 0,1 0 0,-1 0 0,1 0 0,-1 0 0,0 0 0,1 0-1,-1 0 1,2-1 0,1 0-325,-1 1-1,1-1 0,-1-1 0,1 1 0,-1 0 0,0-1 0,0 0 0,0 1 0,0-1 0,0-1 1,0 1-1,0 0 0,-1-1 0,4-3 0,34-61-9137,-22 26 5995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29:58.855"/>
    </inkml:context>
    <inkml:brush xml:id="br0">
      <inkml:brushProperty name="width" value="0.025" units="cm"/>
      <inkml:brushProperty name="height" value="0.025" units="cm"/>
    </inkml:brush>
  </inkml:definitions>
  <inkml:trace contextRef="#ctx0" brushRef="#br0">74 52 21973,'0'0'8434,"-5"9"-7942,3-3-450,0-4-27,1 0 0,0 1 0,0-1 0,0 1 0,0-1 0,0 1 0,0-1 0,1 1 0,-1 5 0,9 2 21,18-8-24,-21-3-37,0 0 0,0 0 0,0-1 1,-1 1-1,1-1 0,0 0 0,-1-1 0,1 1 1,-1-1-1,0 0 0,6-4 0,-8 5 32,0 0-1,0 0 1,0 0-1,0 0 1,0 0-1,0-1 1,0 1-1,-1-1 1,0 1-1,1-1 1,-1 1-1,0-1 1,0 0-1,0 0 1,0 0-1,-1 1 1,1-1-1,-1 0 0,0 0 1,0 0-1,0-4 1,-1 6-2,1 0 1,-1-1-1,1 1 1,-1 0-1,0 0 1,0 0-1,0 0 1,0 0-1,0 0 1,0 0-1,0 0 1,0 0-1,0 0 1,0 0-1,0 1 1,-1-1-1,1 0 0,0 1 1,0-1-1,-1 1 1,1 0-1,0-1 1,-1 1-1,1 0 1,-1 0-1,1 0 1,0 0-1,-1 0 1,1 0-1,0 0 1,-1 0-1,1 1 1,-2-1-1,-2 1-23,0 0-1,0 0 1,1 0 0,-1 0 0,1 0-1,-1 1 1,1 0 0,-8 4-1,4 3-41,-1 0 0,1 0-1,1 0 1,0 1 0,0 0 0,1 1-1,0 0 1,1 0 0,0 0-1,0 0 1,2 1 0,-1 0 0,1 0-1,1 0 1,0 0 0,0 12-1,2-23 57,0 0 0,0 0 0,0-1 0,0 1 0,0 0 0,1 0 1,-1-1-1,0 1 0,0 0 0,0-1 0,0 1 0,1 0 0,-1-1 0,0 1 0,1 0 0,-1-1 0,1 1 0,-1 0 0,1-1 0,-1 1 0,1-1 0,-1 1 0,1-1 0,-1 1 0,1-1 0,-1 0 0,1 1 0,0-1 0,-1 0 0,1 1 0,0-1 0,1 0 0,28-3-8,27-25 118,80-72-58,-86 60-123,-49 38 62,0 0-1,0 0 0,1 1 0,-1-1 1,1 1-1,0-1 0,-1 1 0,1 0 1,0 0-1,0 0 0,0 0 1,0 1-1,5-2 0,-7 3 8,0-1 0,0 1 1,0-1-1,0 1 0,1 0 0,-1-1 0,0 1 1,0 0-1,0 0 0,-1-1 0,1 1 0,0 0 0,0 0 1,0 0-1,-1 0 0,1 0 0,0 0 0,-1 0 0,1 1 1,-1-1-1,1 0 0,-1 0 0,0 0 0,1 1 1,-1-1-1,0 0 0,0 0 0,0 1 0,0-1 0,0 0 1,0 0-1,0 2 0,-2 28 30,1 19 42,1-47-63,0-1-1,0 1 1,1-1 0,-1 1-1,1 0 1,-1-1 0,1 0 0,0 1-1,0-1 1,0 1 0,0-1 0,0 0-1,3 4 1,-3-5 3,1 0 0,-1 0-1,0-1 1,1 1 0,-1 0 0,1-1-1,-1 1 1,1 0 0,0-1 0,-1 0-1,1 1 1,-1-1 0,1 0 0,0 0-1,-1 0 1,1 0 0,0 0 0,-1-1-1,1 1 1,-1 0 0,1-1 0,-1 1-1,1-1 1,0 1 0,-1-1 0,2-1-1,40-25 207,-36 22-195,12-8 3,-14 7-22,1 1 0,1 1 0,-1-1 1,1 1-1,0 0 0,0 1 0,0-1 1,0 1-1,1 1 0,11-3 0,-18 4 16,-1 1 0,0 0 0,1 0 0,-1 0 0,1 0 0,-1 0 0,1 0 0,-1 0-1,0 1 1,1-1 0,-1 0 0,1 0 0,-1 0 0,1 0 0,-1 0 0,0 1 0,1-1-1,-1 0 1,0 0 0,1 1 0,-1-1 0,0 0 0,1 1 0,-1-1 0,0 0 0,1 1-1,-1-1 1,0 0 0,0 1 0,0-1 0,1 1 0,-1-1 0,0 0 0,0 2 0,-1 16 630,1 3-31,1-20-611,-1-1 0,0 1 0,1-1 0,-1 1 0,1-1 1,-1 1-1,1-1 0,-1 0 0,1 1 0,-1-1 0,1 0 0,0 1 0,-1-1 0,1 0 0,-1 0 1,1 0-1,0 1 0,-1-1 0,1 0 0,0 0 0,-1 0 0,1 0 0,0 0 0,-1 0 1,1 0-1,0-1 0,-1 1 0,1 0 0,-1 0 0,1 0 0,0-1 0,-1 1 0,2-1 0,5-1 47,0-2 0,0 1-1,0-1 1,0 0-1,-1 0 1,1-1-1,9-9 1,-11 10-46,-1 0 0,1 0 0,0 0 0,0 0 0,1 1 0,-1 0 0,1 0 0,0 0 0,0 1 0,0-1 0,0 1 0,10-1 0,-15 3-10,0 0 0,0 0 0,0 1 0,0-1 0,1 0 0,-1 1 0,0-1 0,0 0 0,0 1 0,0 0 0,0-1 0,0 1 0,0 0 1,0-1-1,0 1 0,-1 0 0,1 0 0,0 0 0,0 0 0,-1 0 0,1 0 0,0 0 0,-1 0 0,1 0 0,-1 0 0,0 0 0,1 0 0,-1 0 1,0 0-1,1 0 0,-1 1 0,0-1 0,0 0 0,0 2 0,0 53 79,-1-39 24,1-12-477,0 20 1113,5-16-2459,4-9-3762,2-9-3234</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09.806"/>
    </inkml:context>
    <inkml:brush xml:id="br0">
      <inkml:brushProperty name="width" value="0.025" units="cm"/>
      <inkml:brushProperty name="height" value="0.025" units="cm"/>
    </inkml:brush>
  </inkml:definitions>
  <inkml:trace contextRef="#ctx0" brushRef="#br0">62 0 14958,'0'0'7074,"-8"11"-5377,2-3-1418,0 0 1,1 0-1,-1 0 0,2 1 0,-1 0 1,1 0-1,1 1 0,-1-1 0,2 1 0,-1-1 1,1 1-1,0 13 0,1-14-175,1 1 0,0-1 0,0 1 0,1 0 0,1-1-1,2 11 1,-3-17-146,0-1 0,0 0 0,0 1 0,0-1 0,0 0 0,1 0 0,-1 0 0,1 0 0,0 0 0,0 0 0,-1 0 1,1 0-1,0-1 0,0 1 0,1-1 0,-1 1 0,0-1 0,0 0 0,1 0 0,-1 0 0,1 0 0,-1-1 0,1 1 0,-1 0 0,1-1 0,-1 0 0,6 0 0,-3 0-144,0 0-1,1-1 1,-1 1 0,0-1-1,0-1 1,1 1 0,-1-1 0,0 0-1,6-3 1,-6 3 579,0-1 0,0 1 0,0 1 0,1-1 0,-1 1 0,1 0 0,10-1 0,-16-34 851,0 34-1245,0 0 0,0 1 0,0-1 0,0 1 0,0-1 0,0 0 1,0 1-1,0-1 0,1 1 0,-1-1 0,0 1 0,1-1 0,0 1 0,-1-1 0,1 1 1,1-3-1,-1 4-1,0 0 0,0 0 0,0 0 0,0 0 0,0 0 0,0 0-1,-1 0 1,1 0 0,0 0 0,0 0 0,0 0 0,0 0 0,0 1 0,0-1 0,0 0 0,0 1 0,-1-1 0,2 1 0,18 6 93,-18-7-65,1 1 0,0-1 0,0 0 0,0 0-1,0 0 1,0 0 0,0 0 0,0-1 0,0 1-1,0-1 1,0 0 0,-1 0 0,1 0 0,0 0 0,-1 0-1,1-1 1,0 1 0,-1-1 0,0 0 0,1 1 0,-1-1-1,0 0 1,0-1 0,0 1 0,0 0 0,0 0 0,-1-1-1,1 1 1,-1-1 0,1 0 0,-1 1 0,0-1-1,0 0 1,0 0 0,-1 0 0,2-3 0,-2 5-5,-2 3-30,0 0-1,0 0 1,0 0 0,1 0-1,-1 0 1,1 0-1,0 1 1,0-1 0,0 0-1,0 1 1,0-1 0,0 1-1,0-1 1,0 4-1,-5 38 92,11-15-989,2-23-3213,3-19-4300,-5-1 605</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10.149"/>
    </inkml:context>
    <inkml:brush xml:id="br0">
      <inkml:brushProperty name="width" value="0.025" units="cm"/>
      <inkml:brushProperty name="height" value="0.025" units="cm"/>
    </inkml:brush>
  </inkml:definitions>
  <inkml:trace contextRef="#ctx0" brushRef="#br0">0 0 14382,'0'0'8552,"58"39"-29212</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10.542"/>
    </inkml:context>
    <inkml:brush xml:id="br0">
      <inkml:brushProperty name="width" value="0.025" units="cm"/>
      <inkml:brushProperty name="height" value="0.025" units="cm"/>
    </inkml:brush>
  </inkml:definitions>
  <inkml:trace contextRef="#ctx0" brushRef="#br0">30 0 2114,'14'2'15596,"-7"5"-8867,-5 17-5248,-3-9-1040,1-9-161,0-3-213,0 1-1,0-1 0,0 1 0,0-1 0,0 1 0,1-1 1,0 0-1,0 1 0,1 4 0,-1-8-204,0 1 1,0 0-1,0 0 0,0-1 1,0 1-1,0-1 0,0 1 0,0-1 1,0 1-1,1-1 0,-1 1 1,0-1-1,0 0 0,0 0 0,1 0 1,-1 0-1,0 0 0,0 0 1,0 0-1,1 0 0,-1 0 0,0 0 1,0-1-1,0 1 0,0 0 1,1-1-1,-1 1 0,0-1 0,0 1 1,0-1-1,2-1 0,22-13-3545,-21 13 3409,-1-1 0,0 1 1,1 0-1,0 0 0,-1 0 1,1 1-1,0-1 0,0 1 0,0 0 1,7-1-1,-11 4 726,0 0 0,0 0 0,0 0 0,0 0 0,0 0 0,0 0 0,-1 0 0,1 0 0,-1-1 0,1 1 0,-3 4 0,-5 5 658,0 0 1,-1-1 0,-1 0-1,0 0 1,0-1-1,-15 11 1,15-13-623,0-1-1,-1 1 1,0-2-1,-12 6 1,11-8-1602,12-4 799,-1 1 1,1 0 0,0 0-1,-1 0 1,1-1 0,0 1 0,-1 0-1,1-1 1,0 1 0,-1 0-1,1 0 1,0-1 0,0 1-1,0 0 1,-1-1 0,1 1-1,0-1 1,0 1 0,0 0-1,0-1 1,0 1 0,0 0 0,-1-1-1,1 1 1,0-1 0,0 1-1,0 0 1,0-1 0,0 1-1,1-1 1,-1 1 0,0 0-1,0-1 1,0 1 0,0-1-1,0 1 1,0 0 0,1-1-1,3-15-8637</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10.886"/>
    </inkml:context>
    <inkml:brush xml:id="br0">
      <inkml:brushProperty name="width" value="0.025" units="cm"/>
      <inkml:brushProperty name="height" value="0.025" units="cm"/>
    </inkml:brush>
  </inkml:definitions>
  <inkml:trace contextRef="#ctx0" brushRef="#br0">120 295 13997,'0'0'10186,"-8"2"-8686,2-1-1278,0 0 1,0 1-1,1 0 0,-1 0 0,1 0 1,0 1-1,0-1 0,0 1 1,0 1-1,0-1 0,0 1 1,1 0-1,0 0 0,0 0 1,0 0-1,0 1 0,1-1 0,-1 1 1,1 0-1,0 0 0,1 0 1,-1 1-1,1-1 0,0 1 1,1-1-1,-1 1 0,0 8 1,2-14-211,0 1 0,0 0 0,0 0 0,0 0 0,0-1 0,0 1 0,1 0 0,-1 0 0,0 0 0,1-1 0,-1 1 0,0 0 1,1 0-1,-1-1 0,1 1 0,-1 0 0,1-1 0,-1 1 0,1-1 0,-1 1 0,1-1 0,0 1 0,-1-1 0,1 1 1,0-1-1,1 1 0,27 4 135,-21-5-111,0-1 0,1 0 0,-1 0 0,0-1-1,10-4 1,-8 1-29,0-1 0,1 0 0,-2-1 0,1 0-1,-1 0 1,0-1 0,-1-1 0,0 1 0,0-1 0,-1-1-1,0 1 1,-1-1 0,0-1 0,0 1 0,7-20 0,-5 10 0,-1-1 1,-1 0 0,-1 0-1,0 0 1,-2-1 0,0 1-1,-1-39 1,-2 57-15,0 0 0,-1 0 0,1 0 0,-1 1 0,1-1 0,-1 0 0,0 0 0,0 1 0,0-1 0,-1 0 0,1 1 0,-1-1 0,1 1 0,-1 0 0,0 0 0,0-1 0,0 1 0,0 0 0,0 1 0,-1-1 0,1 0-1,0 1 1,-1-1 0,0 1 0,1 0 0,-1-1 0,0 1 0,1 0 0,-1 1 0,0-1 0,0 1 0,0-1 0,1 1 0,-1 0 0,0 0 0,0 0 0,-5 1 0,-1-1-18,0 1 0,1 0 0,-1 1 0,1 0 1,-1 0-1,1 1 0,-1 0 0,1 1 0,0-1 0,1 2 0,-13 7 0,-17 25-24,35-35 35,1 1 0,-1-1 0,0 1 0,1-1 0,0 1 0,-1-1 0,1 1 0,0 0 0,1-1 1,-1 1-1,0 0 0,1 0 0,-1 0 0,1 0 0,0 3 0,1-5-14,-1 0 1,1 0 0,-1 0-1,1 0 1,0 0-1,-1 0 1,1 0 0,0 0-1,0-1 1,0 1-1,0 0 1,-1 0-1,1-1 1,0 1 0,0-1-1,0 1 1,1-1-1,-1 1 1,0-1 0,0 0-1,0 1 1,0-1-1,0 0 1,0 0-1,0 0 1,1 0 0,0 0-1,41 0-471,-33 0 228,2 0-84,1 0-1,0 1 0,0 0 0,-1 1 0,1 1 0,0 0 0,22 9 1,-30-10 426,0 1 1,0 0-1,0 0 1,0 1 0,-1-1-1,0 1 1,1 0-1,-1 0 1,0 1 0,-1-1-1,1 1 1,-1 0-1,0-1 1,0 2 0,-1-1-1,1 0 1,-1 0 0,0 1-1,2 9 1,-1 6 56,0 1-1,-1-1 1,-2 39 0,-1-26-2187,1-12-3910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25:02.039"/>
    </inkml:context>
    <inkml:brush xml:id="br0">
      <inkml:brushProperty name="width" value="0.025" units="cm"/>
      <inkml:brushProperty name="height" value="0.025" units="cm"/>
    </inkml:brush>
  </inkml:definitions>
  <inkml:trace contextRef="#ctx0" brushRef="#br0">3837 1 10922,'-227'53'1311,"-309"32"-1,345-65-1237,1 9 0,-369 105 0,318-49 862,3 12-1,5 9 0,4 11 0,-299 205 0,267-121-385,210-155-273,1 3 1,-79 102-1,106-118-187,1 0-1,1 1 0,2 1 0,2 1 0,1 1 0,-13 45 1,22-54-98,0 1 0,2 0 0,1 1 0,2-1 0,1 1 0,1-1 0,1 1 0,2-1 0,7 37 0,-3-40-29,0-1 0,1 0 0,1 0-1,2-1 1,0 0 0,2-1 0,1 0-1,29 37 1,-17-29 6,2-2 0,1 0 0,1-3 0,1 0 0,40 24 0,20 3 7,2-4 1,2-4-1,153 49 0,62 11 75,5-15 0,4-13 1,3-14-1,500 32 0,575-76 48,-938-21-121,160 5 45,739-8 9,-968-10-124,0-18-1,-3-17 1,526-136-1,-457 40 145,-358 106 12,-3-5 0,137-85 1,-203 112-83,-2-1 1,0-1 0,-2-2 0,0-1 0,-1 0-1,35-47 1,-52 61 4,0-1 1,-1 0-1,0-1 0,-1 1 1,0-1-1,0 0 0,-2-1 0,1 1 1,-1-1-1,-1 0 0,0 1 0,0-1 1,-2 0-1,1 0 0,-1 0 1,-1 0-1,0 0 0,-1 0 0,0 0 1,-1 1-1,0-1 0,-6-11 0,-3-2 22,-1 1-1,-1 1 1,-1 0-1,-1 0 1,-1 2-1,0 0 1,-30-26-1,-158-121 260,160 134-193,-192-142 191,-7 10-1,-445-223 1,497 300-124,-4 8 0,-4 9 1,-2 9-1,-320-57 0,-217 45-280,-7 73-64,47 54-153,135-5-2293,273-36-1734</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0:57.389"/>
    </inkml:context>
    <inkml:brush xml:id="br0">
      <inkml:brushProperty name="width" value="0.025" units="cm"/>
      <inkml:brushProperty name="height" value="0.025" units="cm"/>
    </inkml:brush>
  </inkml:definitions>
  <inkml:trace contextRef="#ctx0" brushRef="#br0">136 199 8392,'0'0'2242,"9"-3"80,3-3-1223,1 0 0,-2 0-1,1-1 1,-1-1-1,0 0 1,13-13 0,-19 17-600,0-1 0,0 1 0,-1-1 0,0-1 0,0 1 0,0 0-1,-1-1 1,1 0 0,-1 0 0,-1 0 0,1 0 0,-1 0 0,0-1 0,-1 1 0,1-1 0,-1 1 0,0-8 0,-1 13-464,0 0 0,0 0 1,0 0-1,-1 0 0,1 0 0,0 0 0,0 1 1,-1-1-1,1 0 0,0 0 0,-1 0 0,1 1 1,-1-1-1,1 0 0,-1 0 0,0 1 0,1-1 1,-1 0-1,0 1 0,1-1 0,-1 1 0,0-1 1,0 1-1,1-1 0,-3 0 0,-28-2 30,24 3-108,0 1 0,0 1 0,0-1-1,0 1 1,0 1 0,-11 4 0,6 1 32,0 0-1,0 1 1,1 1-1,1-1 0,-1 2 1,2-1-1,-18 25 1,21-26 5,0 0 0,1 1 0,0 0-1,0 0 1,1 0 0,0 0 0,1 1 0,0-1 0,1 1 0,0 0 0,0 14 0,2-23 3,-1 0 0,1 0 0,1 1 0,-1-1 0,0 0 0,0 0 0,1 1 0,0-1 1,-1 0-1,1 0 0,0 0 0,0 0 0,0 0 0,0 0 0,0 0 0,0 0 0,1 0 1,-1-1-1,1 1 0,-1 0 0,1-1 0,0 1 0,0-1 0,-1 0 0,1 1 0,0-1 1,3 1-1,4 1 17,0-1 1,-1 0-1,1-1 1,0 1-1,17-1 1,-15-1 2,0 1 0,0 0 0,21 5 0,-30-6-21,0 1 1,1 0-1,-1 0 0,0 0 1,0 0-1,0 1 1,1-1-1,-1 0 0,-1 1 1,1-1-1,0 1 0,0 0 1,-1 0-1,1 0 1,-1-1-1,1 2 0,-1-1 1,0 0-1,0 0 0,0 0 1,2 5-1,-2 1 23,1-1 1,-1 1-1,-1 0 0,1 0 0,-2 0 1,1 0-1,-1 0 0,0 0 0,0 0 0,-1 0 1,0-1-1,-1 1 0,0 0 0,0-1 1,0 0-1,-1 0 0,0 0 0,-7 9 0,2-4 195,-1 0 0,0 0 0,0-1 0,-1-1 0,-1 1 0,0-2 0,0 0-1,-24 14 1,34-22-202,-1 1 0,0-1 0,1 0 0,-1 0 0,0 0 0,0 0 0,0 0 0,0 0 0,0-1 0,0 0 0,0 1 0,0-1 0,0 0 0,-5-1 0,6 0-7,0 1 1,0-1-1,1 0 1,-1 0-1,1 0 1,-1 0-1,1 0 0,-1 0 1,1 0-1,0 0 1,0-1-1,-1 1 1,1 0-1,0-1 1,0 1-1,0-1 0,0 0 1,-1-2-1,-1-6 4,0-1-1,1 1 0,0-1 1,1 1-1,0-1 1,1-19-1,0 18-145,0-1 0,1 1 0,0 0 0,1 0 0,0 0 0,1 0 0,6-16 0,-5 21-1,-1 1-1,0 0 0,1 0 0,0 0 1,1 1-1,-1-1 0,1 1 1,0 0-1,0 0 0,1 1 0,-1 0 1,1 0-1,0 0 0,9-4 1,11-4-3807,48-13 1,-46 16 638,18-7-4200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0:58.123"/>
    </inkml:context>
    <inkml:brush xml:id="br0">
      <inkml:brushProperty name="width" value="0.025" units="cm"/>
      <inkml:brushProperty name="height" value="0.025" units="cm"/>
    </inkml:brush>
  </inkml:definitions>
  <inkml:trace contextRef="#ctx0" brushRef="#br0">0 254 16239,'0'0'14830,"8"-9"-14685,9-6-117,0 1 0,1 0 0,30-16 0,-33 21-16,-1 0 0,0-1 1,0-1-1,12-12 0,-22 19 0,1 0 0,-2 0 0,1-1-1,0 0 1,-1 0 0,0 0 0,0 0 0,0 0 0,-1-1 0,1 1-1,-1-1 1,-1 1 0,1-1 0,-1 0 0,1-6 0,-2 11-13,0 0 1,0 0-1,0 0 1,0 1 0,-1-1-1,1 0 1,0 0 0,0 0-1,-1 0 1,1 1 0,0-1-1,-1 0 1,1 0 0,0 0-1,-1 1 1,0-1 0,1 0-1,-1 1 1,1-1 0,-1 1-1,0-1 1,1 0 0,-1 1-1,0-1 1,1 1-1,-1 0 1,0-1 0,0 1-1,0 0 1,1-1 0,-1 1-1,0 0 1,0 0 0,0 0-1,0-1 1,0 1 0,0 0-1,1 0 1,-1 1 0,0-1-1,0 0 1,0 0 0,0 0-1,0 0 1,1 1-1,-1-1 1,0 0 0,-1 1-1,-3 1-14,0-1 0,0 1 0,1 0 0,-1 1-1,0-1 1,1 1 0,-5 3 0,-8 8 63,1 2 1,0 0-1,-19 26 0,30-35 30,0 0 0,0 0 0,1 0-1,0 1 1,0 0 0,1 0 0,0 0-1,0 0 1,1 1 0,0-1-1,-2 17 1,4-23-77,1-1 1,-1 1-1,1-1 0,-1 0 1,1 1-1,0-1 0,-1 0 0,1 1 1,0-1-1,0 0 0,0 0 0,0 0 1,0 0-1,0 0 0,0 0 1,0 0-1,0 0 0,0 0 0,1 0 1,-1-1-1,0 1 0,1 0 1,-1-1-1,0 1 0,1-1 0,-1 0 1,1 1-1,-1-1 0,1 0 0,-1 0 1,1 0-1,-1 0 0,1 0 1,-1 0-1,3-1 0,6 1 27,-1-1 0,0 0 1,0-1-1,16-4 0,-11 0-50,1 0-1,-1-2 1,0 0-1,-1 0 1,1-2-1,11-10 1,42-27-360,-90 80 48,15-20 385,7-11-42,-2 2 40,0-1 0,0 1 0,1 0-1,-1 0 1,1 0 0,0 0 0,1 0-1,-1 0 1,1 0 0,-1 1 0,1-1-1,1 0 1,-1 1 0,1-1-1,-1 1 1,2 7 0,0-11-49,0 0 0,0 1 0,0-1 0,1 0 0,-1 0 0,1 0 0,-1 0 0,1 0 0,-1 0 0,1-1 0,-1 1 0,1 0 0,0-1 0,-1 1 0,1-1 0,0 1 0,-1-1 0,1 0 0,0 0 0,0 0 0,-1 0 0,1 0 0,2-1 0,44-2 0,-34 0 0,-1-2 0,1 1 0,-1-1 0,19-11 0,-19 9 0,0 1 0,0 1 0,0 0 0,18-4 0,-31 9 0,1 0 0,-1 0 0,1 0 0,-1 0 0,0 0 0,1 0 0,-1 0 0,0 0 0,1 0 0,-1 1 0,0-1 0,1 0 0,-1 0 0,0 0 0,1 0 0,-1 1 0,0-1 0,1 0 0,-1 0 0,0 0 0,1 1 0,-1-1 0,0 0 0,0 1 0,1-1 0,-1 0 0,0 0 0,0 1 0,0-1 0,0 0 0,1 1 0,-1-1 0,0 1 0,0-1 0,0 0 0,0 1 0,0-1 0,0 0 0,0 1 0,0-1 0,0 0 0,0 1 0,0-1 0,0 1 0,0-1 0,0 0 0,-1 1 0,1-1 0,0 0 0,0 1 0,-5 15 0,5-16 0,-10 19 0,8-17 0,0 0 0,0 0 0,0 1 0,1 0 0,0-1 0,-1 1 0,1 0 0,0-1 0,0 1 0,0 0 0,0 0 0,1 0 0,-1 0 0,1 0 0,0 0 0,0 0 0,0 0 0,0 3 0,3-5 0,-1 0 0,1 0 0,0-1 0,-1 1 0,1 0 0,0-1 0,-1 1 0,1-1 0,0 0 0,-1 0 0,1 0 0,0 0 0,-1-1 0,5 0 0,-3 0 0,11-1 0,0-2 0,0 0 0,0 0 0,0-1 0,-1-1 0,0-1 0,24-15 0,34-14 0,-48 32 0,-23 4 0,-1 1 0,0-1 0,1 0 0,-1 0 0,1 1 0,-1-1 0,0 0 0,1 1 0,-1-1 0,0 0 0,0 1 0,1-1 0,-1 1 0,0-1 0,0 0 0,1 1 0,-1-1 0,0 1 0,0-1 0,0 1 0,0-1 0,0 1 0,0-1 0,0 1 0,0-1 0,0 1 0,0-1 0,0 1 0,0 0 0,-17 48 0,3-10 0,14-38-98,0 1 1,1-1-1,-1 0 0,1 0 0,-1 0 1,1 0-1,0 0 0,-1 0 0,1-1 1,0 1-1,0 0 0,0 0 0,0 0 1,0-1-1,0 1 0,0 0 0,0-1 1,0 1-1,0-1 0,0 1 0,0-1 1,0 0-1,0 1 0,0-1 0,0 0 1,1 0-1,-1 0 0,0 0 0,0 0 1,0 0-1,0 0 0,3-1 0,41-4-7091,-16-8-2159</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0:58.467"/>
    </inkml:context>
    <inkml:brush xml:id="br0">
      <inkml:brushProperty name="width" value="0.025" units="cm"/>
      <inkml:brushProperty name="height" value="0.025" units="cm"/>
    </inkml:brush>
  </inkml:definitions>
  <inkml:trace contextRef="#ctx0" brushRef="#br0">1 100 19378,'0'0'11595,"9"4"-11125,-1-1-447,1-1 0,-1-1 0,1 1 0,-1-1 0,1 0 0,-1-1 0,1 0-1,-1-1 1,1 1 0,-1-2 0,1 1 0,-1-1 0,0 0 0,0-1 0,1 0 0,10-6 0,-9 5-3,49-28 10,-58 31-30,1 0-1,0 0 0,-1 0 0,1 0 0,0 0 0,-1 0 0,0-1 1,1 1-1,-1-1 0,0 1 0,1-1 0,-1 1 0,0-1 0,0 0 1,-1 0-1,1 0 0,0 1 0,0-1 0,-1 0 0,1 0 0,-1 0 1,0 0-1,1 0 0,-1 0 0,0 0 0,0 0 0,-1-3 0,0 4-2,0 0-1,0 1 0,0-1 0,0 0 1,0 1-1,0-1 0,0 1 0,0 0 1,0-1-1,0 1 0,0 0 0,0-1 0,0 1 1,0 0-1,0 0 0,-1 0 0,1 0 1,0 0-1,0 0 0,-2 1 0,-23 2-34,16 0 40,1 1-1,0 0 1,0 0-1,0 1 1,0 1-1,1-1 1,0 1-1,0 1 1,-11 10 0,13-12 6,1 1 0,-1-1 0,1 1 1,1 1-1,-1-1 0,1 1 0,0-1 1,0 1-1,1 0 0,0 1 0,0-1 1,-3 13-1,6-19-17,0 0 1,0 0 0,0 0 0,0 0-1,0 0 1,0 0 0,0 0-1,1 0 1,-1 0 0,0 0-1,1 0 1,-1 0 0,1 0-1,-1 0 1,1 0 0,-1 0 0,1 0-1,0 0 1,-1 0 0,1-1-1,0 1 1,0 0 0,-1-1-1,1 1 1,1 0 0,31 9-666,-21-9-394,0-1 0,0-1 0,21-3 0,-21 2-581,-1-1 0,0-1 1,-1 0-1,1-1 0,19-11 1,12-13-7027</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0:58.829"/>
    </inkml:context>
    <inkml:brush xml:id="br0">
      <inkml:brushProperty name="width" value="0.025" units="cm"/>
      <inkml:brushProperty name="height" value="0.025" units="cm"/>
    </inkml:brush>
  </inkml:definitions>
  <inkml:trace contextRef="#ctx0" brushRef="#br0">143 1 6726,'0'0'14142,"-11"2"-11633,-4 2-1320,-1 0-1,-26 12 1,38-15-1088,1 1 1,-1-1-1,1 1 1,0 0-1,-1 0 1,1 0-1,0 0 0,0 1 1,0-1-1,0 1 1,1 0-1,-1 0 0,1 0 1,0 0-1,0 0 1,0 0-1,0 1 1,0-1-1,1 1 0,-1-1 1,-1 7-1,4-8-173,-1-1 0,1 1 0,0 0 0,-1-1 0,1 1 0,0 0 0,0-1-1,0 1 1,0-1 0,0 0 0,1 1 0,-1-1 0,0 0 0,1 1 0,-1-1 0,1 0-1,-1 0 1,1 0 0,-1-1 0,1 1 0,0 0 0,-1 0 0,1-1 0,0 1 0,0-1 0,-1 0-1,1 1 1,0-1 0,2 0 0,63 8-3234,-61-8 2967,12 1-258,-12-2 720,0 1 0,0 0 0,0 0 0,0 0 1,0 1-1,0 0 0,0 0 0,0 0 0,0 1 1,-1 0-1,9 4 0,-14-5 35,0 0 0,1 0 0,-1 0 0,0 0 0,0 0 0,0 0 1,0 0-1,0 0 0,0 0 0,0 0 0,0 0 0,0 0 0,0 0 0,-1 0 0,1 0 0,0 0 0,-1 0 1,1 0-1,-1 0 0,1 0 0,-1 0 0,1 0 0,-1 0 0,0-1 0,1 1 0,-1 0 0,0 0 0,0-1 1,0 1-1,1-1 0,-3 2 0,-30 22 1520,30-21-1251,-10 5 185,5-1-574,-1-1 0,0 0 0,0 0 0,0-1 0,-1 0 0,0-1 0,0 0 0,0 0 0,0-1 0,-13 2 0,25-18-6102,12-5-65,7-5-2204</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0:59.155"/>
    </inkml:context>
    <inkml:brush xml:id="br0">
      <inkml:brushProperty name="width" value="0.025" units="cm"/>
      <inkml:brushProperty name="height" value="0.025" units="cm"/>
    </inkml:brush>
  </inkml:definitions>
  <inkml:trace contextRef="#ctx0" brushRef="#br0">160 1 11243,'0'0'6512,"-8"0"-4072,-2 0-1891,1 1 0,0 1 0,0 0 1,0 0-1,1 1 0,-1 0 0,-12 6 0,18-8-512,0 1-1,0-1 1,0 0-1,1 1 1,-1 0-1,0 0 1,1 0-1,0 0 1,-1 0-1,1 0 1,0 0-1,0 1 1,0-1-1,0 1 1,1 0-1,-1-1 1,1 1-1,0 0 1,-1 0 0,1 0-1,1 0 1,-1 0-1,0 0 1,1 0-1,-1 0 1,1 0-1,0 1 1,0-1-1,0 0 1,1 3-1,0-4-30,0-1 1,0 0-1,0 0 0,0 0 0,0 0 0,0 1 0,1-2 0,-1 1 0,0 0 0,0 0 0,1 0 0,-1-1 1,1 1-1,-1 0 0,1-1 0,-1 1 0,1-1 0,-1 0 0,1 0 0,-1 1 0,3-1 0,42 4 59,-36-4-109,15 0-18,-19-1 48,0 1-1,-1 0 0,1 0 1,0 0-1,-1 0 1,1 1-1,0 0 1,-1 0-1,1 1 1,-1-1-1,1 1 1,8 5-1,-14-7 27,0 0-1,1 1 0,-1-1 1,0 0-1,0 1 1,0-1-1,1 0 0,-1 1 1,0-1-1,0 0 1,0 1-1,0-1 0,0 1 1,0-1-1,1 0 1,-1 1-1,0-1 0,0 1 1,0-1-1,0 0 1,-1 1-1,1-1 0,0 1 1,0-1-1,0 0 0,0 1 1,0-1-1,0 0 1,-1 1-1,1-1 0,0 1 1,0-1-1,0 0 1,-1 0-1,1 1 0,0-1 1,-1 0-1,1 1 1,0-1-1,-1 0 0,0 1 1,-16 8 907,15-8-763,1-1-148,-52 24 482,-70 21-1,113-44-1361,9-1 701,1 0 1,0 0 0,0 0 0,-1 0-1,1 0 1,0 0 0,-1-1-1,1 1 1,0 0 0,0 0-1,-1 0 1,1-1 0,0 1 0,0 0-1,0 0 1,-1-1 0,1 1-1,0 0 1,0 0 0,0-1-1,0 1 1,0 0 0,0-1 0,-1 1-1,1 0 1,0-1 0,0 1-1,0 0 1,0-1 0,0 1-1,0 0 1,0-1 0,0 1 0,0 0-1,0 0 1,1-1 0,-1 1-1,0 0 1,0-1 0,0 1-1,0 0 1,0-1 0,0 1 0,1 0-1,5-20-7286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09.04.2025</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9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32B1D19-BED2-4088-9BA2-86DBF307A1E6}" type="slidenum">
              <a:rPr lang="de-DE" sz="1200">
                <a:solidFill>
                  <a:srgbClr val="000000"/>
                </a:solidFill>
                <a:latin typeface="Sparkasse Rg" pitchFamily="34" charset="0"/>
              </a:rPr>
              <a:pPr eaLnBrk="1" hangingPunct="1"/>
              <a:t>10</a:t>
            </a:fld>
            <a:endParaRPr lang="de-DE" sz="1200">
              <a:solidFill>
                <a:srgbClr val="000000"/>
              </a:solidFill>
              <a:latin typeface="Sparkasse Rg" pitchFamily="34" charset="0"/>
            </a:endParaRPr>
          </a:p>
        </p:txBody>
      </p:sp>
      <p:sp>
        <p:nvSpPr>
          <p:cNvPr id="33894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11D9D1A-A938-4A3C-893E-04F647EF9B5E}" type="slidenum">
              <a:rPr lang="de-DE" sz="1200">
                <a:solidFill>
                  <a:srgbClr val="000000"/>
                </a:solidFill>
                <a:latin typeface="Sparkasse Rg" pitchFamily="34" charset="0"/>
              </a:rPr>
              <a:pPr algn="r" eaLnBrk="1" hangingPunct="1">
                <a:buClrTx/>
                <a:buFontTx/>
                <a:buNone/>
              </a:pPr>
              <a:t>10</a:t>
            </a:fld>
            <a:endParaRPr lang="de-DE" sz="1200">
              <a:solidFill>
                <a:srgbClr val="000000"/>
              </a:solidFill>
              <a:latin typeface="Sparkasse Rg" pitchFamily="34" charset="0"/>
            </a:endParaRPr>
          </a:p>
        </p:txBody>
      </p:sp>
      <p:sp>
        <p:nvSpPr>
          <p:cNvPr id="33894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894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805226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2263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1884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015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784213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12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2A043B-9C45-4FA2-98B7-822C5F74EC59}" type="slidenum">
              <a:rPr lang="de-DE" sz="1200">
                <a:solidFill>
                  <a:srgbClr val="000000"/>
                </a:solidFill>
                <a:latin typeface="Sparkasse Rg" pitchFamily="34" charset="0"/>
              </a:rPr>
              <a:pPr eaLnBrk="1" hangingPunct="1"/>
              <a:t>16</a:t>
            </a:fld>
            <a:endParaRPr lang="de-DE" sz="1200">
              <a:solidFill>
                <a:srgbClr val="000000"/>
              </a:solidFill>
              <a:latin typeface="Sparkasse Rg" pitchFamily="34" charset="0"/>
            </a:endParaRPr>
          </a:p>
        </p:txBody>
      </p:sp>
      <p:sp>
        <p:nvSpPr>
          <p:cNvPr id="351235" name="Rectangle 2"/>
          <p:cNvSpPr>
            <a:spLocks noGrp="1" noRot="1" noChangeAspect="1" noChangeArrowheads="1" noTextEdit="1"/>
          </p:cNvSpPr>
          <p:nvPr>
            <p:ph type="sldImg"/>
          </p:nvPr>
        </p:nvSpPr>
        <p:spPr>
          <a:xfrm>
            <a:off x="93663" y="742950"/>
            <a:ext cx="6619875" cy="3724275"/>
          </a:xfrm>
          <a:ln/>
        </p:spPr>
      </p:sp>
      <p:sp>
        <p:nvSpPr>
          <p:cNvPr id="3512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787000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04430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935784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933928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66958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D9894258-9A99-43E2-A812-A5BDFDD33DA4}" type="slidenum">
              <a:rPr lang="de-DE"/>
              <a:pPr/>
              <a:t>2</a:t>
            </a:fld>
            <a:endParaRPr lang="de-DE"/>
          </a:p>
        </p:txBody>
      </p:sp>
      <p:sp>
        <p:nvSpPr>
          <p:cNvPr id="473090" name="Rectangle 2"/>
          <p:cNvSpPr txBox="1">
            <a:spLocks noGrp="1" noRot="1" noChangeAspect="1" noChangeArrowheads="1" noTextEdit="1"/>
          </p:cNvSpPr>
          <p:nvPr>
            <p:ph type="sldImg"/>
          </p:nvPr>
        </p:nvSpPr>
        <p:spPr>
          <a:xfrm>
            <a:off x="87313" y="742950"/>
            <a:ext cx="6623050" cy="3725863"/>
          </a:xfrm>
          <a:ln/>
        </p:spPr>
      </p:sp>
      <p:sp>
        <p:nvSpPr>
          <p:cNvPr id="47309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509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FF64E3D-4DF2-4B90-AE5E-992DD472CE4F}" type="slidenum">
              <a:rPr lang="de-DE" sz="1200">
                <a:solidFill>
                  <a:srgbClr val="000000"/>
                </a:solidFill>
                <a:latin typeface="Sparkasse Rg" pitchFamily="34" charset="0"/>
              </a:rPr>
              <a:pPr eaLnBrk="1" hangingPunct="1"/>
              <a:t>21</a:t>
            </a:fld>
            <a:endParaRPr lang="de-DE" sz="1200">
              <a:solidFill>
                <a:srgbClr val="000000"/>
              </a:solidFill>
              <a:latin typeface="Sparkasse Rg" pitchFamily="34" charset="0"/>
            </a:endParaRPr>
          </a:p>
        </p:txBody>
      </p:sp>
      <p:sp>
        <p:nvSpPr>
          <p:cNvPr id="345091" name="Rectangle 2"/>
          <p:cNvSpPr>
            <a:spLocks noGrp="1" noRot="1" noChangeAspect="1" noChangeArrowheads="1" noTextEdit="1"/>
          </p:cNvSpPr>
          <p:nvPr>
            <p:ph type="sldImg"/>
          </p:nvPr>
        </p:nvSpPr>
        <p:spPr>
          <a:xfrm>
            <a:off x="93663" y="742950"/>
            <a:ext cx="6619875" cy="3724275"/>
          </a:xfrm>
          <a:ln/>
        </p:spPr>
      </p:sp>
      <p:sp>
        <p:nvSpPr>
          <p:cNvPr id="34509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4069784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61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36D160C-E515-4D8C-9228-C6C42BF8CB28}" type="slidenum">
              <a:rPr lang="de-DE" sz="1200">
                <a:solidFill>
                  <a:srgbClr val="000000"/>
                </a:solidFill>
                <a:latin typeface="Sparkasse Rg" pitchFamily="34" charset="0"/>
              </a:rPr>
              <a:pPr eaLnBrk="1" hangingPunct="1"/>
              <a:t>22</a:t>
            </a:fld>
            <a:endParaRPr lang="de-DE" sz="1200">
              <a:solidFill>
                <a:srgbClr val="000000"/>
              </a:solidFill>
              <a:latin typeface="Sparkasse Rg" pitchFamily="34" charset="0"/>
            </a:endParaRPr>
          </a:p>
        </p:txBody>
      </p:sp>
      <p:sp>
        <p:nvSpPr>
          <p:cNvPr id="34611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8AFAF50-71D2-472A-B49E-A6BA6CD25389}" type="slidenum">
              <a:rPr lang="de-DE" sz="1200">
                <a:solidFill>
                  <a:srgbClr val="000000"/>
                </a:solidFill>
                <a:latin typeface="Sparkasse Rg" pitchFamily="34" charset="0"/>
              </a:rPr>
              <a:pPr algn="r" eaLnBrk="1" hangingPunct="1">
                <a:buClrTx/>
                <a:buFontTx/>
                <a:buNone/>
              </a:pPr>
              <a:t>22</a:t>
            </a:fld>
            <a:endParaRPr lang="de-DE" sz="1200">
              <a:solidFill>
                <a:srgbClr val="000000"/>
              </a:solidFill>
              <a:latin typeface="Sparkasse Rg" pitchFamily="34" charset="0"/>
            </a:endParaRPr>
          </a:p>
        </p:txBody>
      </p:sp>
      <p:sp>
        <p:nvSpPr>
          <p:cNvPr id="34611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611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610663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71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2B96596-16DD-420B-B9E7-F17FD91BCEB0}" type="slidenum">
              <a:rPr lang="de-DE" sz="1200">
                <a:solidFill>
                  <a:srgbClr val="000000"/>
                </a:solidFill>
                <a:latin typeface="Sparkasse Rg" pitchFamily="34" charset="0"/>
              </a:rPr>
              <a:pPr eaLnBrk="1" hangingPunct="1"/>
              <a:t>23</a:t>
            </a:fld>
            <a:endParaRPr lang="de-DE" sz="1200">
              <a:solidFill>
                <a:srgbClr val="000000"/>
              </a:solidFill>
              <a:latin typeface="Sparkasse Rg" pitchFamily="34" charset="0"/>
            </a:endParaRPr>
          </a:p>
        </p:txBody>
      </p:sp>
      <p:sp>
        <p:nvSpPr>
          <p:cNvPr id="34713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27C528B-F7E2-42B5-89AE-C64A0EC2784A}" type="slidenum">
              <a:rPr lang="de-DE" sz="1200">
                <a:solidFill>
                  <a:srgbClr val="000000"/>
                </a:solidFill>
                <a:latin typeface="Sparkasse Rg" pitchFamily="34" charset="0"/>
              </a:rPr>
              <a:pPr algn="r" eaLnBrk="1" hangingPunct="1">
                <a:buClrTx/>
                <a:buFontTx/>
                <a:buNone/>
              </a:pPr>
              <a:t>23</a:t>
            </a:fld>
            <a:endParaRPr lang="de-DE" sz="1200">
              <a:solidFill>
                <a:srgbClr val="000000"/>
              </a:solidFill>
              <a:latin typeface="Sparkasse Rg" pitchFamily="34" charset="0"/>
            </a:endParaRPr>
          </a:p>
        </p:txBody>
      </p:sp>
      <p:sp>
        <p:nvSpPr>
          <p:cNvPr id="34714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714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675360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6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5D7A5FD-A29C-4971-A46C-3A436945F7C3}" type="slidenum">
              <a:rPr lang="de-DE" sz="1200">
                <a:solidFill>
                  <a:srgbClr val="000000"/>
                </a:solidFill>
                <a:latin typeface="Sparkasse Rg" pitchFamily="34" charset="0"/>
              </a:rPr>
              <a:pPr eaLnBrk="1" hangingPunct="1"/>
              <a:t>24</a:t>
            </a:fld>
            <a:endParaRPr lang="de-DE" sz="1200">
              <a:solidFill>
                <a:srgbClr val="000000"/>
              </a:solidFill>
              <a:latin typeface="Sparkasse Rg" pitchFamily="34" charset="0"/>
            </a:endParaRPr>
          </a:p>
        </p:txBody>
      </p:sp>
      <p:sp>
        <p:nvSpPr>
          <p:cNvPr id="34816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506F5D2-1BA7-431F-8CD4-0184588AF6F9}" type="slidenum">
              <a:rPr lang="de-DE" sz="1200">
                <a:solidFill>
                  <a:srgbClr val="000000"/>
                </a:solidFill>
                <a:latin typeface="Sparkasse Rg" pitchFamily="34" charset="0"/>
              </a:rPr>
              <a:pPr algn="r" eaLnBrk="1" hangingPunct="1">
                <a:buClrTx/>
                <a:buFontTx/>
                <a:buNone/>
              </a:pPr>
              <a:t>24</a:t>
            </a:fld>
            <a:endParaRPr lang="de-DE" sz="1200">
              <a:solidFill>
                <a:srgbClr val="000000"/>
              </a:solidFill>
              <a:latin typeface="Sparkasse Rg" pitchFamily="34" charset="0"/>
            </a:endParaRPr>
          </a:p>
        </p:txBody>
      </p:sp>
      <p:sp>
        <p:nvSpPr>
          <p:cNvPr id="34816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6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190698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91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A8ED098-C9AF-4EB7-995A-DBFE8CCAD845}" type="slidenum">
              <a:rPr lang="de-DE" sz="1200">
                <a:solidFill>
                  <a:srgbClr val="000000"/>
                </a:solidFill>
                <a:latin typeface="Sparkasse Rg" pitchFamily="34" charset="0"/>
              </a:rPr>
              <a:pPr eaLnBrk="1" hangingPunct="1"/>
              <a:t>25</a:t>
            </a:fld>
            <a:endParaRPr lang="de-DE" sz="1200">
              <a:solidFill>
                <a:srgbClr val="000000"/>
              </a:solidFill>
              <a:latin typeface="Sparkasse Rg" pitchFamily="34" charset="0"/>
            </a:endParaRPr>
          </a:p>
        </p:txBody>
      </p:sp>
      <p:sp>
        <p:nvSpPr>
          <p:cNvPr id="34918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7E537E24-34E2-4F98-BC3C-2144D737ED99}" type="slidenum">
              <a:rPr lang="de-DE" sz="1200">
                <a:solidFill>
                  <a:srgbClr val="000000"/>
                </a:solidFill>
                <a:latin typeface="Sparkasse Rg" pitchFamily="34" charset="0"/>
              </a:rPr>
              <a:pPr algn="r" eaLnBrk="1" hangingPunct="1">
                <a:buClrTx/>
                <a:buFontTx/>
                <a:buNone/>
              </a:pPr>
              <a:t>25</a:t>
            </a:fld>
            <a:endParaRPr lang="de-DE" sz="1200">
              <a:solidFill>
                <a:srgbClr val="000000"/>
              </a:solidFill>
              <a:latin typeface="Sparkasse Rg" pitchFamily="34" charset="0"/>
            </a:endParaRPr>
          </a:p>
        </p:txBody>
      </p:sp>
      <p:sp>
        <p:nvSpPr>
          <p:cNvPr id="34918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918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711347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12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2A043B-9C45-4FA2-98B7-822C5F74EC59}" type="slidenum">
              <a:rPr lang="de-DE" sz="1200">
                <a:solidFill>
                  <a:srgbClr val="000000"/>
                </a:solidFill>
                <a:latin typeface="Sparkasse Rg" pitchFamily="34" charset="0"/>
              </a:rPr>
              <a:pPr eaLnBrk="1" hangingPunct="1"/>
              <a:t>27</a:t>
            </a:fld>
            <a:endParaRPr lang="de-DE" sz="1200">
              <a:solidFill>
                <a:srgbClr val="000000"/>
              </a:solidFill>
              <a:latin typeface="Sparkasse Rg" pitchFamily="34" charset="0"/>
            </a:endParaRPr>
          </a:p>
        </p:txBody>
      </p:sp>
      <p:sp>
        <p:nvSpPr>
          <p:cNvPr id="351235" name="Rectangle 2"/>
          <p:cNvSpPr>
            <a:spLocks noGrp="1" noRot="1" noChangeAspect="1" noChangeArrowheads="1" noTextEdit="1"/>
          </p:cNvSpPr>
          <p:nvPr>
            <p:ph type="sldImg"/>
          </p:nvPr>
        </p:nvSpPr>
        <p:spPr>
          <a:xfrm>
            <a:off x="93663" y="742950"/>
            <a:ext cx="6619875" cy="3724275"/>
          </a:xfrm>
          <a:ln/>
        </p:spPr>
      </p:sp>
      <p:sp>
        <p:nvSpPr>
          <p:cNvPr id="3512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989261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24147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319724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49F0B7FD-EAB7-41D6-9601-A77E8113FF78}" type="slidenum">
              <a:rPr lang="de-DE"/>
              <a:pPr/>
              <a:t>3</a:t>
            </a:fld>
            <a:endParaRPr lang="de-DE"/>
          </a:p>
        </p:txBody>
      </p:sp>
      <p:sp>
        <p:nvSpPr>
          <p:cNvPr id="491522" name="Rectangle 2"/>
          <p:cNvSpPr txBox="1">
            <a:spLocks noGrp="1" noRot="1" noChangeAspect="1" noChangeArrowheads="1" noTextEdit="1"/>
          </p:cNvSpPr>
          <p:nvPr>
            <p:ph type="sldImg"/>
          </p:nvPr>
        </p:nvSpPr>
        <p:spPr>
          <a:xfrm>
            <a:off x="87313" y="742950"/>
            <a:ext cx="6623050" cy="3725863"/>
          </a:xfrm>
          <a:ln/>
        </p:spPr>
      </p:sp>
      <p:sp>
        <p:nvSpPr>
          <p:cNvPr id="49152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9376757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554110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267183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455276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5256403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908462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736443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0897620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092425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905754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953551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EDB53AC3-F79C-4526-A9B2-B64A4DED83AC}" type="slidenum">
              <a:rPr lang="de-DE"/>
              <a:pPr/>
              <a:t>4</a:t>
            </a:fld>
            <a:endParaRPr lang="de-DE"/>
          </a:p>
        </p:txBody>
      </p:sp>
      <p:sp>
        <p:nvSpPr>
          <p:cNvPr id="493570" name="Rectangle 2"/>
          <p:cNvSpPr txBox="1">
            <a:spLocks noGrp="1" noRot="1" noChangeAspect="1" noChangeArrowheads="1" noTextEdit="1"/>
          </p:cNvSpPr>
          <p:nvPr>
            <p:ph type="sldImg"/>
          </p:nvPr>
        </p:nvSpPr>
        <p:spPr>
          <a:xfrm>
            <a:off x="87313" y="742950"/>
            <a:ext cx="6623050" cy="3725863"/>
          </a:xfrm>
          <a:ln/>
        </p:spPr>
      </p:sp>
      <p:sp>
        <p:nvSpPr>
          <p:cNvPr id="49357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0307418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174824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492095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4853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573086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8570272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01216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1464830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81643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061983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6983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382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9D37A7D-E720-4A45-9D64-0A7ACBBC781D}" type="slidenum">
              <a:rPr lang="de-DE" sz="1200">
                <a:solidFill>
                  <a:srgbClr val="000000"/>
                </a:solidFill>
                <a:latin typeface="Sparkasse Rg" pitchFamily="34" charset="0"/>
              </a:rPr>
              <a:pPr eaLnBrk="1" hangingPunct="1"/>
              <a:t>5</a:t>
            </a:fld>
            <a:endParaRPr lang="de-DE" sz="1200">
              <a:solidFill>
                <a:srgbClr val="000000"/>
              </a:solidFill>
              <a:latin typeface="Sparkasse Rg" pitchFamily="34" charset="0"/>
            </a:endParaRPr>
          </a:p>
        </p:txBody>
      </p:sp>
      <p:sp>
        <p:nvSpPr>
          <p:cNvPr id="33382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22B2BB9-1ADA-498A-BFE4-0490C2CA987E}" type="slidenum">
              <a:rPr lang="de-DE" sz="1200">
                <a:solidFill>
                  <a:srgbClr val="000000"/>
                </a:solidFill>
                <a:latin typeface="Sparkasse Rg" pitchFamily="34" charset="0"/>
              </a:rPr>
              <a:pPr algn="r" eaLnBrk="1" hangingPunct="1">
                <a:buClrTx/>
                <a:buFontTx/>
                <a:buNone/>
              </a:pPr>
              <a:t>5</a:t>
            </a:fld>
            <a:endParaRPr lang="de-DE" sz="1200">
              <a:solidFill>
                <a:srgbClr val="000000"/>
              </a:solidFill>
              <a:latin typeface="Sparkasse Rg" pitchFamily="34" charset="0"/>
            </a:endParaRPr>
          </a:p>
        </p:txBody>
      </p:sp>
      <p:sp>
        <p:nvSpPr>
          <p:cNvPr id="33382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382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2345205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967783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517215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43511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54</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54</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8447761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3608298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06028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57</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57</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5023031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58</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58</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1171240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59</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59</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70192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60</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60</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547433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485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625151-3D25-46E5-8C05-3F39028BCDDC}" type="slidenum">
              <a:rPr lang="de-DE" sz="1200">
                <a:solidFill>
                  <a:srgbClr val="000000"/>
                </a:solidFill>
                <a:latin typeface="Sparkasse Rg" pitchFamily="34" charset="0"/>
              </a:rPr>
              <a:pPr eaLnBrk="1" hangingPunct="1"/>
              <a:t>6</a:t>
            </a:fld>
            <a:endParaRPr lang="de-DE" sz="1200">
              <a:solidFill>
                <a:srgbClr val="000000"/>
              </a:solidFill>
              <a:latin typeface="Sparkasse Rg" pitchFamily="34" charset="0"/>
            </a:endParaRPr>
          </a:p>
        </p:txBody>
      </p:sp>
      <p:sp>
        <p:nvSpPr>
          <p:cNvPr id="33485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DC4F38AA-52C0-4EBE-B07A-1615AFCDD3F3}" type="slidenum">
              <a:rPr lang="de-DE" sz="1200">
                <a:solidFill>
                  <a:srgbClr val="000000"/>
                </a:solidFill>
                <a:latin typeface="Sparkasse Rg" pitchFamily="34" charset="0"/>
              </a:rPr>
              <a:pPr algn="r" eaLnBrk="1" hangingPunct="1">
                <a:buClrTx/>
                <a:buFontTx/>
                <a:buNone/>
              </a:pPr>
              <a:t>6</a:t>
            </a:fld>
            <a:endParaRPr lang="de-DE" sz="1200">
              <a:solidFill>
                <a:srgbClr val="000000"/>
              </a:solidFill>
              <a:latin typeface="Sparkasse Rg" pitchFamily="34" charset="0"/>
            </a:endParaRPr>
          </a:p>
        </p:txBody>
      </p:sp>
      <p:sp>
        <p:nvSpPr>
          <p:cNvPr id="33485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485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6848075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D5AD5D0-AE5A-4A2A-850B-1A291916B2C7}" type="slidenum">
              <a:rPr lang="de-DE" sz="1200">
                <a:solidFill>
                  <a:srgbClr val="000000"/>
                </a:solidFill>
                <a:latin typeface="Sparkasse Rg" pitchFamily="34" charset="0"/>
              </a:rPr>
              <a:pPr eaLnBrk="1" hangingPunct="1"/>
              <a:t>61</a:t>
            </a:fld>
            <a:endParaRPr lang="de-DE" sz="1200">
              <a:solidFill>
                <a:srgbClr val="000000"/>
              </a:solidFill>
              <a:latin typeface="Sparkasse Rg" pitchFamily="34" charset="0"/>
            </a:endParaRPr>
          </a:p>
        </p:txBody>
      </p:sp>
      <p:sp>
        <p:nvSpPr>
          <p:cNvPr id="44339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75EDB5B-D3E5-48FF-8F21-84AF21E8E21D}" type="slidenum">
              <a:rPr lang="de-DE" sz="1200">
                <a:solidFill>
                  <a:srgbClr val="000000"/>
                </a:solidFill>
                <a:latin typeface="Sparkasse Rg" pitchFamily="34" charset="0"/>
              </a:rPr>
              <a:pPr algn="r" eaLnBrk="1" hangingPunct="1">
                <a:buClrTx/>
                <a:buFontTx/>
                <a:buNone/>
              </a:pPr>
              <a:t>61</a:t>
            </a:fld>
            <a:endParaRPr lang="de-DE" sz="1200">
              <a:solidFill>
                <a:srgbClr val="000000"/>
              </a:solidFill>
              <a:latin typeface="Sparkasse Rg" pitchFamily="34" charset="0"/>
            </a:endParaRPr>
          </a:p>
        </p:txBody>
      </p:sp>
      <p:sp>
        <p:nvSpPr>
          <p:cNvPr id="44339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339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81916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60133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795377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7845837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29745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7819545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58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9E60DA0-6EB1-409C-9E64-64FC61F56B4A}" type="slidenum">
              <a:rPr lang="de-DE" sz="1200">
                <a:solidFill>
                  <a:srgbClr val="000000"/>
                </a:solidFill>
                <a:latin typeface="Sparkasse Rg" pitchFamily="34" charset="0"/>
              </a:rPr>
              <a:pPr eaLnBrk="1" hangingPunct="1"/>
              <a:t>7</a:t>
            </a:fld>
            <a:endParaRPr lang="de-DE" sz="1200">
              <a:solidFill>
                <a:srgbClr val="000000"/>
              </a:solidFill>
              <a:latin typeface="Sparkasse Rg" pitchFamily="34" charset="0"/>
            </a:endParaRPr>
          </a:p>
        </p:txBody>
      </p:sp>
      <p:sp>
        <p:nvSpPr>
          <p:cNvPr id="33587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68D2A8F-638E-41C4-A9F8-720E35BCC154}" type="slidenum">
              <a:rPr lang="de-DE" sz="1200">
                <a:solidFill>
                  <a:srgbClr val="000000"/>
                </a:solidFill>
                <a:latin typeface="Sparkasse Rg" pitchFamily="34" charset="0"/>
              </a:rPr>
              <a:pPr algn="r" eaLnBrk="1" hangingPunct="1">
                <a:buClrTx/>
                <a:buFontTx/>
                <a:buNone/>
              </a:pPr>
              <a:t>7</a:t>
            </a:fld>
            <a:endParaRPr lang="de-DE" sz="1200">
              <a:solidFill>
                <a:srgbClr val="000000"/>
              </a:solidFill>
              <a:latin typeface="Sparkasse Rg" pitchFamily="34" charset="0"/>
            </a:endParaRPr>
          </a:p>
        </p:txBody>
      </p:sp>
      <p:sp>
        <p:nvSpPr>
          <p:cNvPr id="33587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587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843303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68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2EEA3A7-E96E-40B7-A4DF-CE41F8169D9F}" type="slidenum">
              <a:rPr lang="de-DE" sz="1200">
                <a:solidFill>
                  <a:srgbClr val="000000"/>
                </a:solidFill>
                <a:latin typeface="Sparkasse Rg" pitchFamily="34" charset="0"/>
              </a:rPr>
              <a:pPr eaLnBrk="1" hangingPunct="1"/>
              <a:t>8</a:t>
            </a:fld>
            <a:endParaRPr lang="de-DE" sz="1200">
              <a:solidFill>
                <a:srgbClr val="000000"/>
              </a:solidFill>
              <a:latin typeface="Sparkasse Rg" pitchFamily="34" charset="0"/>
            </a:endParaRPr>
          </a:p>
        </p:txBody>
      </p:sp>
      <p:sp>
        <p:nvSpPr>
          <p:cNvPr id="3368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AD1BCF46-8DEF-4CF1-9EDA-7E1CC0A5F440}" type="slidenum">
              <a:rPr lang="de-DE" sz="1200">
                <a:solidFill>
                  <a:srgbClr val="000000"/>
                </a:solidFill>
                <a:latin typeface="Sparkasse Rg" pitchFamily="34" charset="0"/>
              </a:rPr>
              <a:pPr algn="r" eaLnBrk="1" hangingPunct="1">
                <a:buClrTx/>
                <a:buFontTx/>
                <a:buNone/>
              </a:pPr>
              <a:t>8</a:t>
            </a:fld>
            <a:endParaRPr lang="de-DE" sz="1200">
              <a:solidFill>
                <a:srgbClr val="000000"/>
              </a:solidFill>
              <a:latin typeface="Sparkasse Rg" pitchFamily="34" charset="0"/>
            </a:endParaRPr>
          </a:p>
        </p:txBody>
      </p:sp>
      <p:sp>
        <p:nvSpPr>
          <p:cNvPr id="33690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690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986980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BBEC10-A7DC-4E93-AE07-98BD478D6F20}" type="slidenum">
              <a:rPr lang="de-DE" sz="1200">
                <a:solidFill>
                  <a:srgbClr val="000000"/>
                </a:solidFill>
                <a:latin typeface="Sparkasse Rg" pitchFamily="34" charset="0"/>
              </a:rPr>
              <a:pPr eaLnBrk="1" hangingPunct="1"/>
              <a:t>9</a:t>
            </a:fld>
            <a:endParaRPr lang="de-DE" sz="1200">
              <a:solidFill>
                <a:srgbClr val="000000"/>
              </a:solidFill>
              <a:latin typeface="Sparkasse Rg" pitchFamily="34" charset="0"/>
            </a:endParaRPr>
          </a:p>
        </p:txBody>
      </p:sp>
      <p:sp>
        <p:nvSpPr>
          <p:cNvPr id="33792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350AB7E1-7F3E-4088-8DAD-52A3E7AE833B}" type="slidenum">
              <a:rPr lang="de-DE" sz="1200">
                <a:solidFill>
                  <a:srgbClr val="000000"/>
                </a:solidFill>
                <a:latin typeface="Sparkasse Rg" pitchFamily="34" charset="0"/>
              </a:rPr>
              <a:pPr algn="r" eaLnBrk="1" hangingPunct="1">
                <a:buClrTx/>
                <a:buFontTx/>
                <a:buNone/>
              </a:pPr>
              <a:t>9</a:t>
            </a:fld>
            <a:endParaRPr lang="de-DE" sz="1200">
              <a:solidFill>
                <a:srgbClr val="000000"/>
              </a:solidFill>
              <a:latin typeface="Sparkasse Rg" pitchFamily="34" charset="0"/>
            </a:endParaRPr>
          </a:p>
        </p:txBody>
      </p:sp>
      <p:sp>
        <p:nvSpPr>
          <p:cNvPr id="33792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2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061841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09.04.2025</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09.04.2025</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09.04.2025</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09.04.2025</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09.04.2025</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09.04.2025</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09.04.2025</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09.04.2025</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09.04.2025</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09.04.2025</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09.04.2025</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09.04.2025</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407.png"/><Relationship Id="rId13" Type="http://schemas.openxmlformats.org/officeDocument/2006/relationships/customXml" Target="../ink/ink621.xml"/><Relationship Id="rId18" Type="http://schemas.openxmlformats.org/officeDocument/2006/relationships/image" Target="../media/image412.png"/><Relationship Id="rId26" Type="http://schemas.openxmlformats.org/officeDocument/2006/relationships/image" Target="../media/image416.png"/><Relationship Id="rId3" Type="http://schemas.openxmlformats.org/officeDocument/2006/relationships/customXml" Target="../ink/ink616.xml"/><Relationship Id="rId21" Type="http://schemas.openxmlformats.org/officeDocument/2006/relationships/customXml" Target="../ink/ink625.xml"/><Relationship Id="rId7" Type="http://schemas.openxmlformats.org/officeDocument/2006/relationships/customXml" Target="../ink/ink618.xml"/><Relationship Id="rId12" Type="http://schemas.openxmlformats.org/officeDocument/2006/relationships/image" Target="../media/image409.png"/><Relationship Id="rId17" Type="http://schemas.openxmlformats.org/officeDocument/2006/relationships/customXml" Target="../ink/ink623.xml"/><Relationship Id="rId25" Type="http://schemas.openxmlformats.org/officeDocument/2006/relationships/customXml" Target="../ink/ink627.xml"/><Relationship Id="rId2" Type="http://schemas.openxmlformats.org/officeDocument/2006/relationships/notesSlide" Target="../notesSlides/notesSlide11.xml"/><Relationship Id="rId16" Type="http://schemas.openxmlformats.org/officeDocument/2006/relationships/image" Target="../media/image411.png"/><Relationship Id="rId20" Type="http://schemas.openxmlformats.org/officeDocument/2006/relationships/image" Target="../media/image413.png"/><Relationship Id="rId29" Type="http://schemas.openxmlformats.org/officeDocument/2006/relationships/customXml" Target="../ink/ink629.xml"/><Relationship Id="rId1" Type="http://schemas.openxmlformats.org/officeDocument/2006/relationships/slideLayout" Target="../slideLayouts/slideLayout7.xml"/><Relationship Id="rId6" Type="http://schemas.openxmlformats.org/officeDocument/2006/relationships/image" Target="../media/image406.png"/><Relationship Id="rId11" Type="http://schemas.openxmlformats.org/officeDocument/2006/relationships/customXml" Target="../ink/ink620.xml"/><Relationship Id="rId24" Type="http://schemas.openxmlformats.org/officeDocument/2006/relationships/image" Target="../media/image415.png"/><Relationship Id="rId5" Type="http://schemas.openxmlformats.org/officeDocument/2006/relationships/customXml" Target="../ink/ink617.xml"/><Relationship Id="rId15" Type="http://schemas.openxmlformats.org/officeDocument/2006/relationships/customXml" Target="../ink/ink622.xml"/><Relationship Id="rId23" Type="http://schemas.openxmlformats.org/officeDocument/2006/relationships/customXml" Target="../ink/ink626.xml"/><Relationship Id="rId28" Type="http://schemas.openxmlformats.org/officeDocument/2006/relationships/image" Target="../media/image417.png"/><Relationship Id="rId10" Type="http://schemas.openxmlformats.org/officeDocument/2006/relationships/image" Target="../media/image408.png"/><Relationship Id="rId19" Type="http://schemas.openxmlformats.org/officeDocument/2006/relationships/customXml" Target="../ink/ink624.xml"/><Relationship Id="rId4" Type="http://schemas.openxmlformats.org/officeDocument/2006/relationships/image" Target="../media/image405.png"/><Relationship Id="rId9" Type="http://schemas.openxmlformats.org/officeDocument/2006/relationships/customXml" Target="../ink/ink619.xml"/><Relationship Id="rId14" Type="http://schemas.openxmlformats.org/officeDocument/2006/relationships/image" Target="../media/image410.png"/><Relationship Id="rId22" Type="http://schemas.openxmlformats.org/officeDocument/2006/relationships/image" Target="../media/image414.png"/><Relationship Id="rId27" Type="http://schemas.openxmlformats.org/officeDocument/2006/relationships/customXml" Target="../ink/ink628.xml"/><Relationship Id="rId30" Type="http://schemas.openxmlformats.org/officeDocument/2006/relationships/image" Target="../media/image4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422.png"/><Relationship Id="rId13" Type="http://schemas.openxmlformats.org/officeDocument/2006/relationships/customXml" Target="../ink/ink634.xml"/><Relationship Id="rId18" Type="http://schemas.openxmlformats.org/officeDocument/2006/relationships/image" Target="../media/image427.png"/><Relationship Id="rId3" Type="http://schemas.openxmlformats.org/officeDocument/2006/relationships/image" Target="../media/image420.png"/><Relationship Id="rId21" Type="http://schemas.openxmlformats.org/officeDocument/2006/relationships/customXml" Target="../ink/ink638.xml"/><Relationship Id="rId7" Type="http://schemas.openxmlformats.org/officeDocument/2006/relationships/customXml" Target="../ink/ink631.xml"/><Relationship Id="rId12" Type="http://schemas.openxmlformats.org/officeDocument/2006/relationships/image" Target="../media/image424.png"/><Relationship Id="rId17" Type="http://schemas.openxmlformats.org/officeDocument/2006/relationships/customXml" Target="../ink/ink636.xml"/><Relationship Id="rId2" Type="http://schemas.openxmlformats.org/officeDocument/2006/relationships/notesSlide" Target="../notesSlides/notesSlide15.xml"/><Relationship Id="rId16" Type="http://schemas.openxmlformats.org/officeDocument/2006/relationships/image" Target="../media/image426.png"/><Relationship Id="rId20" Type="http://schemas.openxmlformats.org/officeDocument/2006/relationships/image" Target="../media/image428.png"/><Relationship Id="rId1" Type="http://schemas.openxmlformats.org/officeDocument/2006/relationships/slideLayout" Target="../slideLayouts/slideLayout7.xml"/><Relationship Id="rId6" Type="http://schemas.openxmlformats.org/officeDocument/2006/relationships/image" Target="../media/image124.png"/><Relationship Id="rId11" Type="http://schemas.openxmlformats.org/officeDocument/2006/relationships/customXml" Target="../ink/ink633.xml"/><Relationship Id="rId5" Type="http://schemas.openxmlformats.org/officeDocument/2006/relationships/customXml" Target="../ink/ink630.xml"/><Relationship Id="rId15" Type="http://schemas.openxmlformats.org/officeDocument/2006/relationships/customXml" Target="../ink/ink635.xml"/><Relationship Id="rId10" Type="http://schemas.openxmlformats.org/officeDocument/2006/relationships/image" Target="../media/image423.png"/><Relationship Id="rId19" Type="http://schemas.openxmlformats.org/officeDocument/2006/relationships/customXml" Target="../ink/ink637.xml"/><Relationship Id="rId4" Type="http://schemas.openxmlformats.org/officeDocument/2006/relationships/image" Target="../media/image421.png"/><Relationship Id="rId9" Type="http://schemas.openxmlformats.org/officeDocument/2006/relationships/customXml" Target="../ink/ink632.xml"/><Relationship Id="rId14" Type="http://schemas.openxmlformats.org/officeDocument/2006/relationships/image" Target="../media/image425.png"/><Relationship Id="rId22" Type="http://schemas.openxmlformats.org/officeDocument/2006/relationships/image" Target="../media/image429.png"/></Relationships>
</file>

<file path=ppt/slides/_rels/slide17.xml.rels><?xml version="1.0" encoding="UTF-8" standalone="yes"?>
<Relationships xmlns="http://schemas.openxmlformats.org/package/2006/relationships"><Relationship Id="rId117" Type="http://schemas.openxmlformats.org/officeDocument/2006/relationships/customXml" Target="../ink/ink694.xml"/><Relationship Id="rId21" Type="http://schemas.openxmlformats.org/officeDocument/2006/relationships/customXml" Target="../ink/ink646.xml"/><Relationship Id="rId42" Type="http://schemas.openxmlformats.org/officeDocument/2006/relationships/image" Target="../media/image450.png"/><Relationship Id="rId63" Type="http://schemas.openxmlformats.org/officeDocument/2006/relationships/customXml" Target="../ink/ink667.xml"/><Relationship Id="rId84" Type="http://schemas.openxmlformats.org/officeDocument/2006/relationships/image" Target="../media/image471.png"/><Relationship Id="rId138" Type="http://schemas.openxmlformats.org/officeDocument/2006/relationships/image" Target="../media/image498.png"/><Relationship Id="rId107" Type="http://schemas.openxmlformats.org/officeDocument/2006/relationships/customXml" Target="../ink/ink689.xml"/><Relationship Id="rId11" Type="http://schemas.openxmlformats.org/officeDocument/2006/relationships/customXml" Target="../ink/ink641.xml"/><Relationship Id="rId32" Type="http://schemas.openxmlformats.org/officeDocument/2006/relationships/image" Target="../media/image445.png"/><Relationship Id="rId37" Type="http://schemas.openxmlformats.org/officeDocument/2006/relationships/customXml" Target="../ink/ink654.xml"/><Relationship Id="rId53" Type="http://schemas.openxmlformats.org/officeDocument/2006/relationships/customXml" Target="../ink/ink662.xml"/><Relationship Id="rId58" Type="http://schemas.openxmlformats.org/officeDocument/2006/relationships/image" Target="../media/image458.png"/><Relationship Id="rId74" Type="http://schemas.openxmlformats.org/officeDocument/2006/relationships/image" Target="../media/image466.png"/><Relationship Id="rId79" Type="http://schemas.openxmlformats.org/officeDocument/2006/relationships/customXml" Target="../ink/ink675.xml"/><Relationship Id="rId102" Type="http://schemas.openxmlformats.org/officeDocument/2006/relationships/image" Target="../media/image480.png"/><Relationship Id="rId123" Type="http://schemas.openxmlformats.org/officeDocument/2006/relationships/customXml" Target="../ink/ink697.xml"/><Relationship Id="rId128" Type="http://schemas.openxmlformats.org/officeDocument/2006/relationships/image" Target="../media/image493.png"/><Relationship Id="rId144" Type="http://schemas.openxmlformats.org/officeDocument/2006/relationships/image" Target="../media/image501.png"/><Relationship Id="rId5" Type="http://schemas.openxmlformats.org/officeDocument/2006/relationships/image" Target="../media/image432.png"/><Relationship Id="rId90" Type="http://schemas.openxmlformats.org/officeDocument/2006/relationships/image" Target="../media/image474.png"/><Relationship Id="rId95" Type="http://schemas.openxmlformats.org/officeDocument/2006/relationships/customXml" Target="../ink/ink683.xml"/><Relationship Id="rId22" Type="http://schemas.openxmlformats.org/officeDocument/2006/relationships/image" Target="../media/image440.png"/><Relationship Id="rId27" Type="http://schemas.openxmlformats.org/officeDocument/2006/relationships/customXml" Target="../ink/ink649.xml"/><Relationship Id="rId43" Type="http://schemas.openxmlformats.org/officeDocument/2006/relationships/customXml" Target="../ink/ink657.xml"/><Relationship Id="rId48" Type="http://schemas.openxmlformats.org/officeDocument/2006/relationships/image" Target="../media/image453.png"/><Relationship Id="rId64" Type="http://schemas.openxmlformats.org/officeDocument/2006/relationships/image" Target="../media/image461.png"/><Relationship Id="rId69" Type="http://schemas.openxmlformats.org/officeDocument/2006/relationships/customXml" Target="../ink/ink670.xml"/><Relationship Id="rId113" Type="http://schemas.openxmlformats.org/officeDocument/2006/relationships/customXml" Target="../ink/ink692.xml"/><Relationship Id="rId118" Type="http://schemas.openxmlformats.org/officeDocument/2006/relationships/image" Target="../media/image488.png"/><Relationship Id="rId134" Type="http://schemas.openxmlformats.org/officeDocument/2006/relationships/image" Target="../media/image496.png"/><Relationship Id="rId139" Type="http://schemas.openxmlformats.org/officeDocument/2006/relationships/customXml" Target="../ink/ink705.xml"/><Relationship Id="rId80" Type="http://schemas.openxmlformats.org/officeDocument/2006/relationships/image" Target="../media/image469.png"/><Relationship Id="rId85" Type="http://schemas.openxmlformats.org/officeDocument/2006/relationships/customXml" Target="../ink/ink678.xml"/><Relationship Id="rId12" Type="http://schemas.openxmlformats.org/officeDocument/2006/relationships/image" Target="../media/image435.png"/><Relationship Id="rId17" Type="http://schemas.openxmlformats.org/officeDocument/2006/relationships/customXml" Target="../ink/ink644.xml"/><Relationship Id="rId33" Type="http://schemas.openxmlformats.org/officeDocument/2006/relationships/customXml" Target="../ink/ink652.xml"/><Relationship Id="rId38" Type="http://schemas.openxmlformats.org/officeDocument/2006/relationships/image" Target="../media/image448.png"/><Relationship Id="rId59" Type="http://schemas.openxmlformats.org/officeDocument/2006/relationships/customXml" Target="../ink/ink665.xml"/><Relationship Id="rId103" Type="http://schemas.openxmlformats.org/officeDocument/2006/relationships/customXml" Target="../ink/ink687.xml"/><Relationship Id="rId108" Type="http://schemas.openxmlformats.org/officeDocument/2006/relationships/image" Target="../media/image483.png"/><Relationship Id="rId124" Type="http://schemas.openxmlformats.org/officeDocument/2006/relationships/image" Target="../media/image491.png"/><Relationship Id="rId129" Type="http://schemas.openxmlformats.org/officeDocument/2006/relationships/customXml" Target="../ink/ink700.xml"/><Relationship Id="rId54" Type="http://schemas.openxmlformats.org/officeDocument/2006/relationships/image" Target="../media/image456.png"/><Relationship Id="rId70" Type="http://schemas.openxmlformats.org/officeDocument/2006/relationships/image" Target="../media/image464.png"/><Relationship Id="rId75" Type="http://schemas.openxmlformats.org/officeDocument/2006/relationships/customXml" Target="../ink/ink673.xml"/><Relationship Id="rId91" Type="http://schemas.openxmlformats.org/officeDocument/2006/relationships/customXml" Target="../ink/ink681.xml"/><Relationship Id="rId96" Type="http://schemas.openxmlformats.org/officeDocument/2006/relationships/image" Target="../media/image477.png"/><Relationship Id="rId140" Type="http://schemas.openxmlformats.org/officeDocument/2006/relationships/image" Target="../media/image499.png"/><Relationship Id="rId1" Type="http://schemas.openxmlformats.org/officeDocument/2006/relationships/slideLayout" Target="../slideLayouts/slideLayout7.xml"/><Relationship Id="rId6" Type="http://schemas.openxmlformats.org/officeDocument/2006/relationships/image" Target="../media/image433.png"/><Relationship Id="rId23" Type="http://schemas.openxmlformats.org/officeDocument/2006/relationships/customXml" Target="../ink/ink647.xml"/><Relationship Id="rId28" Type="http://schemas.openxmlformats.org/officeDocument/2006/relationships/image" Target="../media/image443.png"/><Relationship Id="rId49" Type="http://schemas.openxmlformats.org/officeDocument/2006/relationships/customXml" Target="../ink/ink660.xml"/><Relationship Id="rId114" Type="http://schemas.openxmlformats.org/officeDocument/2006/relationships/image" Target="../media/image486.png"/><Relationship Id="rId119" Type="http://schemas.openxmlformats.org/officeDocument/2006/relationships/customXml" Target="../ink/ink695.xml"/><Relationship Id="rId44" Type="http://schemas.openxmlformats.org/officeDocument/2006/relationships/image" Target="../media/image451.png"/><Relationship Id="rId60" Type="http://schemas.openxmlformats.org/officeDocument/2006/relationships/image" Target="../media/image459.png"/><Relationship Id="rId65" Type="http://schemas.openxmlformats.org/officeDocument/2006/relationships/customXml" Target="../ink/ink668.xml"/><Relationship Id="rId81" Type="http://schemas.openxmlformats.org/officeDocument/2006/relationships/customXml" Target="../ink/ink676.xml"/><Relationship Id="rId86" Type="http://schemas.openxmlformats.org/officeDocument/2006/relationships/image" Target="../media/image472.png"/><Relationship Id="rId130" Type="http://schemas.openxmlformats.org/officeDocument/2006/relationships/image" Target="../media/image494.png"/><Relationship Id="rId135" Type="http://schemas.openxmlformats.org/officeDocument/2006/relationships/customXml" Target="../ink/ink703.xml"/><Relationship Id="rId13" Type="http://schemas.openxmlformats.org/officeDocument/2006/relationships/customXml" Target="../ink/ink642.xml"/><Relationship Id="rId18" Type="http://schemas.openxmlformats.org/officeDocument/2006/relationships/image" Target="../media/image438.png"/><Relationship Id="rId39" Type="http://schemas.openxmlformats.org/officeDocument/2006/relationships/customXml" Target="../ink/ink655.xml"/><Relationship Id="rId109" Type="http://schemas.openxmlformats.org/officeDocument/2006/relationships/customXml" Target="../ink/ink690.xml"/><Relationship Id="rId34" Type="http://schemas.openxmlformats.org/officeDocument/2006/relationships/image" Target="../media/image446.png"/><Relationship Id="rId50" Type="http://schemas.openxmlformats.org/officeDocument/2006/relationships/image" Target="../media/image454.png"/><Relationship Id="rId55" Type="http://schemas.openxmlformats.org/officeDocument/2006/relationships/customXml" Target="../ink/ink663.xml"/><Relationship Id="rId76" Type="http://schemas.openxmlformats.org/officeDocument/2006/relationships/image" Target="../media/image467.png"/><Relationship Id="rId97" Type="http://schemas.openxmlformats.org/officeDocument/2006/relationships/customXml" Target="../ink/ink684.xml"/><Relationship Id="rId104" Type="http://schemas.openxmlformats.org/officeDocument/2006/relationships/image" Target="../media/image481.png"/><Relationship Id="rId120" Type="http://schemas.openxmlformats.org/officeDocument/2006/relationships/image" Target="../media/image489.png"/><Relationship Id="rId125" Type="http://schemas.openxmlformats.org/officeDocument/2006/relationships/customXml" Target="../ink/ink698.xml"/><Relationship Id="rId141" Type="http://schemas.openxmlformats.org/officeDocument/2006/relationships/customXml" Target="../ink/ink706.xml"/><Relationship Id="rId7" Type="http://schemas.openxmlformats.org/officeDocument/2006/relationships/customXml" Target="../ink/ink639.xml"/><Relationship Id="rId71" Type="http://schemas.openxmlformats.org/officeDocument/2006/relationships/customXml" Target="../ink/ink671.xml"/><Relationship Id="rId92" Type="http://schemas.openxmlformats.org/officeDocument/2006/relationships/image" Target="../media/image475.png"/><Relationship Id="rId2" Type="http://schemas.openxmlformats.org/officeDocument/2006/relationships/notesSlide" Target="../notesSlides/notesSlide16.xml"/><Relationship Id="rId29" Type="http://schemas.openxmlformats.org/officeDocument/2006/relationships/customXml" Target="../ink/ink650.xml"/><Relationship Id="rId24" Type="http://schemas.openxmlformats.org/officeDocument/2006/relationships/image" Target="../media/image441.png"/><Relationship Id="rId40" Type="http://schemas.openxmlformats.org/officeDocument/2006/relationships/image" Target="../media/image449.png"/><Relationship Id="rId45" Type="http://schemas.openxmlformats.org/officeDocument/2006/relationships/customXml" Target="../ink/ink658.xml"/><Relationship Id="rId66" Type="http://schemas.openxmlformats.org/officeDocument/2006/relationships/image" Target="../media/image462.png"/><Relationship Id="rId87" Type="http://schemas.openxmlformats.org/officeDocument/2006/relationships/customXml" Target="../ink/ink679.xml"/><Relationship Id="rId110" Type="http://schemas.openxmlformats.org/officeDocument/2006/relationships/image" Target="../media/image484.png"/><Relationship Id="rId115" Type="http://schemas.openxmlformats.org/officeDocument/2006/relationships/customXml" Target="../ink/ink693.xml"/><Relationship Id="rId131" Type="http://schemas.openxmlformats.org/officeDocument/2006/relationships/customXml" Target="../ink/ink701.xml"/><Relationship Id="rId136" Type="http://schemas.openxmlformats.org/officeDocument/2006/relationships/image" Target="../media/image497.png"/><Relationship Id="rId61" Type="http://schemas.openxmlformats.org/officeDocument/2006/relationships/customXml" Target="../ink/ink666.xml"/><Relationship Id="rId82" Type="http://schemas.openxmlformats.org/officeDocument/2006/relationships/image" Target="../media/image470.png"/><Relationship Id="rId19" Type="http://schemas.openxmlformats.org/officeDocument/2006/relationships/customXml" Target="../ink/ink645.xml"/><Relationship Id="rId14" Type="http://schemas.openxmlformats.org/officeDocument/2006/relationships/image" Target="../media/image436.png"/><Relationship Id="rId30" Type="http://schemas.openxmlformats.org/officeDocument/2006/relationships/image" Target="../media/image444.png"/><Relationship Id="rId35" Type="http://schemas.openxmlformats.org/officeDocument/2006/relationships/customXml" Target="../ink/ink653.xml"/><Relationship Id="rId56" Type="http://schemas.openxmlformats.org/officeDocument/2006/relationships/image" Target="../media/image457.png"/><Relationship Id="rId77" Type="http://schemas.openxmlformats.org/officeDocument/2006/relationships/customXml" Target="../ink/ink674.xml"/><Relationship Id="rId100" Type="http://schemas.openxmlformats.org/officeDocument/2006/relationships/image" Target="../media/image479.png"/><Relationship Id="rId105" Type="http://schemas.openxmlformats.org/officeDocument/2006/relationships/customXml" Target="../ink/ink688.xml"/><Relationship Id="rId126" Type="http://schemas.openxmlformats.org/officeDocument/2006/relationships/image" Target="../media/image492.png"/><Relationship Id="rId8" Type="http://schemas.openxmlformats.org/officeDocument/2006/relationships/image" Target="../media/image124.png"/><Relationship Id="rId51" Type="http://schemas.openxmlformats.org/officeDocument/2006/relationships/customXml" Target="../ink/ink661.xml"/><Relationship Id="rId72" Type="http://schemas.openxmlformats.org/officeDocument/2006/relationships/image" Target="../media/image465.png"/><Relationship Id="rId93" Type="http://schemas.openxmlformats.org/officeDocument/2006/relationships/customXml" Target="../ink/ink682.xml"/><Relationship Id="rId98" Type="http://schemas.openxmlformats.org/officeDocument/2006/relationships/image" Target="../media/image478.png"/><Relationship Id="rId121" Type="http://schemas.openxmlformats.org/officeDocument/2006/relationships/customXml" Target="../ink/ink696.xml"/><Relationship Id="rId142" Type="http://schemas.openxmlformats.org/officeDocument/2006/relationships/image" Target="../media/image500.png"/><Relationship Id="rId3" Type="http://schemas.openxmlformats.org/officeDocument/2006/relationships/image" Target="../media/image430.png"/><Relationship Id="rId25" Type="http://schemas.openxmlformats.org/officeDocument/2006/relationships/customXml" Target="../ink/ink648.xml"/><Relationship Id="rId46" Type="http://schemas.openxmlformats.org/officeDocument/2006/relationships/image" Target="../media/image452.png"/><Relationship Id="rId67" Type="http://schemas.openxmlformats.org/officeDocument/2006/relationships/customXml" Target="../ink/ink669.xml"/><Relationship Id="rId116" Type="http://schemas.openxmlformats.org/officeDocument/2006/relationships/image" Target="../media/image487.png"/><Relationship Id="rId137" Type="http://schemas.openxmlformats.org/officeDocument/2006/relationships/customXml" Target="../ink/ink704.xml"/><Relationship Id="rId20" Type="http://schemas.openxmlformats.org/officeDocument/2006/relationships/image" Target="../media/image439.png"/><Relationship Id="rId41" Type="http://schemas.openxmlformats.org/officeDocument/2006/relationships/customXml" Target="../ink/ink656.xml"/><Relationship Id="rId62" Type="http://schemas.openxmlformats.org/officeDocument/2006/relationships/image" Target="../media/image460.png"/><Relationship Id="rId83" Type="http://schemas.openxmlformats.org/officeDocument/2006/relationships/customXml" Target="../ink/ink677.xml"/><Relationship Id="rId88" Type="http://schemas.openxmlformats.org/officeDocument/2006/relationships/image" Target="../media/image473.png"/><Relationship Id="rId111" Type="http://schemas.openxmlformats.org/officeDocument/2006/relationships/customXml" Target="../ink/ink691.xml"/><Relationship Id="rId132" Type="http://schemas.openxmlformats.org/officeDocument/2006/relationships/image" Target="../media/image495.png"/><Relationship Id="rId15" Type="http://schemas.openxmlformats.org/officeDocument/2006/relationships/customXml" Target="../ink/ink643.xml"/><Relationship Id="rId36" Type="http://schemas.openxmlformats.org/officeDocument/2006/relationships/image" Target="../media/image447.png"/><Relationship Id="rId57" Type="http://schemas.openxmlformats.org/officeDocument/2006/relationships/customXml" Target="../ink/ink664.xml"/><Relationship Id="rId106" Type="http://schemas.openxmlformats.org/officeDocument/2006/relationships/image" Target="../media/image482.png"/><Relationship Id="rId127" Type="http://schemas.openxmlformats.org/officeDocument/2006/relationships/customXml" Target="../ink/ink699.xml"/><Relationship Id="rId10" Type="http://schemas.openxmlformats.org/officeDocument/2006/relationships/image" Target="../media/image434.png"/><Relationship Id="rId31" Type="http://schemas.openxmlformats.org/officeDocument/2006/relationships/customXml" Target="../ink/ink651.xml"/><Relationship Id="rId52" Type="http://schemas.openxmlformats.org/officeDocument/2006/relationships/image" Target="../media/image455.png"/><Relationship Id="rId73" Type="http://schemas.openxmlformats.org/officeDocument/2006/relationships/customXml" Target="../ink/ink672.xml"/><Relationship Id="rId78" Type="http://schemas.openxmlformats.org/officeDocument/2006/relationships/image" Target="../media/image468.png"/><Relationship Id="rId94" Type="http://schemas.openxmlformats.org/officeDocument/2006/relationships/image" Target="../media/image476.png"/><Relationship Id="rId99" Type="http://schemas.openxmlformats.org/officeDocument/2006/relationships/customXml" Target="../ink/ink685.xml"/><Relationship Id="rId101" Type="http://schemas.openxmlformats.org/officeDocument/2006/relationships/customXml" Target="../ink/ink686.xml"/><Relationship Id="rId122" Type="http://schemas.openxmlformats.org/officeDocument/2006/relationships/image" Target="../media/image490.png"/><Relationship Id="rId143" Type="http://schemas.openxmlformats.org/officeDocument/2006/relationships/customXml" Target="../ink/ink707.xml"/><Relationship Id="rId4" Type="http://schemas.openxmlformats.org/officeDocument/2006/relationships/image" Target="../media/image431.png"/><Relationship Id="rId9" Type="http://schemas.openxmlformats.org/officeDocument/2006/relationships/customXml" Target="../ink/ink640.xml"/><Relationship Id="rId26" Type="http://schemas.openxmlformats.org/officeDocument/2006/relationships/image" Target="../media/image442.png"/><Relationship Id="rId47" Type="http://schemas.openxmlformats.org/officeDocument/2006/relationships/customXml" Target="../ink/ink659.xml"/><Relationship Id="rId68" Type="http://schemas.openxmlformats.org/officeDocument/2006/relationships/image" Target="../media/image463.png"/><Relationship Id="rId89" Type="http://schemas.openxmlformats.org/officeDocument/2006/relationships/customXml" Target="../ink/ink680.xml"/><Relationship Id="rId112" Type="http://schemas.openxmlformats.org/officeDocument/2006/relationships/image" Target="../media/image485.png"/><Relationship Id="rId133" Type="http://schemas.openxmlformats.org/officeDocument/2006/relationships/customXml" Target="../ink/ink702.xml"/><Relationship Id="rId16" Type="http://schemas.openxmlformats.org/officeDocument/2006/relationships/image" Target="../media/image437.png"/></Relationships>
</file>

<file path=ppt/slides/_rels/slide18.xml.rels><?xml version="1.0" encoding="UTF-8" standalone="yes"?>
<Relationships xmlns="http://schemas.openxmlformats.org/package/2006/relationships"><Relationship Id="rId117" Type="http://schemas.openxmlformats.org/officeDocument/2006/relationships/image" Target="../media/image559.png"/><Relationship Id="rId21" Type="http://schemas.openxmlformats.org/officeDocument/2006/relationships/image" Target="../media/image512.png"/><Relationship Id="rId42" Type="http://schemas.openxmlformats.org/officeDocument/2006/relationships/customXml" Target="../ink/ink726.xml"/><Relationship Id="rId63" Type="http://schemas.openxmlformats.org/officeDocument/2006/relationships/image" Target="../media/image533.png"/><Relationship Id="rId84" Type="http://schemas.openxmlformats.org/officeDocument/2006/relationships/customXml" Target="../ink/ink747.xml"/><Relationship Id="rId138" Type="http://schemas.openxmlformats.org/officeDocument/2006/relationships/customXml" Target="../ink/ink774.xml"/><Relationship Id="rId159" Type="http://schemas.openxmlformats.org/officeDocument/2006/relationships/image" Target="../media/image580.png"/><Relationship Id="rId107" Type="http://schemas.openxmlformats.org/officeDocument/2006/relationships/image" Target="../media/image554.png"/><Relationship Id="rId11" Type="http://schemas.openxmlformats.org/officeDocument/2006/relationships/image" Target="../media/image507.png"/><Relationship Id="rId32" Type="http://schemas.openxmlformats.org/officeDocument/2006/relationships/customXml" Target="../ink/ink721.xml"/><Relationship Id="rId53" Type="http://schemas.openxmlformats.org/officeDocument/2006/relationships/image" Target="../media/image528.png"/><Relationship Id="rId74" Type="http://schemas.openxmlformats.org/officeDocument/2006/relationships/customXml" Target="../ink/ink742.xml"/><Relationship Id="rId128" Type="http://schemas.openxmlformats.org/officeDocument/2006/relationships/customXml" Target="../ink/ink769.xml"/><Relationship Id="rId149" Type="http://schemas.openxmlformats.org/officeDocument/2006/relationships/image" Target="../media/image575.png"/><Relationship Id="rId5" Type="http://schemas.openxmlformats.org/officeDocument/2006/relationships/image" Target="../media/image504.png"/><Relationship Id="rId95" Type="http://schemas.openxmlformats.org/officeDocument/2006/relationships/image" Target="../media/image548.png"/><Relationship Id="rId160" Type="http://schemas.openxmlformats.org/officeDocument/2006/relationships/customXml" Target="../ink/ink785.xml"/><Relationship Id="rId22" Type="http://schemas.openxmlformats.org/officeDocument/2006/relationships/customXml" Target="../ink/ink716.xml"/><Relationship Id="rId43" Type="http://schemas.openxmlformats.org/officeDocument/2006/relationships/image" Target="../media/image523.png"/><Relationship Id="rId64" Type="http://schemas.openxmlformats.org/officeDocument/2006/relationships/customXml" Target="../ink/ink737.xml"/><Relationship Id="rId118" Type="http://schemas.openxmlformats.org/officeDocument/2006/relationships/customXml" Target="../ink/ink764.xml"/><Relationship Id="rId139" Type="http://schemas.openxmlformats.org/officeDocument/2006/relationships/image" Target="../media/image570.png"/><Relationship Id="rId85" Type="http://schemas.openxmlformats.org/officeDocument/2006/relationships/image" Target="../media/image543.png"/><Relationship Id="rId150" Type="http://schemas.openxmlformats.org/officeDocument/2006/relationships/customXml" Target="../ink/ink780.xml"/><Relationship Id="rId12" Type="http://schemas.openxmlformats.org/officeDocument/2006/relationships/customXml" Target="../ink/ink711.xml"/><Relationship Id="rId17" Type="http://schemas.openxmlformats.org/officeDocument/2006/relationships/image" Target="../media/image510.png"/><Relationship Id="rId33" Type="http://schemas.openxmlformats.org/officeDocument/2006/relationships/image" Target="../media/image518.png"/><Relationship Id="rId38" Type="http://schemas.openxmlformats.org/officeDocument/2006/relationships/customXml" Target="../ink/ink724.xml"/><Relationship Id="rId59" Type="http://schemas.openxmlformats.org/officeDocument/2006/relationships/image" Target="../media/image531.png"/><Relationship Id="rId103" Type="http://schemas.openxmlformats.org/officeDocument/2006/relationships/image" Target="../media/image552.png"/><Relationship Id="rId108" Type="http://schemas.openxmlformats.org/officeDocument/2006/relationships/customXml" Target="../ink/ink759.xml"/><Relationship Id="rId124" Type="http://schemas.openxmlformats.org/officeDocument/2006/relationships/customXml" Target="../ink/ink767.xml"/><Relationship Id="rId129" Type="http://schemas.openxmlformats.org/officeDocument/2006/relationships/image" Target="../media/image565.png"/><Relationship Id="rId54" Type="http://schemas.openxmlformats.org/officeDocument/2006/relationships/customXml" Target="../ink/ink732.xml"/><Relationship Id="rId70" Type="http://schemas.openxmlformats.org/officeDocument/2006/relationships/customXml" Target="../ink/ink740.xml"/><Relationship Id="rId75" Type="http://schemas.openxmlformats.org/officeDocument/2006/relationships/image" Target="../media/image538.png"/><Relationship Id="rId91" Type="http://schemas.openxmlformats.org/officeDocument/2006/relationships/image" Target="../media/image546.png"/><Relationship Id="rId96" Type="http://schemas.openxmlformats.org/officeDocument/2006/relationships/customXml" Target="../ink/ink753.xml"/><Relationship Id="rId140" Type="http://schemas.openxmlformats.org/officeDocument/2006/relationships/customXml" Target="../ink/ink775.xml"/><Relationship Id="rId145" Type="http://schemas.openxmlformats.org/officeDocument/2006/relationships/image" Target="../media/image573.png"/><Relationship Id="rId161" Type="http://schemas.openxmlformats.org/officeDocument/2006/relationships/image" Target="../media/image581.png"/><Relationship Id="rId1" Type="http://schemas.openxmlformats.org/officeDocument/2006/relationships/slideLayout" Target="../slideLayouts/slideLayout7.xml"/><Relationship Id="rId6" Type="http://schemas.openxmlformats.org/officeDocument/2006/relationships/customXml" Target="../ink/ink708.xml"/><Relationship Id="rId23" Type="http://schemas.openxmlformats.org/officeDocument/2006/relationships/image" Target="../media/image513.png"/><Relationship Id="rId28" Type="http://schemas.openxmlformats.org/officeDocument/2006/relationships/customXml" Target="../ink/ink719.xml"/><Relationship Id="rId49" Type="http://schemas.openxmlformats.org/officeDocument/2006/relationships/image" Target="../media/image526.png"/><Relationship Id="rId114" Type="http://schemas.openxmlformats.org/officeDocument/2006/relationships/customXml" Target="../ink/ink762.xml"/><Relationship Id="rId119" Type="http://schemas.openxmlformats.org/officeDocument/2006/relationships/image" Target="../media/image560.png"/><Relationship Id="rId44" Type="http://schemas.openxmlformats.org/officeDocument/2006/relationships/customXml" Target="../ink/ink727.xml"/><Relationship Id="rId60" Type="http://schemas.openxmlformats.org/officeDocument/2006/relationships/customXml" Target="../ink/ink735.xml"/><Relationship Id="rId65" Type="http://schemas.openxmlformats.org/officeDocument/2006/relationships/image" Target="../media/image534.png"/><Relationship Id="rId81" Type="http://schemas.openxmlformats.org/officeDocument/2006/relationships/image" Target="../media/image541.png"/><Relationship Id="rId86" Type="http://schemas.openxmlformats.org/officeDocument/2006/relationships/customXml" Target="../ink/ink748.xml"/><Relationship Id="rId130" Type="http://schemas.openxmlformats.org/officeDocument/2006/relationships/customXml" Target="../ink/ink770.xml"/><Relationship Id="rId135" Type="http://schemas.openxmlformats.org/officeDocument/2006/relationships/image" Target="../media/image568.png"/><Relationship Id="rId151" Type="http://schemas.openxmlformats.org/officeDocument/2006/relationships/image" Target="../media/image576.png"/><Relationship Id="rId156" Type="http://schemas.openxmlformats.org/officeDocument/2006/relationships/customXml" Target="../ink/ink783.xml"/><Relationship Id="rId13" Type="http://schemas.openxmlformats.org/officeDocument/2006/relationships/image" Target="../media/image508.png"/><Relationship Id="rId18" Type="http://schemas.openxmlformats.org/officeDocument/2006/relationships/customXml" Target="../ink/ink714.xml"/><Relationship Id="rId39" Type="http://schemas.openxmlformats.org/officeDocument/2006/relationships/image" Target="../media/image521.png"/><Relationship Id="rId109" Type="http://schemas.openxmlformats.org/officeDocument/2006/relationships/image" Target="../media/image555.png"/><Relationship Id="rId34" Type="http://schemas.openxmlformats.org/officeDocument/2006/relationships/customXml" Target="../ink/ink722.xml"/><Relationship Id="rId50" Type="http://schemas.openxmlformats.org/officeDocument/2006/relationships/customXml" Target="../ink/ink730.xml"/><Relationship Id="rId55" Type="http://schemas.openxmlformats.org/officeDocument/2006/relationships/image" Target="../media/image529.png"/><Relationship Id="rId76" Type="http://schemas.openxmlformats.org/officeDocument/2006/relationships/customXml" Target="../ink/ink743.xml"/><Relationship Id="rId97" Type="http://schemas.openxmlformats.org/officeDocument/2006/relationships/image" Target="../media/image549.png"/><Relationship Id="rId104" Type="http://schemas.openxmlformats.org/officeDocument/2006/relationships/customXml" Target="../ink/ink757.xml"/><Relationship Id="rId120" Type="http://schemas.openxmlformats.org/officeDocument/2006/relationships/customXml" Target="../ink/ink765.xml"/><Relationship Id="rId125" Type="http://schemas.openxmlformats.org/officeDocument/2006/relationships/image" Target="../media/image563.png"/><Relationship Id="rId141" Type="http://schemas.openxmlformats.org/officeDocument/2006/relationships/image" Target="../media/image571.png"/><Relationship Id="rId146" Type="http://schemas.openxmlformats.org/officeDocument/2006/relationships/customXml" Target="../ink/ink778.xml"/><Relationship Id="rId7" Type="http://schemas.openxmlformats.org/officeDocument/2006/relationships/image" Target="../media/image505.png"/><Relationship Id="rId71" Type="http://schemas.openxmlformats.org/officeDocument/2006/relationships/image" Target="../media/image536.png"/><Relationship Id="rId92" Type="http://schemas.openxmlformats.org/officeDocument/2006/relationships/customXml" Target="../ink/ink751.xml"/><Relationship Id="rId162" Type="http://schemas.openxmlformats.org/officeDocument/2006/relationships/customXml" Target="../ink/ink786.xml"/><Relationship Id="rId2" Type="http://schemas.openxmlformats.org/officeDocument/2006/relationships/notesSlide" Target="../notesSlides/notesSlide17.xml"/><Relationship Id="rId29" Type="http://schemas.openxmlformats.org/officeDocument/2006/relationships/image" Target="../media/image516.png"/><Relationship Id="rId24" Type="http://schemas.openxmlformats.org/officeDocument/2006/relationships/customXml" Target="../ink/ink717.xml"/><Relationship Id="rId40" Type="http://schemas.openxmlformats.org/officeDocument/2006/relationships/customXml" Target="../ink/ink725.xml"/><Relationship Id="rId45" Type="http://schemas.openxmlformats.org/officeDocument/2006/relationships/image" Target="../media/image524.png"/><Relationship Id="rId66" Type="http://schemas.openxmlformats.org/officeDocument/2006/relationships/customXml" Target="../ink/ink738.xml"/><Relationship Id="rId87" Type="http://schemas.openxmlformats.org/officeDocument/2006/relationships/image" Target="../media/image544.png"/><Relationship Id="rId110" Type="http://schemas.openxmlformats.org/officeDocument/2006/relationships/customXml" Target="../ink/ink760.xml"/><Relationship Id="rId115" Type="http://schemas.openxmlformats.org/officeDocument/2006/relationships/image" Target="../media/image558.png"/><Relationship Id="rId131" Type="http://schemas.openxmlformats.org/officeDocument/2006/relationships/image" Target="../media/image566.png"/><Relationship Id="rId136" Type="http://schemas.openxmlformats.org/officeDocument/2006/relationships/customXml" Target="../ink/ink773.xml"/><Relationship Id="rId157" Type="http://schemas.openxmlformats.org/officeDocument/2006/relationships/image" Target="../media/image579.png"/><Relationship Id="rId61" Type="http://schemas.openxmlformats.org/officeDocument/2006/relationships/image" Target="../media/image532.png"/><Relationship Id="rId82" Type="http://schemas.openxmlformats.org/officeDocument/2006/relationships/customXml" Target="../ink/ink746.xml"/><Relationship Id="rId152" Type="http://schemas.openxmlformats.org/officeDocument/2006/relationships/customXml" Target="../ink/ink781.xml"/><Relationship Id="rId19" Type="http://schemas.openxmlformats.org/officeDocument/2006/relationships/image" Target="../media/image511.png"/><Relationship Id="rId14" Type="http://schemas.openxmlformats.org/officeDocument/2006/relationships/customXml" Target="../ink/ink712.xml"/><Relationship Id="rId30" Type="http://schemas.openxmlformats.org/officeDocument/2006/relationships/customXml" Target="../ink/ink720.xml"/><Relationship Id="rId35" Type="http://schemas.openxmlformats.org/officeDocument/2006/relationships/image" Target="../media/image519.png"/><Relationship Id="rId56" Type="http://schemas.openxmlformats.org/officeDocument/2006/relationships/customXml" Target="../ink/ink733.xml"/><Relationship Id="rId77" Type="http://schemas.openxmlformats.org/officeDocument/2006/relationships/image" Target="../media/image539.png"/><Relationship Id="rId100" Type="http://schemas.openxmlformats.org/officeDocument/2006/relationships/customXml" Target="../ink/ink755.xml"/><Relationship Id="rId105" Type="http://schemas.openxmlformats.org/officeDocument/2006/relationships/image" Target="../media/image553.png"/><Relationship Id="rId126" Type="http://schemas.openxmlformats.org/officeDocument/2006/relationships/customXml" Target="../ink/ink768.xml"/><Relationship Id="rId147" Type="http://schemas.openxmlformats.org/officeDocument/2006/relationships/image" Target="../media/image574.png"/><Relationship Id="rId8" Type="http://schemas.openxmlformats.org/officeDocument/2006/relationships/customXml" Target="../ink/ink709.xml"/><Relationship Id="rId51" Type="http://schemas.openxmlformats.org/officeDocument/2006/relationships/image" Target="../media/image527.png"/><Relationship Id="rId72" Type="http://schemas.openxmlformats.org/officeDocument/2006/relationships/customXml" Target="../ink/ink741.xml"/><Relationship Id="rId93" Type="http://schemas.openxmlformats.org/officeDocument/2006/relationships/image" Target="../media/image547.png"/><Relationship Id="rId98" Type="http://schemas.openxmlformats.org/officeDocument/2006/relationships/customXml" Target="../ink/ink754.xml"/><Relationship Id="rId121" Type="http://schemas.openxmlformats.org/officeDocument/2006/relationships/image" Target="../media/image561.png"/><Relationship Id="rId142" Type="http://schemas.openxmlformats.org/officeDocument/2006/relationships/customXml" Target="../ink/ink776.xml"/><Relationship Id="rId163" Type="http://schemas.openxmlformats.org/officeDocument/2006/relationships/image" Target="../media/image582.png"/><Relationship Id="rId3" Type="http://schemas.openxmlformats.org/officeDocument/2006/relationships/image" Target="../media/image502.png"/><Relationship Id="rId25" Type="http://schemas.openxmlformats.org/officeDocument/2006/relationships/image" Target="../media/image514.png"/><Relationship Id="rId46" Type="http://schemas.openxmlformats.org/officeDocument/2006/relationships/customXml" Target="../ink/ink728.xml"/><Relationship Id="rId67" Type="http://schemas.openxmlformats.org/officeDocument/2006/relationships/image" Target="../media/image124.png"/><Relationship Id="rId116" Type="http://schemas.openxmlformats.org/officeDocument/2006/relationships/customXml" Target="../ink/ink763.xml"/><Relationship Id="rId137" Type="http://schemas.openxmlformats.org/officeDocument/2006/relationships/image" Target="../media/image569.png"/><Relationship Id="rId158" Type="http://schemas.openxmlformats.org/officeDocument/2006/relationships/customXml" Target="../ink/ink784.xml"/><Relationship Id="rId20" Type="http://schemas.openxmlformats.org/officeDocument/2006/relationships/customXml" Target="../ink/ink715.xml"/><Relationship Id="rId41" Type="http://schemas.openxmlformats.org/officeDocument/2006/relationships/image" Target="../media/image522.png"/><Relationship Id="rId62" Type="http://schemas.openxmlformats.org/officeDocument/2006/relationships/customXml" Target="../ink/ink736.xml"/><Relationship Id="rId83" Type="http://schemas.openxmlformats.org/officeDocument/2006/relationships/image" Target="../media/image542.png"/><Relationship Id="rId88" Type="http://schemas.openxmlformats.org/officeDocument/2006/relationships/customXml" Target="../ink/ink749.xml"/><Relationship Id="rId111" Type="http://schemas.openxmlformats.org/officeDocument/2006/relationships/image" Target="../media/image556.png"/><Relationship Id="rId132" Type="http://schemas.openxmlformats.org/officeDocument/2006/relationships/customXml" Target="../ink/ink771.xml"/><Relationship Id="rId153" Type="http://schemas.openxmlformats.org/officeDocument/2006/relationships/image" Target="../media/image577.png"/><Relationship Id="rId15" Type="http://schemas.openxmlformats.org/officeDocument/2006/relationships/image" Target="../media/image509.png"/><Relationship Id="rId36" Type="http://schemas.openxmlformats.org/officeDocument/2006/relationships/customXml" Target="../ink/ink723.xml"/><Relationship Id="rId57" Type="http://schemas.openxmlformats.org/officeDocument/2006/relationships/image" Target="../media/image530.png"/><Relationship Id="rId106" Type="http://schemas.openxmlformats.org/officeDocument/2006/relationships/customXml" Target="../ink/ink758.xml"/><Relationship Id="rId127" Type="http://schemas.openxmlformats.org/officeDocument/2006/relationships/image" Target="../media/image564.png"/><Relationship Id="rId10" Type="http://schemas.openxmlformats.org/officeDocument/2006/relationships/customXml" Target="../ink/ink710.xml"/><Relationship Id="rId31" Type="http://schemas.openxmlformats.org/officeDocument/2006/relationships/image" Target="../media/image517.png"/><Relationship Id="rId52" Type="http://schemas.openxmlformats.org/officeDocument/2006/relationships/customXml" Target="../ink/ink731.xml"/><Relationship Id="rId73" Type="http://schemas.openxmlformats.org/officeDocument/2006/relationships/image" Target="../media/image537.png"/><Relationship Id="rId78" Type="http://schemas.openxmlformats.org/officeDocument/2006/relationships/customXml" Target="../ink/ink744.xml"/><Relationship Id="rId94" Type="http://schemas.openxmlformats.org/officeDocument/2006/relationships/customXml" Target="../ink/ink752.xml"/><Relationship Id="rId99" Type="http://schemas.openxmlformats.org/officeDocument/2006/relationships/image" Target="../media/image550.png"/><Relationship Id="rId101" Type="http://schemas.openxmlformats.org/officeDocument/2006/relationships/image" Target="../media/image551.png"/><Relationship Id="rId122" Type="http://schemas.openxmlformats.org/officeDocument/2006/relationships/customXml" Target="../ink/ink766.xml"/><Relationship Id="rId143" Type="http://schemas.openxmlformats.org/officeDocument/2006/relationships/image" Target="../media/image572.png"/><Relationship Id="rId148" Type="http://schemas.openxmlformats.org/officeDocument/2006/relationships/customXml" Target="../ink/ink779.xml"/><Relationship Id="rId4" Type="http://schemas.openxmlformats.org/officeDocument/2006/relationships/image" Target="../media/image503.png"/><Relationship Id="rId9" Type="http://schemas.openxmlformats.org/officeDocument/2006/relationships/image" Target="../media/image506.png"/><Relationship Id="rId26" Type="http://schemas.openxmlformats.org/officeDocument/2006/relationships/customXml" Target="../ink/ink718.xml"/><Relationship Id="rId47" Type="http://schemas.openxmlformats.org/officeDocument/2006/relationships/image" Target="../media/image525.png"/><Relationship Id="rId68" Type="http://schemas.openxmlformats.org/officeDocument/2006/relationships/customXml" Target="../ink/ink739.xml"/><Relationship Id="rId89" Type="http://schemas.openxmlformats.org/officeDocument/2006/relationships/image" Target="../media/image545.png"/><Relationship Id="rId112" Type="http://schemas.openxmlformats.org/officeDocument/2006/relationships/customXml" Target="../ink/ink761.xml"/><Relationship Id="rId133" Type="http://schemas.openxmlformats.org/officeDocument/2006/relationships/image" Target="../media/image567.png"/><Relationship Id="rId154" Type="http://schemas.openxmlformats.org/officeDocument/2006/relationships/customXml" Target="../ink/ink782.xml"/><Relationship Id="rId16" Type="http://schemas.openxmlformats.org/officeDocument/2006/relationships/customXml" Target="../ink/ink713.xml"/><Relationship Id="rId37" Type="http://schemas.openxmlformats.org/officeDocument/2006/relationships/image" Target="../media/image520.png"/><Relationship Id="rId58" Type="http://schemas.openxmlformats.org/officeDocument/2006/relationships/customXml" Target="../ink/ink734.xml"/><Relationship Id="rId79" Type="http://schemas.openxmlformats.org/officeDocument/2006/relationships/image" Target="../media/image540.png"/><Relationship Id="rId102" Type="http://schemas.openxmlformats.org/officeDocument/2006/relationships/customXml" Target="../ink/ink756.xml"/><Relationship Id="rId123" Type="http://schemas.openxmlformats.org/officeDocument/2006/relationships/image" Target="../media/image562.png"/><Relationship Id="rId144" Type="http://schemas.openxmlformats.org/officeDocument/2006/relationships/customXml" Target="../ink/ink777.xml"/><Relationship Id="rId90" Type="http://schemas.openxmlformats.org/officeDocument/2006/relationships/customXml" Target="../ink/ink750.xml"/><Relationship Id="rId27" Type="http://schemas.openxmlformats.org/officeDocument/2006/relationships/image" Target="../media/image515.png"/><Relationship Id="rId48" Type="http://schemas.openxmlformats.org/officeDocument/2006/relationships/customXml" Target="../ink/ink729.xml"/><Relationship Id="rId69" Type="http://schemas.openxmlformats.org/officeDocument/2006/relationships/image" Target="../media/image535.png"/><Relationship Id="rId113" Type="http://schemas.openxmlformats.org/officeDocument/2006/relationships/image" Target="../media/image557.png"/><Relationship Id="rId134" Type="http://schemas.openxmlformats.org/officeDocument/2006/relationships/customXml" Target="../ink/ink772.xml"/><Relationship Id="rId80" Type="http://schemas.openxmlformats.org/officeDocument/2006/relationships/customXml" Target="../ink/ink745.xml"/><Relationship Id="rId155" Type="http://schemas.openxmlformats.org/officeDocument/2006/relationships/image" Target="../media/image578.png"/></Relationships>
</file>

<file path=ppt/slides/_rels/slide19.xml.rels><?xml version="1.0" encoding="UTF-8" standalone="yes"?>
<Relationships xmlns="http://schemas.openxmlformats.org/package/2006/relationships"><Relationship Id="rId13" Type="http://schemas.openxmlformats.org/officeDocument/2006/relationships/image" Target="../media/image589.png"/><Relationship Id="rId18" Type="http://schemas.openxmlformats.org/officeDocument/2006/relationships/customXml" Target="../ink/ink793.xml"/><Relationship Id="rId26" Type="http://schemas.openxmlformats.org/officeDocument/2006/relationships/customXml" Target="../ink/ink797.xml"/><Relationship Id="rId3" Type="http://schemas.openxmlformats.org/officeDocument/2006/relationships/image" Target="../media/image583.png"/><Relationship Id="rId21" Type="http://schemas.openxmlformats.org/officeDocument/2006/relationships/image" Target="../media/image593.png"/><Relationship Id="rId34" Type="http://schemas.openxmlformats.org/officeDocument/2006/relationships/customXml" Target="../ink/ink801.xml"/><Relationship Id="rId7" Type="http://schemas.openxmlformats.org/officeDocument/2006/relationships/image" Target="../media/image586.png"/><Relationship Id="rId12" Type="http://schemas.openxmlformats.org/officeDocument/2006/relationships/customXml" Target="../ink/ink790.xml"/><Relationship Id="rId17" Type="http://schemas.openxmlformats.org/officeDocument/2006/relationships/image" Target="../media/image591.png"/><Relationship Id="rId25" Type="http://schemas.openxmlformats.org/officeDocument/2006/relationships/image" Target="../media/image595.png"/><Relationship Id="rId33" Type="http://schemas.openxmlformats.org/officeDocument/2006/relationships/image" Target="../media/image599.png"/><Relationship Id="rId2" Type="http://schemas.openxmlformats.org/officeDocument/2006/relationships/notesSlide" Target="../notesSlides/notesSlide18.xml"/><Relationship Id="rId16" Type="http://schemas.openxmlformats.org/officeDocument/2006/relationships/customXml" Target="../ink/ink792.xml"/><Relationship Id="rId20" Type="http://schemas.openxmlformats.org/officeDocument/2006/relationships/customXml" Target="../ink/ink794.xml"/><Relationship Id="rId29" Type="http://schemas.openxmlformats.org/officeDocument/2006/relationships/image" Target="../media/image597.png"/><Relationship Id="rId1" Type="http://schemas.openxmlformats.org/officeDocument/2006/relationships/slideLayout" Target="../slideLayouts/slideLayout7.xml"/><Relationship Id="rId6" Type="http://schemas.openxmlformats.org/officeDocument/2006/relationships/customXml" Target="../ink/ink787.xml"/><Relationship Id="rId11" Type="http://schemas.openxmlformats.org/officeDocument/2006/relationships/image" Target="../media/image588.png"/><Relationship Id="rId24" Type="http://schemas.openxmlformats.org/officeDocument/2006/relationships/customXml" Target="../ink/ink796.xml"/><Relationship Id="rId32" Type="http://schemas.openxmlformats.org/officeDocument/2006/relationships/customXml" Target="../ink/ink800.xml"/><Relationship Id="rId5" Type="http://schemas.openxmlformats.org/officeDocument/2006/relationships/image" Target="../media/image585.png"/><Relationship Id="rId15" Type="http://schemas.openxmlformats.org/officeDocument/2006/relationships/image" Target="../media/image590.png"/><Relationship Id="rId23" Type="http://schemas.openxmlformats.org/officeDocument/2006/relationships/image" Target="../media/image594.png"/><Relationship Id="rId28" Type="http://schemas.openxmlformats.org/officeDocument/2006/relationships/customXml" Target="../ink/ink798.xml"/><Relationship Id="rId10" Type="http://schemas.openxmlformats.org/officeDocument/2006/relationships/customXml" Target="../ink/ink789.xml"/><Relationship Id="rId19" Type="http://schemas.openxmlformats.org/officeDocument/2006/relationships/image" Target="../media/image592.png"/><Relationship Id="rId31" Type="http://schemas.openxmlformats.org/officeDocument/2006/relationships/image" Target="../media/image598.png"/><Relationship Id="rId4" Type="http://schemas.openxmlformats.org/officeDocument/2006/relationships/image" Target="../media/image584.png"/><Relationship Id="rId9" Type="http://schemas.openxmlformats.org/officeDocument/2006/relationships/image" Target="../media/image587.png"/><Relationship Id="rId14" Type="http://schemas.openxmlformats.org/officeDocument/2006/relationships/customXml" Target="../ink/ink791.xml"/><Relationship Id="rId22" Type="http://schemas.openxmlformats.org/officeDocument/2006/relationships/customXml" Target="../ink/ink795.xml"/><Relationship Id="rId27" Type="http://schemas.openxmlformats.org/officeDocument/2006/relationships/image" Target="../media/image596.png"/><Relationship Id="rId30" Type="http://schemas.openxmlformats.org/officeDocument/2006/relationships/customXml" Target="../ink/ink799.xml"/><Relationship Id="rId35" Type="http://schemas.openxmlformats.org/officeDocument/2006/relationships/image" Target="../media/image600.png"/><Relationship Id="rId8" Type="http://schemas.openxmlformats.org/officeDocument/2006/relationships/customXml" Target="../ink/ink788.xml"/></Relationships>
</file>

<file path=ppt/slides/_rels/slide2.xml.rels><?xml version="1.0" encoding="UTF-8" standalone="yes"?>
<Relationships xmlns="http://schemas.openxmlformats.org/package/2006/relationships"><Relationship Id="rId117" Type="http://schemas.openxmlformats.org/officeDocument/2006/relationships/customXml" Target="../ink/ink58.xml"/><Relationship Id="rId21" Type="http://schemas.openxmlformats.org/officeDocument/2006/relationships/customXml" Target="../ink/ink10.xml"/><Relationship Id="rId324" Type="http://schemas.openxmlformats.org/officeDocument/2006/relationships/image" Target="../media/image159.png"/><Relationship Id="rId531" Type="http://schemas.openxmlformats.org/officeDocument/2006/relationships/image" Target="../media/image261.png"/><Relationship Id="rId629" Type="http://schemas.openxmlformats.org/officeDocument/2006/relationships/image" Target="../media/image308.png"/><Relationship Id="rId170" Type="http://schemas.openxmlformats.org/officeDocument/2006/relationships/customXml" Target="../ink/ink85.xml"/><Relationship Id="rId268" Type="http://schemas.openxmlformats.org/officeDocument/2006/relationships/customXml" Target="../ink/ink134.xml"/><Relationship Id="rId475" Type="http://schemas.openxmlformats.org/officeDocument/2006/relationships/image" Target="../media/image234.png"/><Relationship Id="rId32" Type="http://schemas.openxmlformats.org/officeDocument/2006/relationships/image" Target="../media/image14.png"/><Relationship Id="rId128" Type="http://schemas.openxmlformats.org/officeDocument/2006/relationships/image" Target="../media/image62.png"/><Relationship Id="rId335" Type="http://schemas.openxmlformats.org/officeDocument/2006/relationships/customXml" Target="../ink/ink168.xml"/><Relationship Id="rId542" Type="http://schemas.openxmlformats.org/officeDocument/2006/relationships/image" Target="../media/image266.png"/><Relationship Id="rId181" Type="http://schemas.openxmlformats.org/officeDocument/2006/relationships/image" Target="../media/image88.png"/><Relationship Id="rId402" Type="http://schemas.openxmlformats.org/officeDocument/2006/relationships/image" Target="../media/image198.png"/><Relationship Id="rId279" Type="http://schemas.openxmlformats.org/officeDocument/2006/relationships/image" Target="../media/image137.png"/><Relationship Id="rId486" Type="http://schemas.openxmlformats.org/officeDocument/2006/relationships/customXml" Target="../ink/ink244.xml"/><Relationship Id="rId43" Type="http://schemas.openxmlformats.org/officeDocument/2006/relationships/customXml" Target="../ink/ink21.xml"/><Relationship Id="rId139" Type="http://schemas.openxmlformats.org/officeDocument/2006/relationships/customXml" Target="../ink/ink69.xml"/><Relationship Id="rId346" Type="http://schemas.openxmlformats.org/officeDocument/2006/relationships/image" Target="../media/image170.png"/><Relationship Id="rId553" Type="http://schemas.openxmlformats.org/officeDocument/2006/relationships/customXml" Target="../ink/ink279.xml"/><Relationship Id="rId192" Type="http://schemas.openxmlformats.org/officeDocument/2006/relationships/customXml" Target="../ink/ink96.xml"/><Relationship Id="rId206" Type="http://schemas.openxmlformats.org/officeDocument/2006/relationships/customXml" Target="../ink/ink103.xml"/><Relationship Id="rId413" Type="http://schemas.openxmlformats.org/officeDocument/2006/relationships/customXml" Target="../ink/ink207.xml"/><Relationship Id="rId497" Type="http://schemas.openxmlformats.org/officeDocument/2006/relationships/image" Target="../media/image245.png"/><Relationship Id="rId620" Type="http://schemas.openxmlformats.org/officeDocument/2006/relationships/customXml" Target="../ink/ink314.xml"/><Relationship Id="rId357" Type="http://schemas.openxmlformats.org/officeDocument/2006/relationships/customXml" Target="../ink/ink179.xml"/><Relationship Id="rId54" Type="http://schemas.openxmlformats.org/officeDocument/2006/relationships/image" Target="../media/image25.png"/><Relationship Id="rId217" Type="http://schemas.openxmlformats.org/officeDocument/2006/relationships/image" Target="../media/image106.png"/><Relationship Id="rId564" Type="http://schemas.openxmlformats.org/officeDocument/2006/relationships/image" Target="../media/image277.png"/><Relationship Id="rId424" Type="http://schemas.openxmlformats.org/officeDocument/2006/relationships/image" Target="../media/image209.png"/><Relationship Id="rId631" Type="http://schemas.openxmlformats.org/officeDocument/2006/relationships/customXml" Target="../ink/ink320.xml"/><Relationship Id="rId270" Type="http://schemas.openxmlformats.org/officeDocument/2006/relationships/customXml" Target="../ink/ink135.xml"/><Relationship Id="rId65" Type="http://schemas.openxmlformats.org/officeDocument/2006/relationships/customXml" Target="../ink/ink32.xml"/><Relationship Id="rId130" Type="http://schemas.openxmlformats.org/officeDocument/2006/relationships/image" Target="../media/image63.png"/><Relationship Id="rId368" Type="http://schemas.openxmlformats.org/officeDocument/2006/relationships/image" Target="../media/image181.png"/><Relationship Id="rId575" Type="http://schemas.openxmlformats.org/officeDocument/2006/relationships/customXml" Target="../ink/ink290.xml"/><Relationship Id="rId228" Type="http://schemas.openxmlformats.org/officeDocument/2006/relationships/customXml" Target="../ink/ink114.xml"/><Relationship Id="rId435" Type="http://schemas.openxmlformats.org/officeDocument/2006/relationships/customXml" Target="../ink/ink218.xml"/><Relationship Id="rId642" Type="http://schemas.openxmlformats.org/officeDocument/2006/relationships/customXml" Target="../ink/ink326.xml"/><Relationship Id="rId281" Type="http://schemas.openxmlformats.org/officeDocument/2006/relationships/image" Target="../media/image138.png"/><Relationship Id="rId502" Type="http://schemas.openxmlformats.org/officeDocument/2006/relationships/customXml" Target="../ink/ink252.xml"/><Relationship Id="rId76" Type="http://schemas.openxmlformats.org/officeDocument/2006/relationships/image" Target="../media/image36.png"/><Relationship Id="rId141" Type="http://schemas.openxmlformats.org/officeDocument/2006/relationships/customXml" Target="../ink/ink70.xml"/><Relationship Id="rId379" Type="http://schemas.openxmlformats.org/officeDocument/2006/relationships/customXml" Target="../ink/ink190.xml"/><Relationship Id="rId586" Type="http://schemas.openxmlformats.org/officeDocument/2006/relationships/image" Target="../media/image288.png"/><Relationship Id="rId7" Type="http://schemas.openxmlformats.org/officeDocument/2006/relationships/customXml" Target="../ink/ink3.xml"/><Relationship Id="rId239" Type="http://schemas.openxmlformats.org/officeDocument/2006/relationships/image" Target="../media/image117.png"/><Relationship Id="rId446" Type="http://schemas.openxmlformats.org/officeDocument/2006/relationships/customXml" Target="../ink/ink224.xml"/><Relationship Id="rId653" Type="http://schemas.openxmlformats.org/officeDocument/2006/relationships/image" Target="../media/image319.png"/><Relationship Id="rId292" Type="http://schemas.openxmlformats.org/officeDocument/2006/relationships/customXml" Target="../ink/ink146.xml"/><Relationship Id="rId306" Type="http://schemas.openxmlformats.org/officeDocument/2006/relationships/image" Target="../media/image150.png"/><Relationship Id="rId87" Type="http://schemas.openxmlformats.org/officeDocument/2006/relationships/customXml" Target="../ink/ink43.xml"/><Relationship Id="rId513" Type="http://schemas.openxmlformats.org/officeDocument/2006/relationships/customXml" Target="../ink/ink258.xml"/><Relationship Id="rId597" Type="http://schemas.openxmlformats.org/officeDocument/2006/relationships/customXml" Target="../ink/ink302.xml"/><Relationship Id="rId152" Type="http://schemas.openxmlformats.org/officeDocument/2006/relationships/image" Target="../media/image74.png"/><Relationship Id="rId457" Type="http://schemas.openxmlformats.org/officeDocument/2006/relationships/image" Target="../media/image225.png"/><Relationship Id="rId664" Type="http://schemas.openxmlformats.org/officeDocument/2006/relationships/customXml" Target="../ink/ink337.xml"/><Relationship Id="rId14" Type="http://schemas.openxmlformats.org/officeDocument/2006/relationships/image" Target="../media/image5.png"/><Relationship Id="rId317" Type="http://schemas.openxmlformats.org/officeDocument/2006/relationships/customXml" Target="../ink/ink159.xml"/><Relationship Id="rId524" Type="http://schemas.openxmlformats.org/officeDocument/2006/relationships/customXml" Target="../ink/ink264.xml"/><Relationship Id="rId98" Type="http://schemas.openxmlformats.org/officeDocument/2006/relationships/image" Target="../media/image47.png"/><Relationship Id="rId163" Type="http://schemas.openxmlformats.org/officeDocument/2006/relationships/customXml" Target="../ink/ink81.xml"/><Relationship Id="rId370" Type="http://schemas.openxmlformats.org/officeDocument/2006/relationships/image" Target="../media/image182.png"/><Relationship Id="rId230" Type="http://schemas.openxmlformats.org/officeDocument/2006/relationships/customXml" Target="../ink/ink115.xml"/><Relationship Id="rId468" Type="http://schemas.openxmlformats.org/officeDocument/2006/relationships/customXml" Target="../ink/ink235.xml"/><Relationship Id="rId25" Type="http://schemas.openxmlformats.org/officeDocument/2006/relationships/customXml" Target="../ink/ink12.xml"/><Relationship Id="rId328" Type="http://schemas.openxmlformats.org/officeDocument/2006/relationships/image" Target="../media/image161.png"/><Relationship Id="rId535" Type="http://schemas.openxmlformats.org/officeDocument/2006/relationships/customXml" Target="../ink/ink270.xml"/><Relationship Id="rId174" Type="http://schemas.openxmlformats.org/officeDocument/2006/relationships/customXml" Target="../ink/ink87.xml"/><Relationship Id="rId381" Type="http://schemas.openxmlformats.org/officeDocument/2006/relationships/customXml" Target="../ink/ink191.xml"/><Relationship Id="rId602" Type="http://schemas.openxmlformats.org/officeDocument/2006/relationships/image" Target="../media/image295.png"/><Relationship Id="rId241" Type="http://schemas.openxmlformats.org/officeDocument/2006/relationships/image" Target="../media/image118.png"/><Relationship Id="rId479" Type="http://schemas.openxmlformats.org/officeDocument/2006/relationships/image" Target="../media/image236.png"/><Relationship Id="rId36" Type="http://schemas.openxmlformats.org/officeDocument/2006/relationships/image" Target="../media/image16.png"/><Relationship Id="rId339" Type="http://schemas.openxmlformats.org/officeDocument/2006/relationships/customXml" Target="../ink/ink170.xml"/><Relationship Id="rId546" Type="http://schemas.openxmlformats.org/officeDocument/2006/relationships/image" Target="../media/image268.png"/><Relationship Id="rId101" Type="http://schemas.openxmlformats.org/officeDocument/2006/relationships/customXml" Target="../ink/ink50.xml"/><Relationship Id="rId185" Type="http://schemas.openxmlformats.org/officeDocument/2006/relationships/image" Target="../media/image90.png"/><Relationship Id="rId406" Type="http://schemas.openxmlformats.org/officeDocument/2006/relationships/image" Target="../media/image200.png"/><Relationship Id="rId392" Type="http://schemas.openxmlformats.org/officeDocument/2006/relationships/image" Target="../media/image193.png"/><Relationship Id="rId613" Type="http://schemas.openxmlformats.org/officeDocument/2006/relationships/customXml" Target="../ink/ink310.xml"/><Relationship Id="rId252" Type="http://schemas.openxmlformats.org/officeDocument/2006/relationships/customXml" Target="../ink/ink126.xml"/><Relationship Id="rId47" Type="http://schemas.openxmlformats.org/officeDocument/2006/relationships/customXml" Target="../ink/ink23.xml"/><Relationship Id="rId112" Type="http://schemas.openxmlformats.org/officeDocument/2006/relationships/image" Target="../media/image54.png"/><Relationship Id="rId557" Type="http://schemas.openxmlformats.org/officeDocument/2006/relationships/customXml" Target="../ink/ink281.xml"/><Relationship Id="rId196" Type="http://schemas.openxmlformats.org/officeDocument/2006/relationships/customXml" Target="../ink/ink98.xml"/><Relationship Id="rId417" Type="http://schemas.openxmlformats.org/officeDocument/2006/relationships/customXml" Target="../ink/ink209.xml"/><Relationship Id="rId624" Type="http://schemas.openxmlformats.org/officeDocument/2006/relationships/customXml" Target="../ink/ink316.xml"/><Relationship Id="rId263" Type="http://schemas.openxmlformats.org/officeDocument/2006/relationships/image" Target="../media/image129.png"/><Relationship Id="rId470" Type="http://schemas.openxmlformats.org/officeDocument/2006/relationships/customXml" Target="../ink/ink236.xml"/><Relationship Id="rId58" Type="http://schemas.openxmlformats.org/officeDocument/2006/relationships/image" Target="../media/image27.png"/><Relationship Id="rId123" Type="http://schemas.openxmlformats.org/officeDocument/2006/relationships/customXml" Target="../ink/ink61.xml"/><Relationship Id="rId330" Type="http://schemas.openxmlformats.org/officeDocument/2006/relationships/image" Target="../media/image162.png"/><Relationship Id="rId568" Type="http://schemas.openxmlformats.org/officeDocument/2006/relationships/image" Target="../media/image279.png"/><Relationship Id="rId428" Type="http://schemas.openxmlformats.org/officeDocument/2006/relationships/image" Target="../media/image211.png"/><Relationship Id="rId635" Type="http://schemas.openxmlformats.org/officeDocument/2006/relationships/customXml" Target="../ink/ink322.xml"/><Relationship Id="rId232" Type="http://schemas.openxmlformats.org/officeDocument/2006/relationships/customXml" Target="../ink/ink116.xml"/><Relationship Id="rId274" Type="http://schemas.openxmlformats.org/officeDocument/2006/relationships/customXml" Target="../ink/ink137.xml"/><Relationship Id="rId481" Type="http://schemas.openxmlformats.org/officeDocument/2006/relationships/image" Target="../media/image237.png"/><Relationship Id="rId27" Type="http://schemas.openxmlformats.org/officeDocument/2006/relationships/customXml" Target="../ink/ink13.xml"/><Relationship Id="rId69" Type="http://schemas.openxmlformats.org/officeDocument/2006/relationships/customXml" Target="../ink/ink34.xml"/><Relationship Id="rId134" Type="http://schemas.openxmlformats.org/officeDocument/2006/relationships/image" Target="../media/image65.png"/><Relationship Id="rId537" Type="http://schemas.openxmlformats.org/officeDocument/2006/relationships/customXml" Target="../ink/ink271.xml"/><Relationship Id="rId579" Type="http://schemas.openxmlformats.org/officeDocument/2006/relationships/customXml" Target="../ink/ink292.xml"/><Relationship Id="rId80" Type="http://schemas.openxmlformats.org/officeDocument/2006/relationships/image" Target="../media/image38.png"/><Relationship Id="rId176" Type="http://schemas.openxmlformats.org/officeDocument/2006/relationships/customXml" Target="../ink/ink88.xml"/><Relationship Id="rId341" Type="http://schemas.openxmlformats.org/officeDocument/2006/relationships/customXml" Target="../ink/ink171.xml"/><Relationship Id="rId383" Type="http://schemas.openxmlformats.org/officeDocument/2006/relationships/customXml" Target="../ink/ink192.xml"/><Relationship Id="rId439" Type="http://schemas.openxmlformats.org/officeDocument/2006/relationships/image" Target="../media/image216.png"/><Relationship Id="rId590" Type="http://schemas.openxmlformats.org/officeDocument/2006/relationships/customXml" Target="../ink/ink298.xml"/><Relationship Id="rId604" Type="http://schemas.openxmlformats.org/officeDocument/2006/relationships/image" Target="../media/image296.png"/><Relationship Id="rId646" Type="http://schemas.openxmlformats.org/officeDocument/2006/relationships/customXml" Target="../ink/ink328.xml"/><Relationship Id="rId201" Type="http://schemas.openxmlformats.org/officeDocument/2006/relationships/image" Target="../media/image98.png"/><Relationship Id="rId243" Type="http://schemas.openxmlformats.org/officeDocument/2006/relationships/image" Target="../media/image119.png"/><Relationship Id="rId285" Type="http://schemas.openxmlformats.org/officeDocument/2006/relationships/image" Target="../media/image140.png"/><Relationship Id="rId450" Type="http://schemas.openxmlformats.org/officeDocument/2006/relationships/customXml" Target="../ink/ink226.xml"/><Relationship Id="rId506" Type="http://schemas.openxmlformats.org/officeDocument/2006/relationships/image" Target="../media/image249.png"/><Relationship Id="rId38" Type="http://schemas.openxmlformats.org/officeDocument/2006/relationships/image" Target="../media/image17.png"/><Relationship Id="rId103" Type="http://schemas.openxmlformats.org/officeDocument/2006/relationships/customXml" Target="../ink/ink51.xml"/><Relationship Id="rId310" Type="http://schemas.openxmlformats.org/officeDocument/2006/relationships/image" Target="../media/image152.png"/><Relationship Id="rId492" Type="http://schemas.openxmlformats.org/officeDocument/2006/relationships/customXml" Target="../ink/ink247.xml"/><Relationship Id="rId548" Type="http://schemas.openxmlformats.org/officeDocument/2006/relationships/image" Target="../media/image269.png"/><Relationship Id="rId91" Type="http://schemas.openxmlformats.org/officeDocument/2006/relationships/customXml" Target="../ink/ink45.xml"/><Relationship Id="rId145" Type="http://schemas.openxmlformats.org/officeDocument/2006/relationships/customXml" Target="../ink/ink72.xml"/><Relationship Id="rId187" Type="http://schemas.openxmlformats.org/officeDocument/2006/relationships/image" Target="../media/image91.png"/><Relationship Id="rId352" Type="http://schemas.openxmlformats.org/officeDocument/2006/relationships/image" Target="../media/image173.png"/><Relationship Id="rId394" Type="http://schemas.openxmlformats.org/officeDocument/2006/relationships/image" Target="../media/image194.png"/><Relationship Id="rId408" Type="http://schemas.openxmlformats.org/officeDocument/2006/relationships/image" Target="../media/image201.png"/><Relationship Id="rId615" Type="http://schemas.openxmlformats.org/officeDocument/2006/relationships/customXml" Target="../ink/ink311.xml"/><Relationship Id="rId212" Type="http://schemas.openxmlformats.org/officeDocument/2006/relationships/customXml" Target="../ink/ink106.xml"/><Relationship Id="rId254" Type="http://schemas.openxmlformats.org/officeDocument/2006/relationships/customXml" Target="../ink/ink127.xml"/><Relationship Id="rId657" Type="http://schemas.openxmlformats.org/officeDocument/2006/relationships/image" Target="../media/image321.png"/><Relationship Id="rId49" Type="http://schemas.openxmlformats.org/officeDocument/2006/relationships/customXml" Target="../ink/ink24.xml"/><Relationship Id="rId114" Type="http://schemas.openxmlformats.org/officeDocument/2006/relationships/image" Target="../media/image55.png"/><Relationship Id="rId296" Type="http://schemas.openxmlformats.org/officeDocument/2006/relationships/customXml" Target="../ink/ink148.xml"/><Relationship Id="rId461" Type="http://schemas.openxmlformats.org/officeDocument/2006/relationships/image" Target="../media/image227.png"/><Relationship Id="rId517" Type="http://schemas.openxmlformats.org/officeDocument/2006/relationships/customXml" Target="../ink/ink260.xml"/><Relationship Id="rId559" Type="http://schemas.openxmlformats.org/officeDocument/2006/relationships/customXml" Target="../ink/ink282.xml"/><Relationship Id="rId60" Type="http://schemas.openxmlformats.org/officeDocument/2006/relationships/image" Target="../media/image28.png"/><Relationship Id="rId156" Type="http://schemas.openxmlformats.org/officeDocument/2006/relationships/image" Target="../media/image76.png"/><Relationship Id="rId198" Type="http://schemas.openxmlformats.org/officeDocument/2006/relationships/customXml" Target="../ink/ink99.xml"/><Relationship Id="rId321" Type="http://schemas.openxmlformats.org/officeDocument/2006/relationships/customXml" Target="../ink/ink161.xml"/><Relationship Id="rId363" Type="http://schemas.openxmlformats.org/officeDocument/2006/relationships/customXml" Target="../ink/ink182.xml"/><Relationship Id="rId419" Type="http://schemas.openxmlformats.org/officeDocument/2006/relationships/customXml" Target="../ink/ink210.xml"/><Relationship Id="rId570" Type="http://schemas.openxmlformats.org/officeDocument/2006/relationships/image" Target="../media/image280.png"/><Relationship Id="rId626" Type="http://schemas.openxmlformats.org/officeDocument/2006/relationships/customXml" Target="../ink/ink317.xml"/><Relationship Id="rId223" Type="http://schemas.openxmlformats.org/officeDocument/2006/relationships/image" Target="../media/image109.png"/><Relationship Id="rId430" Type="http://schemas.openxmlformats.org/officeDocument/2006/relationships/image" Target="../media/image212.png"/><Relationship Id="rId18" Type="http://schemas.openxmlformats.org/officeDocument/2006/relationships/image" Target="../media/image7.png"/><Relationship Id="rId265" Type="http://schemas.openxmlformats.org/officeDocument/2006/relationships/image" Target="../media/image130.png"/><Relationship Id="rId472" Type="http://schemas.openxmlformats.org/officeDocument/2006/relationships/customXml" Target="../ink/ink237.xml"/><Relationship Id="rId528" Type="http://schemas.openxmlformats.org/officeDocument/2006/relationships/customXml" Target="../ink/ink266.xml"/><Relationship Id="rId125" Type="http://schemas.openxmlformats.org/officeDocument/2006/relationships/customXml" Target="../ink/ink62.xml"/><Relationship Id="rId167" Type="http://schemas.openxmlformats.org/officeDocument/2006/relationships/customXml" Target="../ink/ink83.xml"/><Relationship Id="rId332" Type="http://schemas.openxmlformats.org/officeDocument/2006/relationships/image" Target="../media/image163.png"/><Relationship Id="rId374" Type="http://schemas.openxmlformats.org/officeDocument/2006/relationships/image" Target="../media/image184.png"/><Relationship Id="rId581" Type="http://schemas.openxmlformats.org/officeDocument/2006/relationships/customXml" Target="../ink/ink293.xml"/><Relationship Id="rId71" Type="http://schemas.openxmlformats.org/officeDocument/2006/relationships/customXml" Target="../ink/ink35.xml"/><Relationship Id="rId234" Type="http://schemas.openxmlformats.org/officeDocument/2006/relationships/customXml" Target="../ink/ink117.xml"/><Relationship Id="rId637" Type="http://schemas.openxmlformats.org/officeDocument/2006/relationships/customXml" Target="../ink/ink323.xml"/><Relationship Id="rId2" Type="http://schemas.openxmlformats.org/officeDocument/2006/relationships/notesSlide" Target="../notesSlides/notesSlide2.xml"/><Relationship Id="rId29" Type="http://schemas.openxmlformats.org/officeDocument/2006/relationships/customXml" Target="../ink/ink14.xml"/><Relationship Id="rId276" Type="http://schemas.openxmlformats.org/officeDocument/2006/relationships/customXml" Target="../ink/ink138.xml"/><Relationship Id="rId441" Type="http://schemas.openxmlformats.org/officeDocument/2006/relationships/image" Target="../media/image217.png"/><Relationship Id="rId483" Type="http://schemas.openxmlformats.org/officeDocument/2006/relationships/image" Target="../media/image238.png"/><Relationship Id="rId539" Type="http://schemas.openxmlformats.org/officeDocument/2006/relationships/customXml" Target="../ink/ink272.xml"/><Relationship Id="rId40" Type="http://schemas.openxmlformats.org/officeDocument/2006/relationships/image" Target="../media/image18.png"/><Relationship Id="rId136" Type="http://schemas.openxmlformats.org/officeDocument/2006/relationships/image" Target="../media/image66.png"/><Relationship Id="rId178" Type="http://schemas.openxmlformats.org/officeDocument/2006/relationships/customXml" Target="../ink/ink89.xml"/><Relationship Id="rId301" Type="http://schemas.openxmlformats.org/officeDocument/2006/relationships/customXml" Target="../ink/ink151.xml"/><Relationship Id="rId343" Type="http://schemas.openxmlformats.org/officeDocument/2006/relationships/customXml" Target="../ink/ink172.xml"/><Relationship Id="rId550" Type="http://schemas.openxmlformats.org/officeDocument/2006/relationships/image" Target="../media/image270.png"/><Relationship Id="rId82" Type="http://schemas.openxmlformats.org/officeDocument/2006/relationships/image" Target="../media/image39.png"/><Relationship Id="rId203" Type="http://schemas.openxmlformats.org/officeDocument/2006/relationships/image" Target="../media/image99.png"/><Relationship Id="rId385" Type="http://schemas.openxmlformats.org/officeDocument/2006/relationships/customXml" Target="../ink/ink193.xml"/><Relationship Id="rId592" Type="http://schemas.openxmlformats.org/officeDocument/2006/relationships/customXml" Target="../ink/ink299.xml"/><Relationship Id="rId606" Type="http://schemas.openxmlformats.org/officeDocument/2006/relationships/image" Target="../media/image297.png"/><Relationship Id="rId648" Type="http://schemas.openxmlformats.org/officeDocument/2006/relationships/customXml" Target="../ink/ink329.xml"/><Relationship Id="rId245" Type="http://schemas.openxmlformats.org/officeDocument/2006/relationships/image" Target="../media/image120.png"/><Relationship Id="rId287" Type="http://schemas.openxmlformats.org/officeDocument/2006/relationships/image" Target="../media/image141.png"/><Relationship Id="rId410" Type="http://schemas.openxmlformats.org/officeDocument/2006/relationships/image" Target="../media/image202.png"/><Relationship Id="rId452" Type="http://schemas.openxmlformats.org/officeDocument/2006/relationships/customXml" Target="../ink/ink227.xml"/><Relationship Id="rId494" Type="http://schemas.openxmlformats.org/officeDocument/2006/relationships/customXml" Target="../ink/ink248.xml"/><Relationship Id="rId508" Type="http://schemas.openxmlformats.org/officeDocument/2006/relationships/image" Target="../media/image250.png"/><Relationship Id="rId105" Type="http://schemas.openxmlformats.org/officeDocument/2006/relationships/customXml" Target="../ink/ink52.xml"/><Relationship Id="rId147" Type="http://schemas.openxmlformats.org/officeDocument/2006/relationships/customXml" Target="../ink/ink73.xml"/><Relationship Id="rId312" Type="http://schemas.openxmlformats.org/officeDocument/2006/relationships/image" Target="../media/image153.png"/><Relationship Id="rId354" Type="http://schemas.openxmlformats.org/officeDocument/2006/relationships/image" Target="../media/image174.png"/><Relationship Id="rId51" Type="http://schemas.openxmlformats.org/officeDocument/2006/relationships/customXml" Target="../ink/ink25.xml"/><Relationship Id="rId93" Type="http://schemas.openxmlformats.org/officeDocument/2006/relationships/customXml" Target="../ink/ink46.xml"/><Relationship Id="rId189" Type="http://schemas.openxmlformats.org/officeDocument/2006/relationships/image" Target="../media/image92.png"/><Relationship Id="rId396" Type="http://schemas.openxmlformats.org/officeDocument/2006/relationships/image" Target="../media/image195.png"/><Relationship Id="rId561" Type="http://schemas.openxmlformats.org/officeDocument/2006/relationships/customXml" Target="../ink/ink283.xml"/><Relationship Id="rId617" Type="http://schemas.openxmlformats.org/officeDocument/2006/relationships/customXml" Target="../ink/ink312.xml"/><Relationship Id="rId659" Type="http://schemas.openxmlformats.org/officeDocument/2006/relationships/image" Target="../media/image322.png"/><Relationship Id="rId214" Type="http://schemas.openxmlformats.org/officeDocument/2006/relationships/customXml" Target="../ink/ink107.xml"/><Relationship Id="rId256" Type="http://schemas.openxmlformats.org/officeDocument/2006/relationships/customXml" Target="../ink/ink128.xml"/><Relationship Id="rId298" Type="http://schemas.openxmlformats.org/officeDocument/2006/relationships/customXml" Target="../ink/ink149.xml"/><Relationship Id="rId421" Type="http://schemas.openxmlformats.org/officeDocument/2006/relationships/customXml" Target="../ink/ink211.xml"/><Relationship Id="rId463" Type="http://schemas.openxmlformats.org/officeDocument/2006/relationships/image" Target="../media/image228.png"/><Relationship Id="rId519" Type="http://schemas.openxmlformats.org/officeDocument/2006/relationships/customXml" Target="../ink/ink261.xml"/><Relationship Id="rId116" Type="http://schemas.openxmlformats.org/officeDocument/2006/relationships/image" Target="../media/image56.png"/><Relationship Id="rId158" Type="http://schemas.openxmlformats.org/officeDocument/2006/relationships/image" Target="../media/image77.png"/><Relationship Id="rId323" Type="http://schemas.openxmlformats.org/officeDocument/2006/relationships/customXml" Target="../ink/ink162.xml"/><Relationship Id="rId530" Type="http://schemas.openxmlformats.org/officeDocument/2006/relationships/customXml" Target="../ink/ink267.xml"/><Relationship Id="rId20" Type="http://schemas.openxmlformats.org/officeDocument/2006/relationships/image" Target="../media/image8.png"/><Relationship Id="rId62" Type="http://schemas.openxmlformats.org/officeDocument/2006/relationships/image" Target="../media/image29.png"/><Relationship Id="rId365" Type="http://schemas.openxmlformats.org/officeDocument/2006/relationships/customXml" Target="../ink/ink183.xml"/><Relationship Id="rId572" Type="http://schemas.openxmlformats.org/officeDocument/2006/relationships/image" Target="../media/image281.png"/><Relationship Id="rId628" Type="http://schemas.openxmlformats.org/officeDocument/2006/relationships/customXml" Target="../ink/ink318.xml"/><Relationship Id="rId225" Type="http://schemas.openxmlformats.org/officeDocument/2006/relationships/image" Target="../media/image110.png"/><Relationship Id="rId267" Type="http://schemas.openxmlformats.org/officeDocument/2006/relationships/image" Target="../media/image131.png"/><Relationship Id="rId432" Type="http://schemas.openxmlformats.org/officeDocument/2006/relationships/image" Target="../media/image213.png"/><Relationship Id="rId474" Type="http://schemas.openxmlformats.org/officeDocument/2006/relationships/customXml" Target="../ink/ink238.xml"/><Relationship Id="rId127" Type="http://schemas.openxmlformats.org/officeDocument/2006/relationships/customXml" Target="../ink/ink63.xml"/><Relationship Id="rId31" Type="http://schemas.openxmlformats.org/officeDocument/2006/relationships/customXml" Target="../ink/ink15.xml"/><Relationship Id="rId73" Type="http://schemas.openxmlformats.org/officeDocument/2006/relationships/customXml" Target="../ink/ink36.xml"/><Relationship Id="rId169" Type="http://schemas.openxmlformats.org/officeDocument/2006/relationships/customXml" Target="../ink/ink84.xml"/><Relationship Id="rId334" Type="http://schemas.openxmlformats.org/officeDocument/2006/relationships/image" Target="../media/image164.png"/><Relationship Id="rId376" Type="http://schemas.openxmlformats.org/officeDocument/2006/relationships/image" Target="../media/image185.png"/><Relationship Id="rId541" Type="http://schemas.openxmlformats.org/officeDocument/2006/relationships/customXml" Target="../ink/ink273.xml"/><Relationship Id="rId583" Type="http://schemas.openxmlformats.org/officeDocument/2006/relationships/customXml" Target="../ink/ink294.xml"/><Relationship Id="rId639" Type="http://schemas.openxmlformats.org/officeDocument/2006/relationships/customXml" Target="../ink/ink324.xml"/><Relationship Id="rId4" Type="http://schemas.openxmlformats.org/officeDocument/2006/relationships/image" Target="../media/image960.png"/><Relationship Id="rId180" Type="http://schemas.openxmlformats.org/officeDocument/2006/relationships/customXml" Target="../ink/ink90.xml"/><Relationship Id="rId236" Type="http://schemas.openxmlformats.org/officeDocument/2006/relationships/customXml" Target="../ink/ink118.xml"/><Relationship Id="rId278" Type="http://schemas.openxmlformats.org/officeDocument/2006/relationships/customXml" Target="../ink/ink139.xml"/><Relationship Id="rId401" Type="http://schemas.openxmlformats.org/officeDocument/2006/relationships/customXml" Target="../ink/ink201.xml"/><Relationship Id="rId443" Type="http://schemas.openxmlformats.org/officeDocument/2006/relationships/image" Target="../media/image218.png"/><Relationship Id="rId650" Type="http://schemas.openxmlformats.org/officeDocument/2006/relationships/customXml" Target="../ink/ink330.xml"/><Relationship Id="rId303" Type="http://schemas.openxmlformats.org/officeDocument/2006/relationships/customXml" Target="../ink/ink152.xml"/><Relationship Id="rId485" Type="http://schemas.openxmlformats.org/officeDocument/2006/relationships/image" Target="../media/image239.png"/><Relationship Id="rId42" Type="http://schemas.openxmlformats.org/officeDocument/2006/relationships/image" Target="../media/image19.png"/><Relationship Id="rId84" Type="http://schemas.openxmlformats.org/officeDocument/2006/relationships/image" Target="../media/image40.png"/><Relationship Id="rId138" Type="http://schemas.openxmlformats.org/officeDocument/2006/relationships/image" Target="../media/image67.png"/><Relationship Id="rId345" Type="http://schemas.openxmlformats.org/officeDocument/2006/relationships/customXml" Target="../ink/ink173.xml"/><Relationship Id="rId387" Type="http://schemas.openxmlformats.org/officeDocument/2006/relationships/customXml" Target="../ink/ink194.xml"/><Relationship Id="rId510" Type="http://schemas.openxmlformats.org/officeDocument/2006/relationships/image" Target="../media/image251.png"/><Relationship Id="rId552" Type="http://schemas.openxmlformats.org/officeDocument/2006/relationships/image" Target="../media/image271.png"/><Relationship Id="rId594" Type="http://schemas.openxmlformats.org/officeDocument/2006/relationships/customXml" Target="../ink/ink300.xml"/><Relationship Id="rId608" Type="http://schemas.openxmlformats.org/officeDocument/2006/relationships/image" Target="../media/image298.png"/><Relationship Id="rId191" Type="http://schemas.openxmlformats.org/officeDocument/2006/relationships/image" Target="../media/image93.png"/><Relationship Id="rId205" Type="http://schemas.openxmlformats.org/officeDocument/2006/relationships/image" Target="../media/image100.png"/><Relationship Id="rId247" Type="http://schemas.openxmlformats.org/officeDocument/2006/relationships/image" Target="../media/image121.png"/><Relationship Id="rId412" Type="http://schemas.openxmlformats.org/officeDocument/2006/relationships/image" Target="../media/image203.png"/><Relationship Id="rId107" Type="http://schemas.openxmlformats.org/officeDocument/2006/relationships/customXml" Target="../ink/ink53.xml"/><Relationship Id="rId289" Type="http://schemas.openxmlformats.org/officeDocument/2006/relationships/image" Target="../media/image142.png"/><Relationship Id="rId454" Type="http://schemas.openxmlformats.org/officeDocument/2006/relationships/customXml" Target="../ink/ink228.xml"/><Relationship Id="rId496" Type="http://schemas.openxmlformats.org/officeDocument/2006/relationships/customXml" Target="../ink/ink249.xml"/><Relationship Id="rId661" Type="http://schemas.openxmlformats.org/officeDocument/2006/relationships/image" Target="../media/image323.png"/><Relationship Id="rId11" Type="http://schemas.openxmlformats.org/officeDocument/2006/relationships/customXml" Target="../ink/ink5.xml"/><Relationship Id="rId53" Type="http://schemas.openxmlformats.org/officeDocument/2006/relationships/customXml" Target="../ink/ink26.xml"/><Relationship Id="rId149" Type="http://schemas.openxmlformats.org/officeDocument/2006/relationships/customXml" Target="../ink/ink74.xml"/><Relationship Id="rId314" Type="http://schemas.openxmlformats.org/officeDocument/2006/relationships/image" Target="../media/image154.png"/><Relationship Id="rId356" Type="http://schemas.openxmlformats.org/officeDocument/2006/relationships/image" Target="../media/image175.png"/><Relationship Id="rId398" Type="http://schemas.openxmlformats.org/officeDocument/2006/relationships/image" Target="../media/image196.png"/><Relationship Id="rId521" Type="http://schemas.openxmlformats.org/officeDocument/2006/relationships/customXml" Target="../ink/ink262.xml"/><Relationship Id="rId563" Type="http://schemas.openxmlformats.org/officeDocument/2006/relationships/customXml" Target="../ink/ink284.xml"/><Relationship Id="rId619" Type="http://schemas.openxmlformats.org/officeDocument/2006/relationships/customXml" Target="../ink/ink313.xml"/><Relationship Id="rId95" Type="http://schemas.openxmlformats.org/officeDocument/2006/relationships/customXml" Target="../ink/ink47.xml"/><Relationship Id="rId160" Type="http://schemas.openxmlformats.org/officeDocument/2006/relationships/image" Target="../media/image78.png"/><Relationship Id="rId216" Type="http://schemas.openxmlformats.org/officeDocument/2006/relationships/customXml" Target="../ink/ink108.xml"/><Relationship Id="rId423" Type="http://schemas.openxmlformats.org/officeDocument/2006/relationships/customXml" Target="../ink/ink212.xml"/><Relationship Id="rId258" Type="http://schemas.openxmlformats.org/officeDocument/2006/relationships/customXml" Target="../ink/ink129.xml"/><Relationship Id="rId465" Type="http://schemas.openxmlformats.org/officeDocument/2006/relationships/image" Target="../media/image229.png"/><Relationship Id="rId630" Type="http://schemas.openxmlformats.org/officeDocument/2006/relationships/customXml" Target="../ink/ink319.xml"/><Relationship Id="rId22" Type="http://schemas.openxmlformats.org/officeDocument/2006/relationships/image" Target="../media/image9.png"/><Relationship Id="rId64" Type="http://schemas.openxmlformats.org/officeDocument/2006/relationships/image" Target="../media/image30.png"/><Relationship Id="rId118" Type="http://schemas.openxmlformats.org/officeDocument/2006/relationships/image" Target="../media/image57.png"/><Relationship Id="rId325" Type="http://schemas.openxmlformats.org/officeDocument/2006/relationships/customXml" Target="../ink/ink163.xml"/><Relationship Id="rId367" Type="http://schemas.openxmlformats.org/officeDocument/2006/relationships/customXml" Target="../ink/ink184.xml"/><Relationship Id="rId532" Type="http://schemas.openxmlformats.org/officeDocument/2006/relationships/customXml" Target="../ink/ink268.xml"/><Relationship Id="rId574" Type="http://schemas.openxmlformats.org/officeDocument/2006/relationships/image" Target="../media/image282.png"/><Relationship Id="rId171" Type="http://schemas.openxmlformats.org/officeDocument/2006/relationships/image" Target="../media/image83.png"/><Relationship Id="rId227" Type="http://schemas.openxmlformats.org/officeDocument/2006/relationships/image" Target="../media/image111.png"/><Relationship Id="rId269" Type="http://schemas.openxmlformats.org/officeDocument/2006/relationships/image" Target="../media/image132.png"/><Relationship Id="rId434" Type="http://schemas.openxmlformats.org/officeDocument/2006/relationships/image" Target="../media/image214.png"/><Relationship Id="rId476" Type="http://schemas.openxmlformats.org/officeDocument/2006/relationships/customXml" Target="../ink/ink239.xml"/><Relationship Id="rId641" Type="http://schemas.openxmlformats.org/officeDocument/2006/relationships/customXml" Target="../ink/ink325.xml"/><Relationship Id="rId33" Type="http://schemas.openxmlformats.org/officeDocument/2006/relationships/customXml" Target="../ink/ink16.xml"/><Relationship Id="rId129" Type="http://schemas.openxmlformats.org/officeDocument/2006/relationships/customXml" Target="../ink/ink64.xml"/><Relationship Id="rId280" Type="http://schemas.openxmlformats.org/officeDocument/2006/relationships/customXml" Target="../ink/ink140.xml"/><Relationship Id="rId336" Type="http://schemas.openxmlformats.org/officeDocument/2006/relationships/image" Target="../media/image165.png"/><Relationship Id="rId501" Type="http://schemas.openxmlformats.org/officeDocument/2006/relationships/image" Target="../media/image247.png"/><Relationship Id="rId543" Type="http://schemas.openxmlformats.org/officeDocument/2006/relationships/customXml" Target="../ink/ink274.xml"/><Relationship Id="rId75" Type="http://schemas.openxmlformats.org/officeDocument/2006/relationships/customXml" Target="../ink/ink37.xml"/><Relationship Id="rId140" Type="http://schemas.openxmlformats.org/officeDocument/2006/relationships/image" Target="../media/image68.png"/><Relationship Id="rId182" Type="http://schemas.openxmlformats.org/officeDocument/2006/relationships/customXml" Target="../ink/ink91.xml"/><Relationship Id="rId378" Type="http://schemas.openxmlformats.org/officeDocument/2006/relationships/image" Target="../media/image186.png"/><Relationship Id="rId403" Type="http://schemas.openxmlformats.org/officeDocument/2006/relationships/customXml" Target="../ink/ink202.xml"/><Relationship Id="rId585" Type="http://schemas.openxmlformats.org/officeDocument/2006/relationships/customXml" Target="../ink/ink295.xml"/><Relationship Id="rId6" Type="http://schemas.openxmlformats.org/officeDocument/2006/relationships/image" Target="../media/image961.png"/><Relationship Id="rId238" Type="http://schemas.openxmlformats.org/officeDocument/2006/relationships/customXml" Target="../ink/ink119.xml"/><Relationship Id="rId445" Type="http://schemas.openxmlformats.org/officeDocument/2006/relationships/image" Target="../media/image219.png"/><Relationship Id="rId487" Type="http://schemas.openxmlformats.org/officeDocument/2006/relationships/image" Target="../media/image240.png"/><Relationship Id="rId610" Type="http://schemas.openxmlformats.org/officeDocument/2006/relationships/image" Target="../media/image299.png"/><Relationship Id="rId652" Type="http://schemas.openxmlformats.org/officeDocument/2006/relationships/customXml" Target="../ink/ink331.xml"/><Relationship Id="rId291" Type="http://schemas.openxmlformats.org/officeDocument/2006/relationships/image" Target="../media/image143.png"/><Relationship Id="rId305" Type="http://schemas.openxmlformats.org/officeDocument/2006/relationships/customXml" Target="../ink/ink153.xml"/><Relationship Id="rId347" Type="http://schemas.openxmlformats.org/officeDocument/2006/relationships/customXml" Target="../ink/ink174.xml"/><Relationship Id="rId512" Type="http://schemas.openxmlformats.org/officeDocument/2006/relationships/image" Target="../media/image252.png"/><Relationship Id="rId44" Type="http://schemas.openxmlformats.org/officeDocument/2006/relationships/image" Target="../media/image20.png"/><Relationship Id="rId86" Type="http://schemas.openxmlformats.org/officeDocument/2006/relationships/image" Target="../media/image41.png"/><Relationship Id="rId151" Type="http://schemas.openxmlformats.org/officeDocument/2006/relationships/customXml" Target="../ink/ink75.xml"/><Relationship Id="rId389" Type="http://schemas.openxmlformats.org/officeDocument/2006/relationships/customXml" Target="../ink/ink195.xml"/><Relationship Id="rId554" Type="http://schemas.openxmlformats.org/officeDocument/2006/relationships/image" Target="../media/image272.png"/><Relationship Id="rId596" Type="http://schemas.openxmlformats.org/officeDocument/2006/relationships/image" Target="../media/image292.png"/><Relationship Id="rId193" Type="http://schemas.openxmlformats.org/officeDocument/2006/relationships/image" Target="../media/image94.png"/><Relationship Id="rId207" Type="http://schemas.openxmlformats.org/officeDocument/2006/relationships/image" Target="../media/image101.png"/><Relationship Id="rId249" Type="http://schemas.openxmlformats.org/officeDocument/2006/relationships/image" Target="../media/image122.png"/><Relationship Id="rId414" Type="http://schemas.openxmlformats.org/officeDocument/2006/relationships/image" Target="../media/image204.png"/><Relationship Id="rId456" Type="http://schemas.openxmlformats.org/officeDocument/2006/relationships/customXml" Target="../ink/ink229.xml"/><Relationship Id="rId498" Type="http://schemas.openxmlformats.org/officeDocument/2006/relationships/customXml" Target="../ink/ink250.xml"/><Relationship Id="rId621" Type="http://schemas.openxmlformats.org/officeDocument/2006/relationships/image" Target="../media/image304.png"/><Relationship Id="rId663" Type="http://schemas.openxmlformats.org/officeDocument/2006/relationships/image" Target="../media/image324.png"/><Relationship Id="rId13" Type="http://schemas.openxmlformats.org/officeDocument/2006/relationships/customXml" Target="../ink/ink6.xml"/><Relationship Id="rId109" Type="http://schemas.openxmlformats.org/officeDocument/2006/relationships/customXml" Target="../ink/ink54.xml"/><Relationship Id="rId260" Type="http://schemas.openxmlformats.org/officeDocument/2006/relationships/customXml" Target="../ink/ink130.xml"/><Relationship Id="rId316" Type="http://schemas.openxmlformats.org/officeDocument/2006/relationships/image" Target="../media/image155.png"/><Relationship Id="rId523" Type="http://schemas.openxmlformats.org/officeDocument/2006/relationships/customXml" Target="../ink/ink263.xml"/><Relationship Id="rId55" Type="http://schemas.openxmlformats.org/officeDocument/2006/relationships/customXml" Target="../ink/ink27.xml"/><Relationship Id="rId97" Type="http://schemas.openxmlformats.org/officeDocument/2006/relationships/customXml" Target="../ink/ink48.xml"/><Relationship Id="rId120" Type="http://schemas.openxmlformats.org/officeDocument/2006/relationships/image" Target="../media/image58.png"/><Relationship Id="rId358" Type="http://schemas.openxmlformats.org/officeDocument/2006/relationships/image" Target="../media/image176.png"/><Relationship Id="rId565" Type="http://schemas.openxmlformats.org/officeDocument/2006/relationships/customXml" Target="../ink/ink285.xml"/><Relationship Id="rId162" Type="http://schemas.openxmlformats.org/officeDocument/2006/relationships/image" Target="../media/image79.png"/><Relationship Id="rId218" Type="http://schemas.openxmlformats.org/officeDocument/2006/relationships/customXml" Target="../ink/ink109.xml"/><Relationship Id="rId425" Type="http://schemas.openxmlformats.org/officeDocument/2006/relationships/customXml" Target="../ink/ink213.xml"/><Relationship Id="rId467" Type="http://schemas.openxmlformats.org/officeDocument/2006/relationships/image" Target="../media/image230.png"/><Relationship Id="rId632" Type="http://schemas.openxmlformats.org/officeDocument/2006/relationships/image" Target="../media/image309.png"/><Relationship Id="rId271" Type="http://schemas.openxmlformats.org/officeDocument/2006/relationships/image" Target="../media/image133.png"/><Relationship Id="rId24" Type="http://schemas.openxmlformats.org/officeDocument/2006/relationships/image" Target="../media/image10.png"/><Relationship Id="rId66" Type="http://schemas.openxmlformats.org/officeDocument/2006/relationships/image" Target="../media/image31.png"/><Relationship Id="rId131" Type="http://schemas.openxmlformats.org/officeDocument/2006/relationships/customXml" Target="../ink/ink65.xml"/><Relationship Id="rId327" Type="http://schemas.openxmlformats.org/officeDocument/2006/relationships/customXml" Target="../ink/ink164.xml"/><Relationship Id="rId369" Type="http://schemas.openxmlformats.org/officeDocument/2006/relationships/customXml" Target="../ink/ink185.xml"/><Relationship Id="rId534" Type="http://schemas.openxmlformats.org/officeDocument/2006/relationships/image" Target="../media/image262.png"/><Relationship Id="rId576" Type="http://schemas.openxmlformats.org/officeDocument/2006/relationships/image" Target="../media/image283.png"/><Relationship Id="rId173" Type="http://schemas.openxmlformats.org/officeDocument/2006/relationships/image" Target="../media/image84.png"/><Relationship Id="rId229" Type="http://schemas.openxmlformats.org/officeDocument/2006/relationships/image" Target="../media/image112.png"/><Relationship Id="rId380" Type="http://schemas.openxmlformats.org/officeDocument/2006/relationships/image" Target="../media/image187.png"/><Relationship Id="rId436" Type="http://schemas.openxmlformats.org/officeDocument/2006/relationships/image" Target="../media/image215.png"/><Relationship Id="rId601" Type="http://schemas.openxmlformats.org/officeDocument/2006/relationships/customXml" Target="../ink/ink304.xml"/><Relationship Id="rId643" Type="http://schemas.openxmlformats.org/officeDocument/2006/relationships/image" Target="../media/image314.png"/><Relationship Id="rId240" Type="http://schemas.openxmlformats.org/officeDocument/2006/relationships/customXml" Target="../ink/ink120.xml"/><Relationship Id="rId478" Type="http://schemas.openxmlformats.org/officeDocument/2006/relationships/customXml" Target="../ink/ink240.xml"/><Relationship Id="rId35" Type="http://schemas.openxmlformats.org/officeDocument/2006/relationships/customXml" Target="../ink/ink17.xml"/><Relationship Id="rId77" Type="http://schemas.openxmlformats.org/officeDocument/2006/relationships/customXml" Target="../ink/ink38.xml"/><Relationship Id="rId100" Type="http://schemas.openxmlformats.org/officeDocument/2006/relationships/image" Target="../media/image48.png"/><Relationship Id="rId282" Type="http://schemas.openxmlformats.org/officeDocument/2006/relationships/customXml" Target="../ink/ink141.xml"/><Relationship Id="rId338" Type="http://schemas.openxmlformats.org/officeDocument/2006/relationships/image" Target="../media/image166.png"/><Relationship Id="rId503" Type="http://schemas.openxmlformats.org/officeDocument/2006/relationships/image" Target="../media/image248.png"/><Relationship Id="rId545" Type="http://schemas.openxmlformats.org/officeDocument/2006/relationships/customXml" Target="../ink/ink275.xml"/><Relationship Id="rId587" Type="http://schemas.openxmlformats.org/officeDocument/2006/relationships/customXml" Target="../ink/ink296.xml"/><Relationship Id="rId8" Type="http://schemas.openxmlformats.org/officeDocument/2006/relationships/image" Target="../media/image2.png"/><Relationship Id="rId142" Type="http://schemas.openxmlformats.org/officeDocument/2006/relationships/image" Target="../media/image69.png"/><Relationship Id="rId184" Type="http://schemas.openxmlformats.org/officeDocument/2006/relationships/customXml" Target="../ink/ink92.xml"/><Relationship Id="rId391" Type="http://schemas.openxmlformats.org/officeDocument/2006/relationships/customXml" Target="../ink/ink196.xml"/><Relationship Id="rId405" Type="http://schemas.openxmlformats.org/officeDocument/2006/relationships/customXml" Target="../ink/ink203.xml"/><Relationship Id="rId447" Type="http://schemas.openxmlformats.org/officeDocument/2006/relationships/image" Target="../media/image220.png"/><Relationship Id="rId612" Type="http://schemas.openxmlformats.org/officeDocument/2006/relationships/image" Target="../media/image300.png"/><Relationship Id="rId251" Type="http://schemas.openxmlformats.org/officeDocument/2006/relationships/image" Target="../media/image123.png"/><Relationship Id="rId489" Type="http://schemas.openxmlformats.org/officeDocument/2006/relationships/image" Target="../media/image241.png"/><Relationship Id="rId654" Type="http://schemas.openxmlformats.org/officeDocument/2006/relationships/customXml" Target="../ink/ink332.xml"/><Relationship Id="rId46" Type="http://schemas.openxmlformats.org/officeDocument/2006/relationships/image" Target="../media/image21.png"/><Relationship Id="rId293" Type="http://schemas.openxmlformats.org/officeDocument/2006/relationships/image" Target="../media/image144.png"/><Relationship Id="rId307" Type="http://schemas.openxmlformats.org/officeDocument/2006/relationships/customXml" Target="../ink/ink154.xml"/><Relationship Id="rId349" Type="http://schemas.openxmlformats.org/officeDocument/2006/relationships/customXml" Target="../ink/ink175.xml"/><Relationship Id="rId514" Type="http://schemas.openxmlformats.org/officeDocument/2006/relationships/image" Target="../media/image253.png"/><Relationship Id="rId556" Type="http://schemas.openxmlformats.org/officeDocument/2006/relationships/image" Target="../media/image273.png"/><Relationship Id="rId88" Type="http://schemas.openxmlformats.org/officeDocument/2006/relationships/image" Target="../media/image42.png"/><Relationship Id="rId111" Type="http://schemas.openxmlformats.org/officeDocument/2006/relationships/customXml" Target="../ink/ink55.xml"/><Relationship Id="rId153" Type="http://schemas.openxmlformats.org/officeDocument/2006/relationships/customXml" Target="../ink/ink76.xml"/><Relationship Id="rId195" Type="http://schemas.openxmlformats.org/officeDocument/2006/relationships/image" Target="../media/image95.png"/><Relationship Id="rId209" Type="http://schemas.openxmlformats.org/officeDocument/2006/relationships/image" Target="../media/image102.png"/><Relationship Id="rId360" Type="http://schemas.openxmlformats.org/officeDocument/2006/relationships/image" Target="../media/image177.png"/><Relationship Id="rId416" Type="http://schemas.openxmlformats.org/officeDocument/2006/relationships/image" Target="../media/image205.png"/><Relationship Id="rId598" Type="http://schemas.openxmlformats.org/officeDocument/2006/relationships/image" Target="../media/image293.png"/><Relationship Id="rId220" Type="http://schemas.openxmlformats.org/officeDocument/2006/relationships/customXml" Target="../ink/ink110.xml"/><Relationship Id="rId458" Type="http://schemas.openxmlformats.org/officeDocument/2006/relationships/customXml" Target="../ink/ink230.xml"/><Relationship Id="rId623" Type="http://schemas.openxmlformats.org/officeDocument/2006/relationships/image" Target="../media/image305.png"/><Relationship Id="rId15" Type="http://schemas.openxmlformats.org/officeDocument/2006/relationships/customXml" Target="../ink/ink7.xml"/><Relationship Id="rId57" Type="http://schemas.openxmlformats.org/officeDocument/2006/relationships/customXml" Target="../ink/ink28.xml"/><Relationship Id="rId262" Type="http://schemas.openxmlformats.org/officeDocument/2006/relationships/customXml" Target="../ink/ink131.xml"/><Relationship Id="rId318" Type="http://schemas.openxmlformats.org/officeDocument/2006/relationships/image" Target="../media/image156.png"/><Relationship Id="rId525" Type="http://schemas.openxmlformats.org/officeDocument/2006/relationships/image" Target="../media/image258.png"/><Relationship Id="rId567" Type="http://schemas.openxmlformats.org/officeDocument/2006/relationships/customXml" Target="../ink/ink286.xml"/><Relationship Id="rId99" Type="http://schemas.openxmlformats.org/officeDocument/2006/relationships/customXml" Target="../ink/ink49.xml"/><Relationship Id="rId122" Type="http://schemas.openxmlformats.org/officeDocument/2006/relationships/image" Target="../media/image59.png"/><Relationship Id="rId164" Type="http://schemas.openxmlformats.org/officeDocument/2006/relationships/image" Target="../media/image80.png"/><Relationship Id="rId371" Type="http://schemas.openxmlformats.org/officeDocument/2006/relationships/customXml" Target="../ink/ink186.xml"/><Relationship Id="rId427" Type="http://schemas.openxmlformats.org/officeDocument/2006/relationships/customXml" Target="../ink/ink214.xml"/><Relationship Id="rId469" Type="http://schemas.openxmlformats.org/officeDocument/2006/relationships/image" Target="../media/image231.png"/><Relationship Id="rId634" Type="http://schemas.openxmlformats.org/officeDocument/2006/relationships/image" Target="../media/image310.png"/><Relationship Id="rId26" Type="http://schemas.openxmlformats.org/officeDocument/2006/relationships/image" Target="../media/image11.png"/><Relationship Id="rId231" Type="http://schemas.openxmlformats.org/officeDocument/2006/relationships/image" Target="../media/image113.png"/><Relationship Id="rId273" Type="http://schemas.openxmlformats.org/officeDocument/2006/relationships/image" Target="../media/image134.png"/><Relationship Id="rId329" Type="http://schemas.openxmlformats.org/officeDocument/2006/relationships/customXml" Target="../ink/ink165.xml"/><Relationship Id="rId480" Type="http://schemas.openxmlformats.org/officeDocument/2006/relationships/customXml" Target="../ink/ink241.xml"/><Relationship Id="rId536" Type="http://schemas.openxmlformats.org/officeDocument/2006/relationships/image" Target="../media/image263.png"/><Relationship Id="rId68" Type="http://schemas.openxmlformats.org/officeDocument/2006/relationships/image" Target="../media/image32.png"/><Relationship Id="rId133" Type="http://schemas.openxmlformats.org/officeDocument/2006/relationships/customXml" Target="../ink/ink66.xml"/><Relationship Id="rId175" Type="http://schemas.openxmlformats.org/officeDocument/2006/relationships/image" Target="../media/image85.png"/><Relationship Id="rId340" Type="http://schemas.openxmlformats.org/officeDocument/2006/relationships/image" Target="../media/image167.png"/><Relationship Id="rId578" Type="http://schemas.openxmlformats.org/officeDocument/2006/relationships/image" Target="../media/image284.png"/><Relationship Id="rId200" Type="http://schemas.openxmlformats.org/officeDocument/2006/relationships/customXml" Target="../ink/ink100.xml"/><Relationship Id="rId382" Type="http://schemas.openxmlformats.org/officeDocument/2006/relationships/image" Target="../media/image188.png"/><Relationship Id="rId438" Type="http://schemas.openxmlformats.org/officeDocument/2006/relationships/customXml" Target="../ink/ink220.xml"/><Relationship Id="rId603" Type="http://schemas.openxmlformats.org/officeDocument/2006/relationships/customXml" Target="../ink/ink305.xml"/><Relationship Id="rId645" Type="http://schemas.openxmlformats.org/officeDocument/2006/relationships/image" Target="../media/image315.png"/><Relationship Id="rId242" Type="http://schemas.openxmlformats.org/officeDocument/2006/relationships/customXml" Target="../ink/ink121.xml"/><Relationship Id="rId284" Type="http://schemas.openxmlformats.org/officeDocument/2006/relationships/customXml" Target="../ink/ink142.xml"/><Relationship Id="rId491" Type="http://schemas.openxmlformats.org/officeDocument/2006/relationships/image" Target="../media/image242.png"/><Relationship Id="rId505" Type="http://schemas.openxmlformats.org/officeDocument/2006/relationships/customXml" Target="../ink/ink254.xml"/><Relationship Id="rId37" Type="http://schemas.openxmlformats.org/officeDocument/2006/relationships/customXml" Target="../ink/ink18.xml"/><Relationship Id="rId79" Type="http://schemas.openxmlformats.org/officeDocument/2006/relationships/customXml" Target="../ink/ink39.xml"/><Relationship Id="rId102" Type="http://schemas.openxmlformats.org/officeDocument/2006/relationships/image" Target="../media/image49.png"/><Relationship Id="rId144" Type="http://schemas.openxmlformats.org/officeDocument/2006/relationships/image" Target="../media/image70.png"/><Relationship Id="rId547" Type="http://schemas.openxmlformats.org/officeDocument/2006/relationships/customXml" Target="../ink/ink276.xml"/><Relationship Id="rId589" Type="http://schemas.openxmlformats.org/officeDocument/2006/relationships/customXml" Target="../ink/ink297.xml"/><Relationship Id="rId90" Type="http://schemas.openxmlformats.org/officeDocument/2006/relationships/image" Target="../media/image43.png"/><Relationship Id="rId186" Type="http://schemas.openxmlformats.org/officeDocument/2006/relationships/customXml" Target="../ink/ink93.xml"/><Relationship Id="rId351" Type="http://schemas.openxmlformats.org/officeDocument/2006/relationships/customXml" Target="../ink/ink176.xml"/><Relationship Id="rId393" Type="http://schemas.openxmlformats.org/officeDocument/2006/relationships/customXml" Target="../ink/ink197.xml"/><Relationship Id="rId407" Type="http://schemas.openxmlformats.org/officeDocument/2006/relationships/customXml" Target="../ink/ink204.xml"/><Relationship Id="rId449" Type="http://schemas.openxmlformats.org/officeDocument/2006/relationships/image" Target="../media/image221.png"/><Relationship Id="rId614" Type="http://schemas.openxmlformats.org/officeDocument/2006/relationships/image" Target="../media/image301.png"/><Relationship Id="rId656" Type="http://schemas.openxmlformats.org/officeDocument/2006/relationships/customXml" Target="../ink/ink333.xml"/><Relationship Id="rId211" Type="http://schemas.openxmlformats.org/officeDocument/2006/relationships/image" Target="../media/image103.png"/><Relationship Id="rId253" Type="http://schemas.openxmlformats.org/officeDocument/2006/relationships/image" Target="../media/image124.png"/><Relationship Id="rId295" Type="http://schemas.openxmlformats.org/officeDocument/2006/relationships/image" Target="../media/image145.png"/><Relationship Id="rId309" Type="http://schemas.openxmlformats.org/officeDocument/2006/relationships/customXml" Target="../ink/ink155.xml"/><Relationship Id="rId460" Type="http://schemas.openxmlformats.org/officeDocument/2006/relationships/customXml" Target="../ink/ink231.xml"/><Relationship Id="rId516" Type="http://schemas.openxmlformats.org/officeDocument/2006/relationships/image" Target="../media/image254.png"/><Relationship Id="rId48" Type="http://schemas.openxmlformats.org/officeDocument/2006/relationships/image" Target="../media/image22.png"/><Relationship Id="rId113" Type="http://schemas.openxmlformats.org/officeDocument/2006/relationships/customXml" Target="../ink/ink56.xml"/><Relationship Id="rId320" Type="http://schemas.openxmlformats.org/officeDocument/2006/relationships/image" Target="../media/image157.png"/><Relationship Id="rId558" Type="http://schemas.openxmlformats.org/officeDocument/2006/relationships/image" Target="../media/image274.png"/><Relationship Id="rId155" Type="http://schemas.openxmlformats.org/officeDocument/2006/relationships/customXml" Target="../ink/ink77.xml"/><Relationship Id="rId197" Type="http://schemas.openxmlformats.org/officeDocument/2006/relationships/image" Target="../media/image96.png"/><Relationship Id="rId362" Type="http://schemas.openxmlformats.org/officeDocument/2006/relationships/image" Target="../media/image178.png"/><Relationship Id="rId418" Type="http://schemas.openxmlformats.org/officeDocument/2006/relationships/image" Target="../media/image206.png"/><Relationship Id="rId625" Type="http://schemas.openxmlformats.org/officeDocument/2006/relationships/image" Target="../media/image306.png"/><Relationship Id="rId222" Type="http://schemas.openxmlformats.org/officeDocument/2006/relationships/customXml" Target="../ink/ink111.xml"/><Relationship Id="rId264" Type="http://schemas.openxmlformats.org/officeDocument/2006/relationships/customXml" Target="../ink/ink132.xml"/><Relationship Id="rId471" Type="http://schemas.openxmlformats.org/officeDocument/2006/relationships/image" Target="../media/image232.png"/><Relationship Id="rId17" Type="http://schemas.openxmlformats.org/officeDocument/2006/relationships/customXml" Target="../ink/ink8.xml"/><Relationship Id="rId59" Type="http://schemas.openxmlformats.org/officeDocument/2006/relationships/customXml" Target="../ink/ink29.xml"/><Relationship Id="rId124" Type="http://schemas.openxmlformats.org/officeDocument/2006/relationships/image" Target="../media/image60.png"/><Relationship Id="rId527" Type="http://schemas.openxmlformats.org/officeDocument/2006/relationships/image" Target="../media/image259.png"/><Relationship Id="rId569" Type="http://schemas.openxmlformats.org/officeDocument/2006/relationships/customXml" Target="../ink/ink287.xml"/><Relationship Id="rId70" Type="http://schemas.openxmlformats.org/officeDocument/2006/relationships/image" Target="../media/image33.png"/><Relationship Id="rId166" Type="http://schemas.openxmlformats.org/officeDocument/2006/relationships/image" Target="../media/image81.png"/><Relationship Id="rId331" Type="http://schemas.openxmlformats.org/officeDocument/2006/relationships/customXml" Target="../ink/ink166.xml"/><Relationship Id="rId373" Type="http://schemas.openxmlformats.org/officeDocument/2006/relationships/customXml" Target="../ink/ink187.xml"/><Relationship Id="rId429" Type="http://schemas.openxmlformats.org/officeDocument/2006/relationships/customXml" Target="../ink/ink215.xml"/><Relationship Id="rId580" Type="http://schemas.openxmlformats.org/officeDocument/2006/relationships/image" Target="../media/image285.png"/><Relationship Id="rId636" Type="http://schemas.openxmlformats.org/officeDocument/2006/relationships/image" Target="../media/image311.png"/><Relationship Id="rId1" Type="http://schemas.openxmlformats.org/officeDocument/2006/relationships/slideLayout" Target="../slideLayouts/slideLayout7.xml"/><Relationship Id="rId233" Type="http://schemas.openxmlformats.org/officeDocument/2006/relationships/image" Target="../media/image114.png"/><Relationship Id="rId440" Type="http://schemas.openxmlformats.org/officeDocument/2006/relationships/customXml" Target="../ink/ink221.xml"/><Relationship Id="rId28" Type="http://schemas.openxmlformats.org/officeDocument/2006/relationships/image" Target="../media/image12.png"/><Relationship Id="rId275" Type="http://schemas.openxmlformats.org/officeDocument/2006/relationships/image" Target="../media/image135.png"/><Relationship Id="rId300" Type="http://schemas.openxmlformats.org/officeDocument/2006/relationships/image" Target="../media/image147.png"/><Relationship Id="rId482" Type="http://schemas.openxmlformats.org/officeDocument/2006/relationships/customXml" Target="../ink/ink242.xml"/><Relationship Id="rId538" Type="http://schemas.openxmlformats.org/officeDocument/2006/relationships/image" Target="../media/image264.png"/><Relationship Id="rId81" Type="http://schemas.openxmlformats.org/officeDocument/2006/relationships/customXml" Target="../ink/ink40.xml"/><Relationship Id="rId135" Type="http://schemas.openxmlformats.org/officeDocument/2006/relationships/customXml" Target="../ink/ink67.xml"/><Relationship Id="rId177" Type="http://schemas.openxmlformats.org/officeDocument/2006/relationships/image" Target="../media/image86.png"/><Relationship Id="rId342" Type="http://schemas.openxmlformats.org/officeDocument/2006/relationships/image" Target="../media/image168.png"/><Relationship Id="rId384" Type="http://schemas.openxmlformats.org/officeDocument/2006/relationships/image" Target="../media/image189.png"/><Relationship Id="rId591" Type="http://schemas.openxmlformats.org/officeDocument/2006/relationships/image" Target="../media/image290.png"/><Relationship Id="rId605" Type="http://schemas.openxmlformats.org/officeDocument/2006/relationships/customXml" Target="../ink/ink306.xml"/><Relationship Id="rId202" Type="http://schemas.openxmlformats.org/officeDocument/2006/relationships/customXml" Target="../ink/ink101.xml"/><Relationship Id="rId244" Type="http://schemas.openxmlformats.org/officeDocument/2006/relationships/customXml" Target="../ink/ink122.xml"/><Relationship Id="rId647" Type="http://schemas.openxmlformats.org/officeDocument/2006/relationships/image" Target="../media/image316.png"/><Relationship Id="rId39" Type="http://schemas.openxmlformats.org/officeDocument/2006/relationships/customXml" Target="../ink/ink19.xml"/><Relationship Id="rId286" Type="http://schemas.openxmlformats.org/officeDocument/2006/relationships/customXml" Target="../ink/ink143.xml"/><Relationship Id="rId451" Type="http://schemas.openxmlformats.org/officeDocument/2006/relationships/image" Target="../media/image222.png"/><Relationship Id="rId493" Type="http://schemas.openxmlformats.org/officeDocument/2006/relationships/image" Target="../media/image243.png"/><Relationship Id="rId507" Type="http://schemas.openxmlformats.org/officeDocument/2006/relationships/customXml" Target="../ink/ink255.xml"/><Relationship Id="rId549" Type="http://schemas.openxmlformats.org/officeDocument/2006/relationships/customXml" Target="../ink/ink277.xml"/><Relationship Id="rId50" Type="http://schemas.openxmlformats.org/officeDocument/2006/relationships/image" Target="../media/image23.png"/><Relationship Id="rId104" Type="http://schemas.openxmlformats.org/officeDocument/2006/relationships/image" Target="../media/image50.png"/><Relationship Id="rId146" Type="http://schemas.openxmlformats.org/officeDocument/2006/relationships/image" Target="../media/image71.png"/><Relationship Id="rId188" Type="http://schemas.openxmlformats.org/officeDocument/2006/relationships/customXml" Target="../ink/ink94.xml"/><Relationship Id="rId311" Type="http://schemas.openxmlformats.org/officeDocument/2006/relationships/customXml" Target="../ink/ink156.xml"/><Relationship Id="rId353" Type="http://schemas.openxmlformats.org/officeDocument/2006/relationships/customXml" Target="../ink/ink177.xml"/><Relationship Id="rId395" Type="http://schemas.openxmlformats.org/officeDocument/2006/relationships/customXml" Target="../ink/ink198.xml"/><Relationship Id="rId409" Type="http://schemas.openxmlformats.org/officeDocument/2006/relationships/customXml" Target="../ink/ink205.xml"/><Relationship Id="rId560" Type="http://schemas.openxmlformats.org/officeDocument/2006/relationships/image" Target="../media/image275.png"/><Relationship Id="rId92" Type="http://schemas.openxmlformats.org/officeDocument/2006/relationships/image" Target="../media/image44.png"/><Relationship Id="rId213" Type="http://schemas.openxmlformats.org/officeDocument/2006/relationships/image" Target="../media/image104.png"/><Relationship Id="rId420" Type="http://schemas.openxmlformats.org/officeDocument/2006/relationships/image" Target="../media/image207.png"/><Relationship Id="rId616" Type="http://schemas.openxmlformats.org/officeDocument/2006/relationships/image" Target="../media/image302.png"/><Relationship Id="rId658" Type="http://schemas.openxmlformats.org/officeDocument/2006/relationships/customXml" Target="../ink/ink334.xml"/><Relationship Id="rId255" Type="http://schemas.openxmlformats.org/officeDocument/2006/relationships/image" Target="../media/image125.png"/><Relationship Id="rId297" Type="http://schemas.openxmlformats.org/officeDocument/2006/relationships/image" Target="../media/image146.png"/><Relationship Id="rId462" Type="http://schemas.openxmlformats.org/officeDocument/2006/relationships/customXml" Target="../ink/ink232.xml"/><Relationship Id="rId518" Type="http://schemas.openxmlformats.org/officeDocument/2006/relationships/image" Target="../media/image255.png"/><Relationship Id="rId115" Type="http://schemas.openxmlformats.org/officeDocument/2006/relationships/customXml" Target="../ink/ink57.xml"/><Relationship Id="rId157" Type="http://schemas.openxmlformats.org/officeDocument/2006/relationships/customXml" Target="../ink/ink78.xml"/><Relationship Id="rId322" Type="http://schemas.openxmlformats.org/officeDocument/2006/relationships/image" Target="../media/image158.png"/><Relationship Id="rId364" Type="http://schemas.openxmlformats.org/officeDocument/2006/relationships/image" Target="../media/image179.png"/><Relationship Id="rId61" Type="http://schemas.openxmlformats.org/officeDocument/2006/relationships/customXml" Target="../ink/ink30.xml"/><Relationship Id="rId199" Type="http://schemas.openxmlformats.org/officeDocument/2006/relationships/image" Target="../media/image97.png"/><Relationship Id="rId571" Type="http://schemas.openxmlformats.org/officeDocument/2006/relationships/customXml" Target="../ink/ink288.xml"/><Relationship Id="rId627" Type="http://schemas.openxmlformats.org/officeDocument/2006/relationships/image" Target="../media/image307.png"/><Relationship Id="rId19" Type="http://schemas.openxmlformats.org/officeDocument/2006/relationships/customXml" Target="../ink/ink9.xml"/><Relationship Id="rId224" Type="http://schemas.openxmlformats.org/officeDocument/2006/relationships/customXml" Target="../ink/ink112.xml"/><Relationship Id="rId266" Type="http://schemas.openxmlformats.org/officeDocument/2006/relationships/customXml" Target="../ink/ink133.xml"/><Relationship Id="rId431" Type="http://schemas.openxmlformats.org/officeDocument/2006/relationships/customXml" Target="../ink/ink216.xml"/><Relationship Id="rId473" Type="http://schemas.openxmlformats.org/officeDocument/2006/relationships/image" Target="../media/image233.png"/><Relationship Id="rId529" Type="http://schemas.openxmlformats.org/officeDocument/2006/relationships/image" Target="../media/image260.png"/><Relationship Id="rId30" Type="http://schemas.openxmlformats.org/officeDocument/2006/relationships/image" Target="../media/image13.png"/><Relationship Id="rId126" Type="http://schemas.openxmlformats.org/officeDocument/2006/relationships/image" Target="../media/image61.png"/><Relationship Id="rId168" Type="http://schemas.openxmlformats.org/officeDocument/2006/relationships/image" Target="../media/image82.png"/><Relationship Id="rId333" Type="http://schemas.openxmlformats.org/officeDocument/2006/relationships/customXml" Target="../ink/ink167.xml"/><Relationship Id="rId540" Type="http://schemas.openxmlformats.org/officeDocument/2006/relationships/image" Target="../media/image265.png"/><Relationship Id="rId72" Type="http://schemas.openxmlformats.org/officeDocument/2006/relationships/image" Target="../media/image34.png"/><Relationship Id="rId375" Type="http://schemas.openxmlformats.org/officeDocument/2006/relationships/customXml" Target="../ink/ink188.xml"/><Relationship Id="rId582" Type="http://schemas.openxmlformats.org/officeDocument/2006/relationships/image" Target="../media/image286.png"/><Relationship Id="rId638" Type="http://schemas.openxmlformats.org/officeDocument/2006/relationships/image" Target="../media/image312.png"/><Relationship Id="rId3" Type="http://schemas.openxmlformats.org/officeDocument/2006/relationships/customXml" Target="../ink/ink1.xml"/><Relationship Id="rId235" Type="http://schemas.openxmlformats.org/officeDocument/2006/relationships/image" Target="../media/image115.png"/><Relationship Id="rId277" Type="http://schemas.openxmlformats.org/officeDocument/2006/relationships/image" Target="../media/image136.png"/><Relationship Id="rId400" Type="http://schemas.openxmlformats.org/officeDocument/2006/relationships/image" Target="../media/image197.png"/><Relationship Id="rId442" Type="http://schemas.openxmlformats.org/officeDocument/2006/relationships/customXml" Target="../ink/ink222.xml"/><Relationship Id="rId484" Type="http://schemas.openxmlformats.org/officeDocument/2006/relationships/customXml" Target="../ink/ink243.xml"/><Relationship Id="rId137" Type="http://schemas.openxmlformats.org/officeDocument/2006/relationships/customXml" Target="../ink/ink68.xml"/><Relationship Id="rId302" Type="http://schemas.openxmlformats.org/officeDocument/2006/relationships/image" Target="../media/image148.png"/><Relationship Id="rId344" Type="http://schemas.openxmlformats.org/officeDocument/2006/relationships/image" Target="../media/image169.png"/><Relationship Id="rId41" Type="http://schemas.openxmlformats.org/officeDocument/2006/relationships/customXml" Target="../ink/ink20.xml"/><Relationship Id="rId83" Type="http://schemas.openxmlformats.org/officeDocument/2006/relationships/customXml" Target="../ink/ink41.xml"/><Relationship Id="rId179" Type="http://schemas.openxmlformats.org/officeDocument/2006/relationships/image" Target="../media/image87.png"/><Relationship Id="rId386" Type="http://schemas.openxmlformats.org/officeDocument/2006/relationships/image" Target="../media/image190.png"/><Relationship Id="rId551" Type="http://schemas.openxmlformats.org/officeDocument/2006/relationships/customXml" Target="../ink/ink278.xml"/><Relationship Id="rId593" Type="http://schemas.openxmlformats.org/officeDocument/2006/relationships/image" Target="../media/image291.png"/><Relationship Id="rId607" Type="http://schemas.openxmlformats.org/officeDocument/2006/relationships/customXml" Target="../ink/ink307.xml"/><Relationship Id="rId649" Type="http://schemas.openxmlformats.org/officeDocument/2006/relationships/image" Target="../media/image317.png"/><Relationship Id="rId190" Type="http://schemas.openxmlformats.org/officeDocument/2006/relationships/customXml" Target="../ink/ink95.xml"/><Relationship Id="rId204" Type="http://schemas.openxmlformats.org/officeDocument/2006/relationships/customXml" Target="../ink/ink102.xml"/><Relationship Id="rId246" Type="http://schemas.openxmlformats.org/officeDocument/2006/relationships/customXml" Target="../ink/ink123.xml"/><Relationship Id="rId288" Type="http://schemas.openxmlformats.org/officeDocument/2006/relationships/customXml" Target="../ink/ink144.xml"/><Relationship Id="rId411" Type="http://schemas.openxmlformats.org/officeDocument/2006/relationships/customXml" Target="../ink/ink206.xml"/><Relationship Id="rId453" Type="http://schemas.openxmlformats.org/officeDocument/2006/relationships/image" Target="../media/image223.png"/><Relationship Id="rId509" Type="http://schemas.openxmlformats.org/officeDocument/2006/relationships/customXml" Target="../ink/ink256.xml"/><Relationship Id="rId660" Type="http://schemas.openxmlformats.org/officeDocument/2006/relationships/customXml" Target="../ink/ink335.xml"/><Relationship Id="rId106" Type="http://schemas.openxmlformats.org/officeDocument/2006/relationships/image" Target="../media/image51.png"/><Relationship Id="rId313" Type="http://schemas.openxmlformats.org/officeDocument/2006/relationships/customXml" Target="../ink/ink157.xml"/><Relationship Id="rId495" Type="http://schemas.openxmlformats.org/officeDocument/2006/relationships/image" Target="../media/image244.png"/><Relationship Id="rId10" Type="http://schemas.openxmlformats.org/officeDocument/2006/relationships/image" Target="../media/image3.png"/><Relationship Id="rId52" Type="http://schemas.openxmlformats.org/officeDocument/2006/relationships/image" Target="../media/image24.png"/><Relationship Id="rId94" Type="http://schemas.openxmlformats.org/officeDocument/2006/relationships/image" Target="../media/image45.png"/><Relationship Id="rId148" Type="http://schemas.openxmlformats.org/officeDocument/2006/relationships/image" Target="../media/image72.png"/><Relationship Id="rId355" Type="http://schemas.openxmlformats.org/officeDocument/2006/relationships/customXml" Target="../ink/ink178.xml"/><Relationship Id="rId397" Type="http://schemas.openxmlformats.org/officeDocument/2006/relationships/customXml" Target="../ink/ink199.xml"/><Relationship Id="rId520" Type="http://schemas.openxmlformats.org/officeDocument/2006/relationships/image" Target="../media/image256.png"/><Relationship Id="rId562" Type="http://schemas.openxmlformats.org/officeDocument/2006/relationships/image" Target="../media/image276.png"/><Relationship Id="rId618" Type="http://schemas.openxmlformats.org/officeDocument/2006/relationships/image" Target="../media/image303.png"/><Relationship Id="rId215" Type="http://schemas.openxmlformats.org/officeDocument/2006/relationships/image" Target="../media/image105.png"/><Relationship Id="rId257" Type="http://schemas.openxmlformats.org/officeDocument/2006/relationships/image" Target="../media/image126.png"/><Relationship Id="rId422" Type="http://schemas.openxmlformats.org/officeDocument/2006/relationships/image" Target="../media/image208.png"/><Relationship Id="rId464" Type="http://schemas.openxmlformats.org/officeDocument/2006/relationships/customXml" Target="../ink/ink233.xml"/><Relationship Id="rId299" Type="http://schemas.openxmlformats.org/officeDocument/2006/relationships/customXml" Target="../ink/ink150.xml"/><Relationship Id="rId63" Type="http://schemas.openxmlformats.org/officeDocument/2006/relationships/customXml" Target="../ink/ink31.xml"/><Relationship Id="rId159" Type="http://schemas.openxmlformats.org/officeDocument/2006/relationships/customXml" Target="../ink/ink79.xml"/><Relationship Id="rId366" Type="http://schemas.openxmlformats.org/officeDocument/2006/relationships/image" Target="../media/image180.png"/><Relationship Id="rId573" Type="http://schemas.openxmlformats.org/officeDocument/2006/relationships/customXml" Target="../ink/ink289.xml"/><Relationship Id="rId226" Type="http://schemas.openxmlformats.org/officeDocument/2006/relationships/customXml" Target="../ink/ink113.xml"/><Relationship Id="rId433" Type="http://schemas.openxmlformats.org/officeDocument/2006/relationships/customXml" Target="../ink/ink217.xml"/><Relationship Id="rId640" Type="http://schemas.openxmlformats.org/officeDocument/2006/relationships/image" Target="../media/image313.png"/><Relationship Id="rId74" Type="http://schemas.openxmlformats.org/officeDocument/2006/relationships/image" Target="../media/image35.png"/><Relationship Id="rId377" Type="http://schemas.openxmlformats.org/officeDocument/2006/relationships/customXml" Target="../ink/ink189.xml"/><Relationship Id="rId500" Type="http://schemas.openxmlformats.org/officeDocument/2006/relationships/customXml" Target="../ink/ink251.xml"/><Relationship Id="rId584" Type="http://schemas.openxmlformats.org/officeDocument/2006/relationships/image" Target="../media/image287.png"/><Relationship Id="rId5" Type="http://schemas.openxmlformats.org/officeDocument/2006/relationships/customXml" Target="../ink/ink2.xml"/><Relationship Id="rId237" Type="http://schemas.openxmlformats.org/officeDocument/2006/relationships/image" Target="../media/image116.png"/><Relationship Id="rId444" Type="http://schemas.openxmlformats.org/officeDocument/2006/relationships/customXml" Target="../ink/ink223.xml"/><Relationship Id="rId651" Type="http://schemas.openxmlformats.org/officeDocument/2006/relationships/image" Target="../media/image318.png"/><Relationship Id="rId290" Type="http://schemas.openxmlformats.org/officeDocument/2006/relationships/customXml" Target="../ink/ink145.xml"/><Relationship Id="rId304" Type="http://schemas.openxmlformats.org/officeDocument/2006/relationships/image" Target="../media/image149.png"/><Relationship Id="rId388" Type="http://schemas.openxmlformats.org/officeDocument/2006/relationships/image" Target="../media/image191.png"/><Relationship Id="rId511" Type="http://schemas.openxmlformats.org/officeDocument/2006/relationships/customXml" Target="../ink/ink257.xml"/><Relationship Id="rId609" Type="http://schemas.openxmlformats.org/officeDocument/2006/relationships/customXml" Target="../ink/ink308.xml"/><Relationship Id="rId85" Type="http://schemas.openxmlformats.org/officeDocument/2006/relationships/customXml" Target="../ink/ink42.xml"/><Relationship Id="rId150" Type="http://schemas.openxmlformats.org/officeDocument/2006/relationships/image" Target="../media/image73.png"/><Relationship Id="rId595" Type="http://schemas.openxmlformats.org/officeDocument/2006/relationships/customXml" Target="../ink/ink301.xml"/><Relationship Id="rId248" Type="http://schemas.openxmlformats.org/officeDocument/2006/relationships/customXml" Target="../ink/ink124.xml"/><Relationship Id="rId455" Type="http://schemas.openxmlformats.org/officeDocument/2006/relationships/image" Target="../media/image224.png"/><Relationship Id="rId662" Type="http://schemas.openxmlformats.org/officeDocument/2006/relationships/customXml" Target="../ink/ink336.xml"/><Relationship Id="rId12" Type="http://schemas.openxmlformats.org/officeDocument/2006/relationships/image" Target="../media/image4.png"/><Relationship Id="rId108" Type="http://schemas.openxmlformats.org/officeDocument/2006/relationships/image" Target="../media/image52.png"/><Relationship Id="rId315" Type="http://schemas.openxmlformats.org/officeDocument/2006/relationships/customXml" Target="../ink/ink158.xml"/><Relationship Id="rId522" Type="http://schemas.openxmlformats.org/officeDocument/2006/relationships/image" Target="../media/image257.png"/><Relationship Id="rId96" Type="http://schemas.openxmlformats.org/officeDocument/2006/relationships/image" Target="../media/image46.png"/><Relationship Id="rId161" Type="http://schemas.openxmlformats.org/officeDocument/2006/relationships/customXml" Target="../ink/ink80.xml"/><Relationship Id="rId399" Type="http://schemas.openxmlformats.org/officeDocument/2006/relationships/customXml" Target="../ink/ink200.xml"/><Relationship Id="rId259" Type="http://schemas.openxmlformats.org/officeDocument/2006/relationships/image" Target="../media/image127.png"/><Relationship Id="rId466" Type="http://schemas.openxmlformats.org/officeDocument/2006/relationships/customXml" Target="../ink/ink234.xml"/><Relationship Id="rId23" Type="http://schemas.openxmlformats.org/officeDocument/2006/relationships/customXml" Target="../ink/ink11.xml"/><Relationship Id="rId119" Type="http://schemas.openxmlformats.org/officeDocument/2006/relationships/customXml" Target="../ink/ink59.xml"/><Relationship Id="rId326" Type="http://schemas.openxmlformats.org/officeDocument/2006/relationships/image" Target="../media/image160.png"/><Relationship Id="rId533" Type="http://schemas.openxmlformats.org/officeDocument/2006/relationships/customXml" Target="../ink/ink269.xml"/><Relationship Id="rId172" Type="http://schemas.openxmlformats.org/officeDocument/2006/relationships/customXml" Target="../ink/ink86.xml"/><Relationship Id="rId477" Type="http://schemas.openxmlformats.org/officeDocument/2006/relationships/image" Target="../media/image235.png"/><Relationship Id="rId600" Type="http://schemas.openxmlformats.org/officeDocument/2006/relationships/image" Target="../media/image294.png"/><Relationship Id="rId337" Type="http://schemas.openxmlformats.org/officeDocument/2006/relationships/customXml" Target="../ink/ink169.xml"/><Relationship Id="rId34" Type="http://schemas.openxmlformats.org/officeDocument/2006/relationships/image" Target="../media/image15.png"/><Relationship Id="rId544" Type="http://schemas.openxmlformats.org/officeDocument/2006/relationships/image" Target="../media/image267.png"/><Relationship Id="rId183" Type="http://schemas.openxmlformats.org/officeDocument/2006/relationships/image" Target="../media/image89.png"/><Relationship Id="rId390" Type="http://schemas.openxmlformats.org/officeDocument/2006/relationships/image" Target="../media/image192.png"/><Relationship Id="rId404" Type="http://schemas.openxmlformats.org/officeDocument/2006/relationships/image" Target="../media/image199.png"/><Relationship Id="rId611" Type="http://schemas.openxmlformats.org/officeDocument/2006/relationships/customXml" Target="../ink/ink309.xml"/><Relationship Id="rId250" Type="http://schemas.openxmlformats.org/officeDocument/2006/relationships/customXml" Target="../ink/ink125.xml"/><Relationship Id="rId488" Type="http://schemas.openxmlformats.org/officeDocument/2006/relationships/customXml" Target="../ink/ink245.xml"/><Relationship Id="rId45" Type="http://schemas.openxmlformats.org/officeDocument/2006/relationships/customXml" Target="../ink/ink22.xml"/><Relationship Id="rId110" Type="http://schemas.openxmlformats.org/officeDocument/2006/relationships/image" Target="../media/image53.png"/><Relationship Id="rId348" Type="http://schemas.openxmlformats.org/officeDocument/2006/relationships/image" Target="../media/image171.png"/><Relationship Id="rId555" Type="http://schemas.openxmlformats.org/officeDocument/2006/relationships/customXml" Target="../ink/ink280.xml"/><Relationship Id="rId194" Type="http://schemas.openxmlformats.org/officeDocument/2006/relationships/customXml" Target="../ink/ink97.xml"/><Relationship Id="rId208" Type="http://schemas.openxmlformats.org/officeDocument/2006/relationships/customXml" Target="../ink/ink104.xml"/><Relationship Id="rId415" Type="http://schemas.openxmlformats.org/officeDocument/2006/relationships/customXml" Target="../ink/ink208.xml"/><Relationship Id="rId622" Type="http://schemas.openxmlformats.org/officeDocument/2006/relationships/customXml" Target="../ink/ink315.xml"/><Relationship Id="rId261" Type="http://schemas.openxmlformats.org/officeDocument/2006/relationships/image" Target="../media/image128.png"/><Relationship Id="rId499" Type="http://schemas.openxmlformats.org/officeDocument/2006/relationships/image" Target="../media/image246.png"/><Relationship Id="rId56" Type="http://schemas.openxmlformats.org/officeDocument/2006/relationships/image" Target="../media/image26.png"/><Relationship Id="rId359" Type="http://schemas.openxmlformats.org/officeDocument/2006/relationships/customXml" Target="../ink/ink180.xml"/><Relationship Id="rId566" Type="http://schemas.openxmlformats.org/officeDocument/2006/relationships/image" Target="../media/image278.png"/><Relationship Id="rId121" Type="http://schemas.openxmlformats.org/officeDocument/2006/relationships/customXml" Target="../ink/ink60.xml"/><Relationship Id="rId219" Type="http://schemas.openxmlformats.org/officeDocument/2006/relationships/image" Target="../media/image107.png"/><Relationship Id="rId426" Type="http://schemas.openxmlformats.org/officeDocument/2006/relationships/image" Target="../media/image210.png"/><Relationship Id="rId633" Type="http://schemas.openxmlformats.org/officeDocument/2006/relationships/customXml" Target="../ink/ink321.xml"/><Relationship Id="rId67" Type="http://schemas.openxmlformats.org/officeDocument/2006/relationships/customXml" Target="../ink/ink33.xml"/><Relationship Id="rId272" Type="http://schemas.openxmlformats.org/officeDocument/2006/relationships/customXml" Target="../ink/ink136.xml"/><Relationship Id="rId577" Type="http://schemas.openxmlformats.org/officeDocument/2006/relationships/customXml" Target="../ink/ink291.xml"/><Relationship Id="rId132" Type="http://schemas.openxmlformats.org/officeDocument/2006/relationships/image" Target="../media/image64.png"/><Relationship Id="rId437" Type="http://schemas.openxmlformats.org/officeDocument/2006/relationships/customXml" Target="../ink/ink219.xml"/><Relationship Id="rId644" Type="http://schemas.openxmlformats.org/officeDocument/2006/relationships/customXml" Target="../ink/ink327.xml"/><Relationship Id="rId283" Type="http://schemas.openxmlformats.org/officeDocument/2006/relationships/image" Target="../media/image139.png"/><Relationship Id="rId490" Type="http://schemas.openxmlformats.org/officeDocument/2006/relationships/customXml" Target="../ink/ink246.xml"/><Relationship Id="rId504" Type="http://schemas.openxmlformats.org/officeDocument/2006/relationships/customXml" Target="../ink/ink253.xml"/><Relationship Id="rId78" Type="http://schemas.openxmlformats.org/officeDocument/2006/relationships/image" Target="../media/image37.png"/><Relationship Id="rId143" Type="http://schemas.openxmlformats.org/officeDocument/2006/relationships/customXml" Target="../ink/ink71.xml"/><Relationship Id="rId350" Type="http://schemas.openxmlformats.org/officeDocument/2006/relationships/image" Target="../media/image172.png"/><Relationship Id="rId588" Type="http://schemas.openxmlformats.org/officeDocument/2006/relationships/image" Target="../media/image289.png"/><Relationship Id="rId9" Type="http://schemas.openxmlformats.org/officeDocument/2006/relationships/customXml" Target="../ink/ink4.xml"/><Relationship Id="rId210" Type="http://schemas.openxmlformats.org/officeDocument/2006/relationships/customXml" Target="../ink/ink105.xml"/><Relationship Id="rId448" Type="http://schemas.openxmlformats.org/officeDocument/2006/relationships/customXml" Target="../ink/ink225.xml"/><Relationship Id="rId655" Type="http://schemas.openxmlformats.org/officeDocument/2006/relationships/image" Target="../media/image320.png"/><Relationship Id="rId294" Type="http://schemas.openxmlformats.org/officeDocument/2006/relationships/customXml" Target="../ink/ink147.xml"/><Relationship Id="rId308" Type="http://schemas.openxmlformats.org/officeDocument/2006/relationships/image" Target="../media/image151.png"/><Relationship Id="rId515" Type="http://schemas.openxmlformats.org/officeDocument/2006/relationships/customXml" Target="../ink/ink259.xml"/><Relationship Id="rId89" Type="http://schemas.openxmlformats.org/officeDocument/2006/relationships/customXml" Target="../ink/ink44.xml"/><Relationship Id="rId154" Type="http://schemas.openxmlformats.org/officeDocument/2006/relationships/image" Target="../media/image75.png"/><Relationship Id="rId361" Type="http://schemas.openxmlformats.org/officeDocument/2006/relationships/customXml" Target="../ink/ink181.xml"/><Relationship Id="rId599" Type="http://schemas.openxmlformats.org/officeDocument/2006/relationships/customXml" Target="../ink/ink303.xml"/><Relationship Id="rId459" Type="http://schemas.openxmlformats.org/officeDocument/2006/relationships/image" Target="../media/image226.png"/><Relationship Id="rId16" Type="http://schemas.openxmlformats.org/officeDocument/2006/relationships/image" Target="../media/image6.png"/><Relationship Id="rId221" Type="http://schemas.openxmlformats.org/officeDocument/2006/relationships/image" Target="../media/image108.png"/><Relationship Id="rId319" Type="http://schemas.openxmlformats.org/officeDocument/2006/relationships/customXml" Target="../ink/ink160.xml"/><Relationship Id="rId526" Type="http://schemas.openxmlformats.org/officeDocument/2006/relationships/customXml" Target="../ink/ink265.xml"/><Relationship Id="rId165" Type="http://schemas.openxmlformats.org/officeDocument/2006/relationships/customXml" Target="../ink/ink82.xml"/><Relationship Id="rId372" Type="http://schemas.openxmlformats.org/officeDocument/2006/relationships/image" Target="../media/image183.png"/></Relationships>
</file>

<file path=ppt/slides/_rels/slide20.xml.rels><?xml version="1.0" encoding="UTF-8" standalone="yes"?>
<Relationships xmlns="http://schemas.openxmlformats.org/package/2006/relationships"><Relationship Id="rId3" Type="http://schemas.openxmlformats.org/officeDocument/2006/relationships/image" Target="../media/image601.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602.png"/><Relationship Id="rId4" Type="http://schemas.openxmlformats.org/officeDocument/2006/relationships/customXml" Target="../ink/ink80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0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0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0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6" Type="http://schemas.openxmlformats.org/officeDocument/2006/relationships/image" Target="../media/image3194.png"/><Relationship Id="rId21" Type="http://schemas.openxmlformats.org/officeDocument/2006/relationships/customXml" Target="../ink/ink347.xml"/><Relationship Id="rId42" Type="http://schemas.openxmlformats.org/officeDocument/2006/relationships/image" Target="../media/image3202.png"/><Relationship Id="rId47" Type="http://schemas.openxmlformats.org/officeDocument/2006/relationships/customXml" Target="../ink/ink360.xml"/><Relationship Id="rId63" Type="http://schemas.openxmlformats.org/officeDocument/2006/relationships/image" Target="../media/image3212.png"/><Relationship Id="rId68" Type="http://schemas.openxmlformats.org/officeDocument/2006/relationships/customXml" Target="../ink/ink371.xml"/><Relationship Id="rId84" Type="http://schemas.openxmlformats.org/officeDocument/2006/relationships/customXml" Target="../ink/ink379.xml"/><Relationship Id="rId89" Type="http://schemas.openxmlformats.org/officeDocument/2006/relationships/image" Target="../media/image326.png"/><Relationship Id="rId16" Type="http://schemas.openxmlformats.org/officeDocument/2006/relationships/image" Target="../media/image3190.png"/><Relationship Id="rId11" Type="http://schemas.openxmlformats.org/officeDocument/2006/relationships/customXml" Target="../ink/ink342.xml"/><Relationship Id="rId32" Type="http://schemas.openxmlformats.org/officeDocument/2006/relationships/image" Target="../media/image3197.png"/><Relationship Id="rId37" Type="http://schemas.openxmlformats.org/officeDocument/2006/relationships/customXml" Target="../ink/ink355.xml"/><Relationship Id="rId53" Type="http://schemas.openxmlformats.org/officeDocument/2006/relationships/customXml" Target="../ink/ink363.xml"/><Relationship Id="rId58" Type="http://schemas.openxmlformats.org/officeDocument/2006/relationships/image" Target="../media/image3210.png"/><Relationship Id="rId74" Type="http://schemas.openxmlformats.org/officeDocument/2006/relationships/customXml" Target="../ink/ink374.xml"/><Relationship Id="rId79" Type="http://schemas.openxmlformats.org/officeDocument/2006/relationships/image" Target="../media/image3220.png"/><Relationship Id="rId5" Type="http://schemas.openxmlformats.org/officeDocument/2006/relationships/customXml" Target="../ink/ink339.xml"/><Relationship Id="rId90" Type="http://schemas.openxmlformats.org/officeDocument/2006/relationships/customXml" Target="../ink/ink382.xml"/><Relationship Id="rId14" Type="http://schemas.openxmlformats.org/officeDocument/2006/relationships/image" Target="../media/image3189.png"/><Relationship Id="rId22" Type="http://schemas.openxmlformats.org/officeDocument/2006/relationships/image" Target="../media/image3192.png"/><Relationship Id="rId27" Type="http://schemas.openxmlformats.org/officeDocument/2006/relationships/customXml" Target="../ink/ink350.xml"/><Relationship Id="rId30" Type="http://schemas.openxmlformats.org/officeDocument/2006/relationships/image" Target="../media/image3196.png"/><Relationship Id="rId35" Type="http://schemas.openxmlformats.org/officeDocument/2006/relationships/customXml" Target="../ink/ink354.xml"/><Relationship Id="rId43" Type="http://schemas.openxmlformats.org/officeDocument/2006/relationships/customXml" Target="../ink/ink358.xml"/><Relationship Id="rId48" Type="http://schemas.openxmlformats.org/officeDocument/2006/relationships/image" Target="../media/image3205.png"/><Relationship Id="rId56" Type="http://schemas.openxmlformats.org/officeDocument/2006/relationships/image" Target="../media/image3209.png"/><Relationship Id="rId64" Type="http://schemas.openxmlformats.org/officeDocument/2006/relationships/customXml" Target="../ink/ink369.xml"/><Relationship Id="rId69" Type="http://schemas.openxmlformats.org/officeDocument/2006/relationships/image" Target="../media/image3215.png"/><Relationship Id="rId77" Type="http://schemas.openxmlformats.org/officeDocument/2006/relationships/image" Target="../media/image3219.png"/><Relationship Id="rId8" Type="http://schemas.openxmlformats.org/officeDocument/2006/relationships/image" Target="../media/image3186.png"/><Relationship Id="rId51" Type="http://schemas.openxmlformats.org/officeDocument/2006/relationships/customXml" Target="../ink/ink362.xml"/><Relationship Id="rId72" Type="http://schemas.openxmlformats.org/officeDocument/2006/relationships/customXml" Target="../ink/ink373.xml"/><Relationship Id="rId80" Type="http://schemas.openxmlformats.org/officeDocument/2006/relationships/customXml" Target="../ink/ink377.xml"/><Relationship Id="rId85" Type="http://schemas.openxmlformats.org/officeDocument/2006/relationships/image" Target="../media/image3223.png"/><Relationship Id="rId3" Type="http://schemas.openxmlformats.org/officeDocument/2006/relationships/customXml" Target="../ink/ink338.xml"/><Relationship Id="rId12" Type="http://schemas.openxmlformats.org/officeDocument/2006/relationships/image" Target="../media/image3188.png"/><Relationship Id="rId17" Type="http://schemas.openxmlformats.org/officeDocument/2006/relationships/customXml" Target="../ink/ink345.xml"/><Relationship Id="rId25" Type="http://schemas.openxmlformats.org/officeDocument/2006/relationships/customXml" Target="../ink/ink349.xml"/><Relationship Id="rId33" Type="http://schemas.openxmlformats.org/officeDocument/2006/relationships/customXml" Target="../ink/ink353.xml"/><Relationship Id="rId38" Type="http://schemas.openxmlformats.org/officeDocument/2006/relationships/image" Target="../media/image3200.png"/><Relationship Id="rId46" Type="http://schemas.openxmlformats.org/officeDocument/2006/relationships/image" Target="../media/image3204.png"/><Relationship Id="rId59" Type="http://schemas.openxmlformats.org/officeDocument/2006/relationships/customXml" Target="../ink/ink366.xml"/><Relationship Id="rId67" Type="http://schemas.openxmlformats.org/officeDocument/2006/relationships/image" Target="../media/image3214.png"/><Relationship Id="rId20" Type="http://schemas.openxmlformats.org/officeDocument/2006/relationships/image" Target="../media/image73.png"/><Relationship Id="rId41" Type="http://schemas.openxmlformats.org/officeDocument/2006/relationships/customXml" Target="../ink/ink357.xml"/><Relationship Id="rId54" Type="http://schemas.openxmlformats.org/officeDocument/2006/relationships/image" Target="../media/image3208.png"/><Relationship Id="rId62" Type="http://schemas.openxmlformats.org/officeDocument/2006/relationships/customXml" Target="../ink/ink368.xml"/><Relationship Id="rId70" Type="http://schemas.openxmlformats.org/officeDocument/2006/relationships/customXml" Target="../ink/ink372.xml"/><Relationship Id="rId75" Type="http://schemas.openxmlformats.org/officeDocument/2006/relationships/image" Target="../media/image3218.png"/><Relationship Id="rId83" Type="http://schemas.openxmlformats.org/officeDocument/2006/relationships/image" Target="../media/image3222.png"/><Relationship Id="rId88" Type="http://schemas.openxmlformats.org/officeDocument/2006/relationships/customXml" Target="../ink/ink381.xml"/><Relationship Id="rId91" Type="http://schemas.openxmlformats.org/officeDocument/2006/relationships/image" Target="../media/image327.png"/><Relationship Id="rId1" Type="http://schemas.openxmlformats.org/officeDocument/2006/relationships/slideLayout" Target="../slideLayouts/slideLayout7.xml"/><Relationship Id="rId6" Type="http://schemas.openxmlformats.org/officeDocument/2006/relationships/image" Target="../media/image3185.png"/><Relationship Id="rId15" Type="http://schemas.openxmlformats.org/officeDocument/2006/relationships/customXml" Target="../ink/ink344.xml"/><Relationship Id="rId23" Type="http://schemas.openxmlformats.org/officeDocument/2006/relationships/customXml" Target="../ink/ink348.xml"/><Relationship Id="rId28" Type="http://schemas.openxmlformats.org/officeDocument/2006/relationships/image" Target="../media/image3195.png"/><Relationship Id="rId36" Type="http://schemas.openxmlformats.org/officeDocument/2006/relationships/image" Target="../media/image3199.png"/><Relationship Id="rId49" Type="http://schemas.openxmlformats.org/officeDocument/2006/relationships/customXml" Target="../ink/ink361.xml"/><Relationship Id="rId57" Type="http://schemas.openxmlformats.org/officeDocument/2006/relationships/customXml" Target="../ink/ink365.xml"/><Relationship Id="rId10" Type="http://schemas.openxmlformats.org/officeDocument/2006/relationships/image" Target="../media/image3187.png"/><Relationship Id="rId31" Type="http://schemas.openxmlformats.org/officeDocument/2006/relationships/customXml" Target="../ink/ink352.xml"/><Relationship Id="rId44" Type="http://schemas.openxmlformats.org/officeDocument/2006/relationships/image" Target="../media/image3203.png"/><Relationship Id="rId52" Type="http://schemas.openxmlformats.org/officeDocument/2006/relationships/image" Target="../media/image3207.png"/><Relationship Id="rId60" Type="http://schemas.openxmlformats.org/officeDocument/2006/relationships/customXml" Target="../ink/ink367.xml"/><Relationship Id="rId65" Type="http://schemas.openxmlformats.org/officeDocument/2006/relationships/image" Target="../media/image3213.png"/><Relationship Id="rId73" Type="http://schemas.openxmlformats.org/officeDocument/2006/relationships/image" Target="../media/image3217.png"/><Relationship Id="rId78" Type="http://schemas.openxmlformats.org/officeDocument/2006/relationships/customXml" Target="../ink/ink376.xml"/><Relationship Id="rId81" Type="http://schemas.openxmlformats.org/officeDocument/2006/relationships/image" Target="../media/image3221.png"/><Relationship Id="rId86" Type="http://schemas.openxmlformats.org/officeDocument/2006/relationships/customXml" Target="../ink/ink380.xml"/><Relationship Id="rId4" Type="http://schemas.openxmlformats.org/officeDocument/2006/relationships/image" Target="../media/image3184.png"/><Relationship Id="rId9" Type="http://schemas.openxmlformats.org/officeDocument/2006/relationships/customXml" Target="../ink/ink341.xml"/><Relationship Id="rId13" Type="http://schemas.openxmlformats.org/officeDocument/2006/relationships/customXml" Target="../ink/ink343.xml"/><Relationship Id="rId18" Type="http://schemas.openxmlformats.org/officeDocument/2006/relationships/image" Target="../media/image3191.png"/><Relationship Id="rId39" Type="http://schemas.openxmlformats.org/officeDocument/2006/relationships/customXml" Target="../ink/ink356.xml"/><Relationship Id="rId34" Type="http://schemas.openxmlformats.org/officeDocument/2006/relationships/image" Target="../media/image3198.png"/><Relationship Id="rId50" Type="http://schemas.openxmlformats.org/officeDocument/2006/relationships/image" Target="../media/image3206.png"/><Relationship Id="rId55" Type="http://schemas.openxmlformats.org/officeDocument/2006/relationships/customXml" Target="../ink/ink364.xml"/><Relationship Id="rId76" Type="http://schemas.openxmlformats.org/officeDocument/2006/relationships/customXml" Target="../ink/ink375.xml"/><Relationship Id="rId7" Type="http://schemas.openxmlformats.org/officeDocument/2006/relationships/customXml" Target="../ink/ink340.xml"/><Relationship Id="rId71" Type="http://schemas.openxmlformats.org/officeDocument/2006/relationships/image" Target="../media/image3216.png"/><Relationship Id="rId2" Type="http://schemas.openxmlformats.org/officeDocument/2006/relationships/notesSlide" Target="../notesSlides/notesSlide3.xml"/><Relationship Id="rId29" Type="http://schemas.openxmlformats.org/officeDocument/2006/relationships/customXml" Target="../ink/ink351.xml"/><Relationship Id="rId24" Type="http://schemas.openxmlformats.org/officeDocument/2006/relationships/image" Target="../media/image3193.png"/><Relationship Id="rId40" Type="http://schemas.openxmlformats.org/officeDocument/2006/relationships/image" Target="../media/image3201.png"/><Relationship Id="rId45" Type="http://schemas.openxmlformats.org/officeDocument/2006/relationships/customXml" Target="../ink/ink359.xml"/><Relationship Id="rId66" Type="http://schemas.openxmlformats.org/officeDocument/2006/relationships/customXml" Target="../ink/ink370.xml"/><Relationship Id="rId87" Type="http://schemas.openxmlformats.org/officeDocument/2006/relationships/image" Target="../media/image325.png"/><Relationship Id="rId61" Type="http://schemas.openxmlformats.org/officeDocument/2006/relationships/image" Target="../media/image3211.png"/><Relationship Id="rId82" Type="http://schemas.openxmlformats.org/officeDocument/2006/relationships/customXml" Target="../ink/ink378.xml"/><Relationship Id="rId19" Type="http://schemas.openxmlformats.org/officeDocument/2006/relationships/customXml" Target="../ink/ink34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30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1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06.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17" Type="http://schemas.openxmlformats.org/officeDocument/2006/relationships/image" Target="../media/image3280.png"/><Relationship Id="rId299" Type="http://schemas.openxmlformats.org/officeDocument/2006/relationships/image" Target="../media/image3370.png"/><Relationship Id="rId21" Type="http://schemas.openxmlformats.org/officeDocument/2006/relationships/customXml" Target="../ink/ink391.xml"/><Relationship Id="rId63" Type="http://schemas.openxmlformats.org/officeDocument/2006/relationships/customXml" Target="../ink/ink412.xml"/><Relationship Id="rId159" Type="http://schemas.openxmlformats.org/officeDocument/2006/relationships/image" Target="../media/image3301.png"/><Relationship Id="rId170" Type="http://schemas.openxmlformats.org/officeDocument/2006/relationships/customXml" Target="../ink/ink466.xml"/><Relationship Id="rId226" Type="http://schemas.openxmlformats.org/officeDocument/2006/relationships/customXml" Target="../ink/ink494.xml"/><Relationship Id="rId268" Type="http://schemas.openxmlformats.org/officeDocument/2006/relationships/image" Target="../media/image3355.png"/><Relationship Id="rId32" Type="http://schemas.openxmlformats.org/officeDocument/2006/relationships/image" Target="../media/image3239.png"/><Relationship Id="rId74" Type="http://schemas.openxmlformats.org/officeDocument/2006/relationships/image" Target="../media/image3259.png"/><Relationship Id="rId128" Type="http://schemas.openxmlformats.org/officeDocument/2006/relationships/customXml" Target="../ink/ink445.xml"/><Relationship Id="rId5" Type="http://schemas.openxmlformats.org/officeDocument/2006/relationships/customXml" Target="../ink/ink383.xml"/><Relationship Id="rId181" Type="http://schemas.openxmlformats.org/officeDocument/2006/relationships/image" Target="../media/image3312.png"/><Relationship Id="rId237" Type="http://schemas.openxmlformats.org/officeDocument/2006/relationships/image" Target="../media/image3340.png"/><Relationship Id="rId279" Type="http://schemas.openxmlformats.org/officeDocument/2006/relationships/customXml" Target="../ink/ink521.xml"/><Relationship Id="rId43" Type="http://schemas.openxmlformats.org/officeDocument/2006/relationships/customXml" Target="../ink/ink402.xml"/><Relationship Id="rId139" Type="http://schemas.openxmlformats.org/officeDocument/2006/relationships/image" Target="../media/image3291.png"/><Relationship Id="rId290" Type="http://schemas.openxmlformats.org/officeDocument/2006/relationships/image" Target="../media/image3366.png"/><Relationship Id="rId304" Type="http://schemas.openxmlformats.org/officeDocument/2006/relationships/customXml" Target="../ink/ink534.xml"/><Relationship Id="rId85" Type="http://schemas.openxmlformats.org/officeDocument/2006/relationships/customXml" Target="../ink/ink423.xml"/><Relationship Id="rId150" Type="http://schemas.openxmlformats.org/officeDocument/2006/relationships/customXml" Target="../ink/ink456.xml"/><Relationship Id="rId192" Type="http://schemas.openxmlformats.org/officeDocument/2006/relationships/customXml" Target="../ink/ink477.xml"/><Relationship Id="rId206" Type="http://schemas.openxmlformats.org/officeDocument/2006/relationships/customXml" Target="../ink/ink484.xml"/><Relationship Id="rId248" Type="http://schemas.openxmlformats.org/officeDocument/2006/relationships/customXml" Target="../ink/ink505.xml"/><Relationship Id="rId12" Type="http://schemas.openxmlformats.org/officeDocument/2006/relationships/image" Target="../media/image3229.png"/><Relationship Id="rId108" Type="http://schemas.openxmlformats.org/officeDocument/2006/relationships/customXml" Target="../ink/ink435.xml"/><Relationship Id="rId315" Type="http://schemas.openxmlformats.org/officeDocument/2006/relationships/image" Target="../media/image3378.png"/><Relationship Id="rId54" Type="http://schemas.openxmlformats.org/officeDocument/2006/relationships/image" Target="../media/image3249.png"/><Relationship Id="rId96" Type="http://schemas.openxmlformats.org/officeDocument/2006/relationships/customXml" Target="../ink/ink429.xml"/><Relationship Id="rId161" Type="http://schemas.openxmlformats.org/officeDocument/2006/relationships/image" Target="../media/image3302.png"/><Relationship Id="rId217" Type="http://schemas.openxmlformats.org/officeDocument/2006/relationships/image" Target="../media/image3330.png"/><Relationship Id="rId259" Type="http://schemas.openxmlformats.org/officeDocument/2006/relationships/image" Target="../media/image3351.png"/><Relationship Id="rId23" Type="http://schemas.openxmlformats.org/officeDocument/2006/relationships/customXml" Target="../ink/ink392.xml"/><Relationship Id="rId119" Type="http://schemas.openxmlformats.org/officeDocument/2006/relationships/image" Target="../media/image3281.png"/><Relationship Id="rId270" Type="http://schemas.openxmlformats.org/officeDocument/2006/relationships/image" Target="../media/image3356.png"/><Relationship Id="rId65" Type="http://schemas.openxmlformats.org/officeDocument/2006/relationships/customXml" Target="../ink/ink413.xml"/><Relationship Id="rId130" Type="http://schemas.openxmlformats.org/officeDocument/2006/relationships/customXml" Target="../ink/ink446.xml"/><Relationship Id="rId172" Type="http://schemas.openxmlformats.org/officeDocument/2006/relationships/customXml" Target="../ink/ink467.xml"/><Relationship Id="rId228" Type="http://schemas.openxmlformats.org/officeDocument/2006/relationships/customXml" Target="../ink/ink495.xml"/><Relationship Id="rId13" Type="http://schemas.openxmlformats.org/officeDocument/2006/relationships/customXml" Target="../ink/ink387.xml"/><Relationship Id="rId109" Type="http://schemas.openxmlformats.org/officeDocument/2006/relationships/image" Target="../media/image3276.png"/><Relationship Id="rId260" Type="http://schemas.openxmlformats.org/officeDocument/2006/relationships/customXml" Target="../ink/ink511.xml"/><Relationship Id="rId281" Type="http://schemas.openxmlformats.org/officeDocument/2006/relationships/customXml" Target="../ink/ink522.xml"/><Relationship Id="rId316" Type="http://schemas.openxmlformats.org/officeDocument/2006/relationships/customXml" Target="../ink/ink540.xml"/><Relationship Id="rId34" Type="http://schemas.openxmlformats.org/officeDocument/2006/relationships/image" Target="../media/image3240.png"/><Relationship Id="rId55" Type="http://schemas.openxmlformats.org/officeDocument/2006/relationships/customXml" Target="../ink/ink408.xml"/><Relationship Id="rId76" Type="http://schemas.openxmlformats.org/officeDocument/2006/relationships/image" Target="../media/image3260.png"/><Relationship Id="rId97" Type="http://schemas.openxmlformats.org/officeDocument/2006/relationships/image" Target="../media/image3270.png"/><Relationship Id="rId120" Type="http://schemas.openxmlformats.org/officeDocument/2006/relationships/customXml" Target="../ink/ink441.xml"/><Relationship Id="rId141" Type="http://schemas.openxmlformats.org/officeDocument/2006/relationships/image" Target="../media/image3292.png"/><Relationship Id="rId7" Type="http://schemas.openxmlformats.org/officeDocument/2006/relationships/customXml" Target="../ink/ink384.xml"/><Relationship Id="rId162" Type="http://schemas.openxmlformats.org/officeDocument/2006/relationships/customXml" Target="../ink/ink462.xml"/><Relationship Id="rId183" Type="http://schemas.openxmlformats.org/officeDocument/2006/relationships/image" Target="../media/image3313.png"/><Relationship Id="rId218" Type="http://schemas.openxmlformats.org/officeDocument/2006/relationships/customXml" Target="../ink/ink490.xml"/><Relationship Id="rId239" Type="http://schemas.openxmlformats.org/officeDocument/2006/relationships/image" Target="../media/image3341.png"/><Relationship Id="rId250" Type="http://schemas.openxmlformats.org/officeDocument/2006/relationships/customXml" Target="../ink/ink506.xml"/><Relationship Id="rId271" Type="http://schemas.openxmlformats.org/officeDocument/2006/relationships/customXml" Target="../ink/ink517.xml"/><Relationship Id="rId292" Type="http://schemas.openxmlformats.org/officeDocument/2006/relationships/image" Target="../media/image3367.png"/><Relationship Id="rId306" Type="http://schemas.openxmlformats.org/officeDocument/2006/relationships/customXml" Target="../ink/ink535.xml"/><Relationship Id="rId24" Type="http://schemas.openxmlformats.org/officeDocument/2006/relationships/image" Target="../media/image3235.png"/><Relationship Id="rId45" Type="http://schemas.openxmlformats.org/officeDocument/2006/relationships/customXml" Target="../ink/ink403.xml"/><Relationship Id="rId66" Type="http://schemas.openxmlformats.org/officeDocument/2006/relationships/image" Target="../media/image3255.png"/><Relationship Id="rId87" Type="http://schemas.openxmlformats.org/officeDocument/2006/relationships/customXml" Target="../ink/ink424.xml"/><Relationship Id="rId110" Type="http://schemas.openxmlformats.org/officeDocument/2006/relationships/customXml" Target="../ink/ink436.xml"/><Relationship Id="rId131" Type="http://schemas.openxmlformats.org/officeDocument/2006/relationships/image" Target="../media/image3287.png"/><Relationship Id="rId152" Type="http://schemas.openxmlformats.org/officeDocument/2006/relationships/customXml" Target="../ink/ink457.xml"/><Relationship Id="rId173" Type="http://schemas.openxmlformats.org/officeDocument/2006/relationships/image" Target="../media/image3308.png"/><Relationship Id="rId194" Type="http://schemas.openxmlformats.org/officeDocument/2006/relationships/customXml" Target="../ink/ink478.xml"/><Relationship Id="rId208" Type="http://schemas.openxmlformats.org/officeDocument/2006/relationships/customXml" Target="../ink/ink485.xml"/><Relationship Id="rId229" Type="http://schemas.openxmlformats.org/officeDocument/2006/relationships/image" Target="../media/image3336.png"/><Relationship Id="rId240" Type="http://schemas.openxmlformats.org/officeDocument/2006/relationships/customXml" Target="../ink/ink501.xml"/><Relationship Id="rId261" Type="http://schemas.openxmlformats.org/officeDocument/2006/relationships/image" Target="../media/image3352.png"/><Relationship Id="rId14" Type="http://schemas.openxmlformats.org/officeDocument/2006/relationships/image" Target="../media/image3230.png"/><Relationship Id="rId35" Type="http://schemas.openxmlformats.org/officeDocument/2006/relationships/customXml" Target="../ink/ink398.xml"/><Relationship Id="rId56" Type="http://schemas.openxmlformats.org/officeDocument/2006/relationships/image" Target="../media/image3250.png"/><Relationship Id="rId77" Type="http://schemas.openxmlformats.org/officeDocument/2006/relationships/customXml" Target="../ink/ink419.xml"/><Relationship Id="rId100" Type="http://schemas.openxmlformats.org/officeDocument/2006/relationships/customXml" Target="../ink/ink431.xml"/><Relationship Id="rId282" Type="http://schemas.openxmlformats.org/officeDocument/2006/relationships/image" Target="../media/image3362.png"/><Relationship Id="rId317" Type="http://schemas.openxmlformats.org/officeDocument/2006/relationships/image" Target="../media/image3379.png"/><Relationship Id="rId8" Type="http://schemas.openxmlformats.org/officeDocument/2006/relationships/image" Target="../media/image3227.png"/><Relationship Id="rId98" Type="http://schemas.openxmlformats.org/officeDocument/2006/relationships/customXml" Target="../ink/ink430.xml"/><Relationship Id="rId121" Type="http://schemas.openxmlformats.org/officeDocument/2006/relationships/image" Target="../media/image3282.png"/><Relationship Id="rId142" Type="http://schemas.openxmlformats.org/officeDocument/2006/relationships/customXml" Target="../ink/ink452.xml"/><Relationship Id="rId163" Type="http://schemas.openxmlformats.org/officeDocument/2006/relationships/image" Target="../media/image3303.png"/><Relationship Id="rId184" Type="http://schemas.openxmlformats.org/officeDocument/2006/relationships/customXml" Target="../ink/ink473.xml"/><Relationship Id="rId219" Type="http://schemas.openxmlformats.org/officeDocument/2006/relationships/image" Target="../media/image3331.png"/><Relationship Id="rId230" Type="http://schemas.openxmlformats.org/officeDocument/2006/relationships/customXml" Target="../ink/ink496.xml"/><Relationship Id="rId251" Type="http://schemas.openxmlformats.org/officeDocument/2006/relationships/image" Target="../media/image3347.png"/><Relationship Id="rId25" Type="http://schemas.openxmlformats.org/officeDocument/2006/relationships/customXml" Target="../ink/ink393.xml"/><Relationship Id="rId46" Type="http://schemas.openxmlformats.org/officeDocument/2006/relationships/image" Target="../media/image3245.png"/><Relationship Id="rId67" Type="http://schemas.openxmlformats.org/officeDocument/2006/relationships/customXml" Target="../ink/ink414.xml"/><Relationship Id="rId272" Type="http://schemas.openxmlformats.org/officeDocument/2006/relationships/image" Target="../media/image3357.png"/><Relationship Id="rId293" Type="http://schemas.openxmlformats.org/officeDocument/2006/relationships/customXml" Target="../ink/ink528.xml"/><Relationship Id="rId307" Type="http://schemas.openxmlformats.org/officeDocument/2006/relationships/image" Target="../media/image3374.png"/><Relationship Id="rId88" Type="http://schemas.openxmlformats.org/officeDocument/2006/relationships/image" Target="../media/image3266.png"/><Relationship Id="rId111" Type="http://schemas.openxmlformats.org/officeDocument/2006/relationships/image" Target="../media/image3277.png"/><Relationship Id="rId132" Type="http://schemas.openxmlformats.org/officeDocument/2006/relationships/customXml" Target="../ink/ink447.xml"/><Relationship Id="rId153" Type="http://schemas.openxmlformats.org/officeDocument/2006/relationships/image" Target="../media/image3298.png"/><Relationship Id="rId174" Type="http://schemas.openxmlformats.org/officeDocument/2006/relationships/customXml" Target="../ink/ink468.xml"/><Relationship Id="rId195" Type="http://schemas.openxmlformats.org/officeDocument/2006/relationships/image" Target="../media/image3319.png"/><Relationship Id="rId209" Type="http://schemas.openxmlformats.org/officeDocument/2006/relationships/image" Target="../media/image3326.png"/><Relationship Id="rId220" Type="http://schemas.openxmlformats.org/officeDocument/2006/relationships/customXml" Target="../ink/ink491.xml"/><Relationship Id="rId241" Type="http://schemas.openxmlformats.org/officeDocument/2006/relationships/image" Target="../media/image3342.png"/><Relationship Id="rId15" Type="http://schemas.openxmlformats.org/officeDocument/2006/relationships/customXml" Target="../ink/ink388.xml"/><Relationship Id="rId36" Type="http://schemas.openxmlformats.org/officeDocument/2006/relationships/image" Target="../media/image3241.png"/><Relationship Id="rId57" Type="http://schemas.openxmlformats.org/officeDocument/2006/relationships/customXml" Target="../ink/ink409.xml"/><Relationship Id="rId262" Type="http://schemas.openxmlformats.org/officeDocument/2006/relationships/customXml" Target="../ink/ink512.xml"/><Relationship Id="rId283" Type="http://schemas.openxmlformats.org/officeDocument/2006/relationships/customXml" Target="../ink/ink523.xml"/><Relationship Id="rId78" Type="http://schemas.openxmlformats.org/officeDocument/2006/relationships/image" Target="../media/image3261.png"/><Relationship Id="rId99" Type="http://schemas.openxmlformats.org/officeDocument/2006/relationships/image" Target="../media/image3271.png"/><Relationship Id="rId101" Type="http://schemas.openxmlformats.org/officeDocument/2006/relationships/image" Target="../media/image3272.png"/><Relationship Id="rId122" Type="http://schemas.openxmlformats.org/officeDocument/2006/relationships/customXml" Target="../ink/ink442.xml"/><Relationship Id="rId143" Type="http://schemas.openxmlformats.org/officeDocument/2006/relationships/image" Target="../media/image3293.png"/><Relationship Id="rId164" Type="http://schemas.openxmlformats.org/officeDocument/2006/relationships/customXml" Target="../ink/ink463.xml"/><Relationship Id="rId185" Type="http://schemas.openxmlformats.org/officeDocument/2006/relationships/image" Target="../media/image3314.png"/><Relationship Id="rId9" Type="http://schemas.openxmlformats.org/officeDocument/2006/relationships/customXml" Target="../ink/ink385.xml"/><Relationship Id="rId210" Type="http://schemas.openxmlformats.org/officeDocument/2006/relationships/customXml" Target="../ink/ink486.xml"/><Relationship Id="rId26" Type="http://schemas.openxmlformats.org/officeDocument/2006/relationships/image" Target="../media/image3236.png"/><Relationship Id="rId231" Type="http://schemas.openxmlformats.org/officeDocument/2006/relationships/image" Target="../media/image3337.png"/><Relationship Id="rId252" Type="http://schemas.openxmlformats.org/officeDocument/2006/relationships/customXml" Target="../ink/ink507.xml"/><Relationship Id="rId273" Type="http://schemas.openxmlformats.org/officeDocument/2006/relationships/customXml" Target="../ink/ink518.xml"/><Relationship Id="rId294" Type="http://schemas.openxmlformats.org/officeDocument/2006/relationships/image" Target="../media/image3368.png"/><Relationship Id="rId308" Type="http://schemas.openxmlformats.org/officeDocument/2006/relationships/customXml" Target="../ink/ink536.xml"/><Relationship Id="rId47" Type="http://schemas.openxmlformats.org/officeDocument/2006/relationships/customXml" Target="../ink/ink404.xml"/><Relationship Id="rId68" Type="http://schemas.openxmlformats.org/officeDocument/2006/relationships/image" Target="../media/image3256.png"/><Relationship Id="rId89" Type="http://schemas.openxmlformats.org/officeDocument/2006/relationships/customXml" Target="../ink/ink425.xml"/><Relationship Id="rId112" Type="http://schemas.openxmlformats.org/officeDocument/2006/relationships/customXml" Target="../ink/ink437.xml"/><Relationship Id="rId133" Type="http://schemas.openxmlformats.org/officeDocument/2006/relationships/image" Target="../media/image3288.png"/><Relationship Id="rId154" Type="http://schemas.openxmlformats.org/officeDocument/2006/relationships/customXml" Target="../ink/ink458.xml"/><Relationship Id="rId175" Type="http://schemas.openxmlformats.org/officeDocument/2006/relationships/image" Target="../media/image3309.png"/><Relationship Id="rId196" Type="http://schemas.openxmlformats.org/officeDocument/2006/relationships/customXml" Target="../ink/ink479.xml"/><Relationship Id="rId200" Type="http://schemas.openxmlformats.org/officeDocument/2006/relationships/customXml" Target="../ink/ink481.xml"/><Relationship Id="rId16" Type="http://schemas.openxmlformats.org/officeDocument/2006/relationships/image" Target="../media/image3231.png"/><Relationship Id="rId221" Type="http://schemas.openxmlformats.org/officeDocument/2006/relationships/image" Target="../media/image3332.png"/><Relationship Id="rId242" Type="http://schemas.openxmlformats.org/officeDocument/2006/relationships/customXml" Target="../ink/ink502.xml"/><Relationship Id="rId263" Type="http://schemas.openxmlformats.org/officeDocument/2006/relationships/image" Target="../media/image3353.png"/><Relationship Id="rId284" Type="http://schemas.openxmlformats.org/officeDocument/2006/relationships/image" Target="../media/image3363.png"/><Relationship Id="rId37" Type="http://schemas.openxmlformats.org/officeDocument/2006/relationships/customXml" Target="../ink/ink399.xml"/><Relationship Id="rId58" Type="http://schemas.openxmlformats.org/officeDocument/2006/relationships/image" Target="../media/image3251.png"/><Relationship Id="rId79" Type="http://schemas.openxmlformats.org/officeDocument/2006/relationships/customXml" Target="../ink/ink420.xml"/><Relationship Id="rId102" Type="http://schemas.openxmlformats.org/officeDocument/2006/relationships/customXml" Target="../ink/ink432.xml"/><Relationship Id="rId123" Type="http://schemas.openxmlformats.org/officeDocument/2006/relationships/image" Target="../media/image3283.png"/><Relationship Id="rId144" Type="http://schemas.openxmlformats.org/officeDocument/2006/relationships/customXml" Target="../ink/ink453.xml"/><Relationship Id="rId90" Type="http://schemas.openxmlformats.org/officeDocument/2006/relationships/image" Target="../media/image3267.png"/><Relationship Id="rId165" Type="http://schemas.openxmlformats.org/officeDocument/2006/relationships/image" Target="../media/image3304.png"/><Relationship Id="rId186" Type="http://schemas.openxmlformats.org/officeDocument/2006/relationships/customXml" Target="../ink/ink474.xml"/><Relationship Id="rId211" Type="http://schemas.openxmlformats.org/officeDocument/2006/relationships/image" Target="../media/image3327.png"/><Relationship Id="rId232" Type="http://schemas.openxmlformats.org/officeDocument/2006/relationships/customXml" Target="../ink/ink497.xml"/><Relationship Id="rId253" Type="http://schemas.openxmlformats.org/officeDocument/2006/relationships/image" Target="../media/image3348.png"/><Relationship Id="rId274" Type="http://schemas.openxmlformats.org/officeDocument/2006/relationships/image" Target="../media/image3358.png"/><Relationship Id="rId295" Type="http://schemas.openxmlformats.org/officeDocument/2006/relationships/customXml" Target="../ink/ink529.xml"/><Relationship Id="rId309" Type="http://schemas.openxmlformats.org/officeDocument/2006/relationships/image" Target="../media/image3375.png"/><Relationship Id="rId27" Type="http://schemas.openxmlformats.org/officeDocument/2006/relationships/customXml" Target="../ink/ink394.xml"/><Relationship Id="rId48" Type="http://schemas.openxmlformats.org/officeDocument/2006/relationships/image" Target="../media/image3246.png"/><Relationship Id="rId69" Type="http://schemas.openxmlformats.org/officeDocument/2006/relationships/customXml" Target="../ink/ink415.xml"/><Relationship Id="rId113" Type="http://schemas.openxmlformats.org/officeDocument/2006/relationships/image" Target="../media/image3278.png"/><Relationship Id="rId134" Type="http://schemas.openxmlformats.org/officeDocument/2006/relationships/customXml" Target="../ink/ink448.xml"/><Relationship Id="rId80" Type="http://schemas.openxmlformats.org/officeDocument/2006/relationships/image" Target="../media/image3262.png"/><Relationship Id="rId155" Type="http://schemas.openxmlformats.org/officeDocument/2006/relationships/image" Target="../media/image3299.png"/><Relationship Id="rId176" Type="http://schemas.openxmlformats.org/officeDocument/2006/relationships/customXml" Target="../ink/ink469.xml"/><Relationship Id="rId197" Type="http://schemas.openxmlformats.org/officeDocument/2006/relationships/image" Target="../media/image3320.png"/><Relationship Id="rId201" Type="http://schemas.openxmlformats.org/officeDocument/2006/relationships/image" Target="../media/image3322.png"/><Relationship Id="rId222" Type="http://schemas.openxmlformats.org/officeDocument/2006/relationships/customXml" Target="../ink/ink492.xml"/><Relationship Id="rId243" Type="http://schemas.openxmlformats.org/officeDocument/2006/relationships/image" Target="../media/image3343.png"/><Relationship Id="rId264" Type="http://schemas.openxmlformats.org/officeDocument/2006/relationships/customXml" Target="../ink/ink513.xml"/><Relationship Id="rId285" Type="http://schemas.openxmlformats.org/officeDocument/2006/relationships/customXml" Target="../ink/ink524.xml"/><Relationship Id="rId17" Type="http://schemas.openxmlformats.org/officeDocument/2006/relationships/customXml" Target="../ink/ink389.xml"/><Relationship Id="rId38" Type="http://schemas.openxmlformats.org/officeDocument/2006/relationships/image" Target="../media/image3242.png"/><Relationship Id="rId59" Type="http://schemas.openxmlformats.org/officeDocument/2006/relationships/customXml" Target="../ink/ink410.xml"/><Relationship Id="rId103" Type="http://schemas.openxmlformats.org/officeDocument/2006/relationships/image" Target="../media/image3273.png"/><Relationship Id="rId124" Type="http://schemas.openxmlformats.org/officeDocument/2006/relationships/customXml" Target="../ink/ink443.xml"/><Relationship Id="rId310" Type="http://schemas.openxmlformats.org/officeDocument/2006/relationships/customXml" Target="../ink/ink537.xml"/><Relationship Id="rId70" Type="http://schemas.openxmlformats.org/officeDocument/2006/relationships/image" Target="../media/image3257.png"/><Relationship Id="rId91" Type="http://schemas.openxmlformats.org/officeDocument/2006/relationships/customXml" Target="../ink/ink426.xml"/><Relationship Id="rId145" Type="http://schemas.openxmlformats.org/officeDocument/2006/relationships/image" Target="../media/image3294.png"/><Relationship Id="rId166" Type="http://schemas.openxmlformats.org/officeDocument/2006/relationships/customXml" Target="../ink/ink464.xml"/><Relationship Id="rId187" Type="http://schemas.openxmlformats.org/officeDocument/2006/relationships/image" Target="../media/image3315.png"/><Relationship Id="rId1" Type="http://schemas.openxmlformats.org/officeDocument/2006/relationships/slideLayout" Target="../slideLayouts/slideLayout7.xml"/><Relationship Id="rId212" Type="http://schemas.openxmlformats.org/officeDocument/2006/relationships/customXml" Target="../ink/ink487.xml"/><Relationship Id="rId233" Type="http://schemas.openxmlformats.org/officeDocument/2006/relationships/image" Target="../media/image3338.png"/><Relationship Id="rId254" Type="http://schemas.openxmlformats.org/officeDocument/2006/relationships/customXml" Target="../ink/ink508.xml"/><Relationship Id="rId28" Type="http://schemas.openxmlformats.org/officeDocument/2006/relationships/image" Target="../media/image3237.png"/><Relationship Id="rId49" Type="http://schemas.openxmlformats.org/officeDocument/2006/relationships/customXml" Target="../ink/ink405.xml"/><Relationship Id="rId114" Type="http://schemas.openxmlformats.org/officeDocument/2006/relationships/customXml" Target="../ink/ink438.xml"/><Relationship Id="rId275" Type="http://schemas.openxmlformats.org/officeDocument/2006/relationships/customXml" Target="../ink/ink519.xml"/><Relationship Id="rId296" Type="http://schemas.openxmlformats.org/officeDocument/2006/relationships/customXml" Target="../ink/ink530.xml"/><Relationship Id="rId300" Type="http://schemas.openxmlformats.org/officeDocument/2006/relationships/customXml" Target="../ink/ink532.xml"/><Relationship Id="rId60" Type="http://schemas.openxmlformats.org/officeDocument/2006/relationships/image" Target="../media/image3252.png"/><Relationship Id="rId81" Type="http://schemas.openxmlformats.org/officeDocument/2006/relationships/customXml" Target="../ink/ink421.xml"/><Relationship Id="rId135" Type="http://schemas.openxmlformats.org/officeDocument/2006/relationships/image" Target="../media/image3289.png"/><Relationship Id="rId156" Type="http://schemas.openxmlformats.org/officeDocument/2006/relationships/customXml" Target="../ink/ink459.xml"/><Relationship Id="rId177" Type="http://schemas.openxmlformats.org/officeDocument/2006/relationships/image" Target="../media/image3310.png"/><Relationship Id="rId198" Type="http://schemas.openxmlformats.org/officeDocument/2006/relationships/customXml" Target="../ink/ink480.xml"/><Relationship Id="rId202" Type="http://schemas.openxmlformats.org/officeDocument/2006/relationships/customXml" Target="../ink/ink482.xml"/><Relationship Id="rId223" Type="http://schemas.openxmlformats.org/officeDocument/2006/relationships/image" Target="../media/image3333.png"/><Relationship Id="rId244" Type="http://schemas.openxmlformats.org/officeDocument/2006/relationships/customXml" Target="../ink/ink503.xml"/><Relationship Id="rId18" Type="http://schemas.openxmlformats.org/officeDocument/2006/relationships/image" Target="../media/image3232.png"/><Relationship Id="rId39" Type="http://schemas.openxmlformats.org/officeDocument/2006/relationships/customXml" Target="../ink/ink400.xml"/><Relationship Id="rId265" Type="http://schemas.openxmlformats.org/officeDocument/2006/relationships/image" Target="../media/image3354.png"/><Relationship Id="rId286" Type="http://schemas.openxmlformats.org/officeDocument/2006/relationships/image" Target="../media/image3364.png"/><Relationship Id="rId50" Type="http://schemas.openxmlformats.org/officeDocument/2006/relationships/image" Target="../media/image3247.png"/><Relationship Id="rId104" Type="http://schemas.openxmlformats.org/officeDocument/2006/relationships/customXml" Target="../ink/ink433.xml"/><Relationship Id="rId125" Type="http://schemas.openxmlformats.org/officeDocument/2006/relationships/image" Target="../media/image3284.png"/><Relationship Id="rId146" Type="http://schemas.openxmlformats.org/officeDocument/2006/relationships/customXml" Target="../ink/ink454.xml"/><Relationship Id="rId167" Type="http://schemas.openxmlformats.org/officeDocument/2006/relationships/image" Target="../media/image3305.png"/><Relationship Id="rId188" Type="http://schemas.openxmlformats.org/officeDocument/2006/relationships/customXml" Target="../ink/ink475.xml"/><Relationship Id="rId311" Type="http://schemas.openxmlformats.org/officeDocument/2006/relationships/image" Target="../media/image3376.png"/><Relationship Id="rId71" Type="http://schemas.openxmlformats.org/officeDocument/2006/relationships/customXml" Target="../ink/ink416.xml"/><Relationship Id="rId92" Type="http://schemas.openxmlformats.org/officeDocument/2006/relationships/customXml" Target="../ink/ink427.xml"/><Relationship Id="rId213" Type="http://schemas.openxmlformats.org/officeDocument/2006/relationships/image" Target="../media/image3328.png"/><Relationship Id="rId234" Type="http://schemas.openxmlformats.org/officeDocument/2006/relationships/customXml" Target="../ink/ink498.xml"/><Relationship Id="rId2" Type="http://schemas.openxmlformats.org/officeDocument/2006/relationships/notesSlide" Target="../notesSlides/notesSlide4.xml"/><Relationship Id="rId29" Type="http://schemas.openxmlformats.org/officeDocument/2006/relationships/customXml" Target="../ink/ink395.xml"/><Relationship Id="rId255" Type="http://schemas.openxmlformats.org/officeDocument/2006/relationships/image" Target="../media/image3349.png"/><Relationship Id="rId276" Type="http://schemas.openxmlformats.org/officeDocument/2006/relationships/image" Target="../media/image3359.png"/><Relationship Id="rId297" Type="http://schemas.openxmlformats.org/officeDocument/2006/relationships/image" Target="../media/image3369.png"/><Relationship Id="rId40" Type="http://schemas.openxmlformats.org/officeDocument/2006/relationships/image" Target="../media/image73.png"/><Relationship Id="rId115" Type="http://schemas.openxmlformats.org/officeDocument/2006/relationships/image" Target="../media/image3279.png"/><Relationship Id="rId136" Type="http://schemas.openxmlformats.org/officeDocument/2006/relationships/customXml" Target="../ink/ink449.xml"/><Relationship Id="rId157" Type="http://schemas.openxmlformats.org/officeDocument/2006/relationships/image" Target="../media/image3300.png"/><Relationship Id="rId178" Type="http://schemas.openxmlformats.org/officeDocument/2006/relationships/customXml" Target="../ink/ink470.xml"/><Relationship Id="rId301" Type="http://schemas.openxmlformats.org/officeDocument/2006/relationships/image" Target="../media/image3371.png"/><Relationship Id="rId61" Type="http://schemas.openxmlformats.org/officeDocument/2006/relationships/customXml" Target="../ink/ink411.xml"/><Relationship Id="rId82" Type="http://schemas.openxmlformats.org/officeDocument/2006/relationships/image" Target="../media/image3263.png"/><Relationship Id="rId199" Type="http://schemas.openxmlformats.org/officeDocument/2006/relationships/image" Target="../media/image3321.png"/><Relationship Id="rId203" Type="http://schemas.openxmlformats.org/officeDocument/2006/relationships/image" Target="../media/image3323.png"/><Relationship Id="rId19" Type="http://schemas.openxmlformats.org/officeDocument/2006/relationships/customXml" Target="../ink/ink390.xml"/><Relationship Id="rId224" Type="http://schemas.openxmlformats.org/officeDocument/2006/relationships/customXml" Target="../ink/ink493.xml"/><Relationship Id="rId245" Type="http://schemas.openxmlformats.org/officeDocument/2006/relationships/image" Target="../media/image3344.png"/><Relationship Id="rId266" Type="http://schemas.openxmlformats.org/officeDocument/2006/relationships/customXml" Target="../ink/ink514.xml"/><Relationship Id="rId287" Type="http://schemas.openxmlformats.org/officeDocument/2006/relationships/customXml" Target="../ink/ink525.xml"/><Relationship Id="rId30" Type="http://schemas.openxmlformats.org/officeDocument/2006/relationships/image" Target="../media/image3238.png"/><Relationship Id="rId105" Type="http://schemas.openxmlformats.org/officeDocument/2006/relationships/image" Target="../media/image3274.png"/><Relationship Id="rId126" Type="http://schemas.openxmlformats.org/officeDocument/2006/relationships/customXml" Target="../ink/ink444.xml"/><Relationship Id="rId147" Type="http://schemas.openxmlformats.org/officeDocument/2006/relationships/image" Target="../media/image3295.png"/><Relationship Id="rId168" Type="http://schemas.openxmlformats.org/officeDocument/2006/relationships/customXml" Target="../ink/ink465.xml"/><Relationship Id="rId312" Type="http://schemas.openxmlformats.org/officeDocument/2006/relationships/customXml" Target="../ink/ink538.xml"/><Relationship Id="rId51" Type="http://schemas.openxmlformats.org/officeDocument/2006/relationships/customXml" Target="../ink/ink406.xml"/><Relationship Id="rId72" Type="http://schemas.openxmlformats.org/officeDocument/2006/relationships/image" Target="../media/image3258.png"/><Relationship Id="rId93" Type="http://schemas.openxmlformats.org/officeDocument/2006/relationships/image" Target="../media/image3268.png"/><Relationship Id="rId189" Type="http://schemas.openxmlformats.org/officeDocument/2006/relationships/image" Target="../media/image3316.png"/><Relationship Id="rId3" Type="http://schemas.openxmlformats.org/officeDocument/2006/relationships/image" Target="../media/image328.png"/><Relationship Id="rId214" Type="http://schemas.openxmlformats.org/officeDocument/2006/relationships/customXml" Target="../ink/ink488.xml"/><Relationship Id="rId235" Type="http://schemas.openxmlformats.org/officeDocument/2006/relationships/image" Target="../media/image3339.png"/><Relationship Id="rId256" Type="http://schemas.openxmlformats.org/officeDocument/2006/relationships/customXml" Target="../ink/ink509.xml"/><Relationship Id="rId277" Type="http://schemas.openxmlformats.org/officeDocument/2006/relationships/customXml" Target="../ink/ink520.xml"/><Relationship Id="rId298" Type="http://schemas.openxmlformats.org/officeDocument/2006/relationships/customXml" Target="../ink/ink531.xml"/><Relationship Id="rId116" Type="http://schemas.openxmlformats.org/officeDocument/2006/relationships/customXml" Target="../ink/ink439.xml"/><Relationship Id="rId137" Type="http://schemas.openxmlformats.org/officeDocument/2006/relationships/image" Target="../media/image3290.png"/><Relationship Id="rId158" Type="http://schemas.openxmlformats.org/officeDocument/2006/relationships/customXml" Target="../ink/ink460.xml"/><Relationship Id="rId302" Type="http://schemas.openxmlformats.org/officeDocument/2006/relationships/customXml" Target="../ink/ink533.xml"/><Relationship Id="rId20" Type="http://schemas.openxmlformats.org/officeDocument/2006/relationships/image" Target="../media/image3233.png"/><Relationship Id="rId41" Type="http://schemas.openxmlformats.org/officeDocument/2006/relationships/customXml" Target="../ink/ink401.xml"/><Relationship Id="rId62" Type="http://schemas.openxmlformats.org/officeDocument/2006/relationships/image" Target="../media/image3253.png"/><Relationship Id="rId83" Type="http://schemas.openxmlformats.org/officeDocument/2006/relationships/customXml" Target="../ink/ink422.xml"/><Relationship Id="rId179" Type="http://schemas.openxmlformats.org/officeDocument/2006/relationships/image" Target="../media/image3311.png"/><Relationship Id="rId190" Type="http://schemas.openxmlformats.org/officeDocument/2006/relationships/customXml" Target="../ink/ink476.xml"/><Relationship Id="rId204" Type="http://schemas.openxmlformats.org/officeDocument/2006/relationships/customXml" Target="../ink/ink483.xml"/><Relationship Id="rId225" Type="http://schemas.openxmlformats.org/officeDocument/2006/relationships/image" Target="../media/image3334.png"/><Relationship Id="rId246" Type="http://schemas.openxmlformats.org/officeDocument/2006/relationships/customXml" Target="../ink/ink504.xml"/><Relationship Id="rId267" Type="http://schemas.openxmlformats.org/officeDocument/2006/relationships/customXml" Target="../ink/ink515.xml"/><Relationship Id="rId288" Type="http://schemas.openxmlformats.org/officeDocument/2006/relationships/image" Target="../media/image3365.png"/><Relationship Id="rId106" Type="http://schemas.openxmlformats.org/officeDocument/2006/relationships/customXml" Target="../ink/ink434.xml"/><Relationship Id="rId127" Type="http://schemas.openxmlformats.org/officeDocument/2006/relationships/image" Target="../media/image3285.png"/><Relationship Id="rId313" Type="http://schemas.openxmlformats.org/officeDocument/2006/relationships/image" Target="../media/image3377.png"/><Relationship Id="rId10" Type="http://schemas.openxmlformats.org/officeDocument/2006/relationships/image" Target="../media/image3228.png"/><Relationship Id="rId31" Type="http://schemas.openxmlformats.org/officeDocument/2006/relationships/customXml" Target="../ink/ink396.xml"/><Relationship Id="rId52" Type="http://schemas.openxmlformats.org/officeDocument/2006/relationships/image" Target="../media/image3248.png"/><Relationship Id="rId73" Type="http://schemas.openxmlformats.org/officeDocument/2006/relationships/customXml" Target="../ink/ink417.xml"/><Relationship Id="rId94" Type="http://schemas.openxmlformats.org/officeDocument/2006/relationships/customXml" Target="../ink/ink428.xml"/><Relationship Id="rId148" Type="http://schemas.openxmlformats.org/officeDocument/2006/relationships/customXml" Target="../ink/ink455.xml"/><Relationship Id="rId169" Type="http://schemas.openxmlformats.org/officeDocument/2006/relationships/image" Target="../media/image3306.png"/><Relationship Id="rId4" Type="http://schemas.openxmlformats.org/officeDocument/2006/relationships/image" Target="../media/image329.png"/><Relationship Id="rId180" Type="http://schemas.openxmlformats.org/officeDocument/2006/relationships/customXml" Target="../ink/ink471.xml"/><Relationship Id="rId215" Type="http://schemas.openxmlformats.org/officeDocument/2006/relationships/image" Target="../media/image3329.png"/><Relationship Id="rId236" Type="http://schemas.openxmlformats.org/officeDocument/2006/relationships/customXml" Target="../ink/ink499.xml"/><Relationship Id="rId257" Type="http://schemas.openxmlformats.org/officeDocument/2006/relationships/image" Target="../media/image3350.png"/><Relationship Id="rId278" Type="http://schemas.openxmlformats.org/officeDocument/2006/relationships/image" Target="../media/image3360.png"/><Relationship Id="rId303" Type="http://schemas.openxmlformats.org/officeDocument/2006/relationships/image" Target="../media/image3372.png"/><Relationship Id="rId42" Type="http://schemas.openxmlformats.org/officeDocument/2006/relationships/image" Target="../media/image3243.png"/><Relationship Id="rId84" Type="http://schemas.openxmlformats.org/officeDocument/2006/relationships/image" Target="../media/image3264.png"/><Relationship Id="rId138" Type="http://schemas.openxmlformats.org/officeDocument/2006/relationships/customXml" Target="../ink/ink450.xml"/><Relationship Id="rId191" Type="http://schemas.openxmlformats.org/officeDocument/2006/relationships/image" Target="../media/image3317.png"/><Relationship Id="rId205" Type="http://schemas.openxmlformats.org/officeDocument/2006/relationships/image" Target="../media/image3324.png"/><Relationship Id="rId247" Type="http://schemas.openxmlformats.org/officeDocument/2006/relationships/image" Target="../media/image3345.png"/><Relationship Id="rId107" Type="http://schemas.openxmlformats.org/officeDocument/2006/relationships/image" Target="../media/image3275.png"/><Relationship Id="rId289" Type="http://schemas.openxmlformats.org/officeDocument/2006/relationships/customXml" Target="../ink/ink526.xml"/><Relationship Id="rId11" Type="http://schemas.openxmlformats.org/officeDocument/2006/relationships/customXml" Target="../ink/ink386.xml"/><Relationship Id="rId53" Type="http://schemas.openxmlformats.org/officeDocument/2006/relationships/customXml" Target="../ink/ink407.xml"/><Relationship Id="rId149" Type="http://schemas.openxmlformats.org/officeDocument/2006/relationships/image" Target="../media/image3296.png"/><Relationship Id="rId314" Type="http://schemas.openxmlformats.org/officeDocument/2006/relationships/customXml" Target="../ink/ink539.xml"/><Relationship Id="rId95" Type="http://schemas.openxmlformats.org/officeDocument/2006/relationships/image" Target="../media/image3269.png"/><Relationship Id="rId160" Type="http://schemas.openxmlformats.org/officeDocument/2006/relationships/customXml" Target="../ink/ink461.xml"/><Relationship Id="rId216" Type="http://schemas.openxmlformats.org/officeDocument/2006/relationships/customXml" Target="../ink/ink489.xml"/><Relationship Id="rId258" Type="http://schemas.openxmlformats.org/officeDocument/2006/relationships/customXml" Target="../ink/ink510.xml"/><Relationship Id="rId22" Type="http://schemas.openxmlformats.org/officeDocument/2006/relationships/image" Target="../media/image3234.png"/><Relationship Id="rId64" Type="http://schemas.openxmlformats.org/officeDocument/2006/relationships/image" Target="../media/image3254.png"/><Relationship Id="rId118" Type="http://schemas.openxmlformats.org/officeDocument/2006/relationships/customXml" Target="../ink/ink440.xml"/><Relationship Id="rId171" Type="http://schemas.openxmlformats.org/officeDocument/2006/relationships/image" Target="../media/image3307.png"/><Relationship Id="rId227" Type="http://schemas.openxmlformats.org/officeDocument/2006/relationships/image" Target="../media/image3335.png"/><Relationship Id="rId269" Type="http://schemas.openxmlformats.org/officeDocument/2006/relationships/customXml" Target="../ink/ink516.xml"/><Relationship Id="rId33" Type="http://schemas.openxmlformats.org/officeDocument/2006/relationships/customXml" Target="../ink/ink397.xml"/><Relationship Id="rId129" Type="http://schemas.openxmlformats.org/officeDocument/2006/relationships/image" Target="../media/image3286.png"/><Relationship Id="rId280" Type="http://schemas.openxmlformats.org/officeDocument/2006/relationships/image" Target="../media/image3361.png"/><Relationship Id="rId75" Type="http://schemas.openxmlformats.org/officeDocument/2006/relationships/customXml" Target="../ink/ink418.xml"/><Relationship Id="rId140" Type="http://schemas.openxmlformats.org/officeDocument/2006/relationships/customXml" Target="../ink/ink451.xml"/><Relationship Id="rId182" Type="http://schemas.openxmlformats.org/officeDocument/2006/relationships/customXml" Target="../ink/ink472.xml"/><Relationship Id="rId6" Type="http://schemas.openxmlformats.org/officeDocument/2006/relationships/image" Target="../media/image3226.png"/><Relationship Id="rId238" Type="http://schemas.openxmlformats.org/officeDocument/2006/relationships/customXml" Target="../ink/ink500.xml"/><Relationship Id="rId291" Type="http://schemas.openxmlformats.org/officeDocument/2006/relationships/customXml" Target="../ink/ink527.xml"/><Relationship Id="rId305" Type="http://schemas.openxmlformats.org/officeDocument/2006/relationships/image" Target="../media/image3373.png"/><Relationship Id="rId44" Type="http://schemas.openxmlformats.org/officeDocument/2006/relationships/image" Target="../media/image3244.png"/><Relationship Id="rId86" Type="http://schemas.openxmlformats.org/officeDocument/2006/relationships/image" Target="../media/image3265.png"/><Relationship Id="rId151" Type="http://schemas.openxmlformats.org/officeDocument/2006/relationships/image" Target="../media/image3297.png"/><Relationship Id="rId193" Type="http://schemas.openxmlformats.org/officeDocument/2006/relationships/image" Target="../media/image3318.png"/><Relationship Id="rId207" Type="http://schemas.openxmlformats.org/officeDocument/2006/relationships/image" Target="../media/image3325.png"/><Relationship Id="rId249" Type="http://schemas.openxmlformats.org/officeDocument/2006/relationships/image" Target="../media/image334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500.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600.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07.e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ustomXml" Target="../ink/ink54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31.png"/><Relationship Id="rId5" Type="http://schemas.openxmlformats.org/officeDocument/2006/relationships/customXml" Target="../ink/ink542.xml"/><Relationship Id="rId4" Type="http://schemas.openxmlformats.org/officeDocument/2006/relationships/image" Target="../media/image330.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08.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hyperlink" Target="https://www.youtube.com/watch?v=l-XIaQxD1h4&amp;t=1s"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6" Type="http://schemas.openxmlformats.org/officeDocument/2006/relationships/image" Target="../media/image342.png"/><Relationship Id="rId21" Type="http://schemas.openxmlformats.org/officeDocument/2006/relationships/customXml" Target="../ink/ink552.xml"/><Relationship Id="rId42" Type="http://schemas.openxmlformats.org/officeDocument/2006/relationships/image" Target="../media/image350.png"/><Relationship Id="rId47" Type="http://schemas.openxmlformats.org/officeDocument/2006/relationships/customXml" Target="../ink/ink565.xml"/><Relationship Id="rId63" Type="http://schemas.openxmlformats.org/officeDocument/2006/relationships/customXml" Target="../ink/ink573.xml"/><Relationship Id="rId68" Type="http://schemas.openxmlformats.org/officeDocument/2006/relationships/image" Target="../media/image363.png"/><Relationship Id="rId2" Type="http://schemas.openxmlformats.org/officeDocument/2006/relationships/notesSlide" Target="../notesSlides/notesSlide6.xml"/><Relationship Id="rId16" Type="http://schemas.openxmlformats.org/officeDocument/2006/relationships/image" Target="../media/image338.png"/><Relationship Id="rId29" Type="http://schemas.openxmlformats.org/officeDocument/2006/relationships/customXml" Target="../ink/ink556.xml"/><Relationship Id="rId11" Type="http://schemas.openxmlformats.org/officeDocument/2006/relationships/customXml" Target="../ink/ink547.xml"/><Relationship Id="rId24" Type="http://schemas.openxmlformats.org/officeDocument/2006/relationships/image" Target="../media/image124.png"/><Relationship Id="rId32" Type="http://schemas.openxmlformats.org/officeDocument/2006/relationships/image" Target="../media/image345.png"/><Relationship Id="rId37" Type="http://schemas.openxmlformats.org/officeDocument/2006/relationships/customXml" Target="../ink/ink560.xml"/><Relationship Id="rId40" Type="http://schemas.openxmlformats.org/officeDocument/2006/relationships/image" Target="../media/image349.png"/><Relationship Id="rId45" Type="http://schemas.openxmlformats.org/officeDocument/2006/relationships/customXml" Target="../ink/ink564.xml"/><Relationship Id="rId53" Type="http://schemas.openxmlformats.org/officeDocument/2006/relationships/customXml" Target="../ink/ink568.xml"/><Relationship Id="rId58" Type="http://schemas.openxmlformats.org/officeDocument/2006/relationships/image" Target="../media/image358.png"/><Relationship Id="rId66" Type="http://schemas.openxmlformats.org/officeDocument/2006/relationships/image" Target="../media/image362.png"/><Relationship Id="rId74" Type="http://schemas.openxmlformats.org/officeDocument/2006/relationships/image" Target="../media/image366.png"/><Relationship Id="rId5" Type="http://schemas.openxmlformats.org/officeDocument/2006/relationships/customXml" Target="../ink/ink544.xml"/><Relationship Id="rId61" Type="http://schemas.openxmlformats.org/officeDocument/2006/relationships/customXml" Target="../ink/ink572.xml"/><Relationship Id="rId19" Type="http://schemas.openxmlformats.org/officeDocument/2006/relationships/customXml" Target="../ink/ink551.xml"/><Relationship Id="rId14" Type="http://schemas.openxmlformats.org/officeDocument/2006/relationships/image" Target="../media/image337.png"/><Relationship Id="rId22" Type="http://schemas.openxmlformats.org/officeDocument/2006/relationships/image" Target="../media/image341.png"/><Relationship Id="rId27" Type="http://schemas.openxmlformats.org/officeDocument/2006/relationships/customXml" Target="../ink/ink555.xml"/><Relationship Id="rId30" Type="http://schemas.openxmlformats.org/officeDocument/2006/relationships/image" Target="../media/image344.png"/><Relationship Id="rId35" Type="http://schemas.openxmlformats.org/officeDocument/2006/relationships/customXml" Target="../ink/ink559.xml"/><Relationship Id="rId43" Type="http://schemas.openxmlformats.org/officeDocument/2006/relationships/customXml" Target="../ink/ink563.xml"/><Relationship Id="rId48" Type="http://schemas.openxmlformats.org/officeDocument/2006/relationships/image" Target="../media/image353.png"/><Relationship Id="rId56" Type="http://schemas.openxmlformats.org/officeDocument/2006/relationships/image" Target="../media/image357.png"/><Relationship Id="rId64" Type="http://schemas.openxmlformats.org/officeDocument/2006/relationships/image" Target="../media/image361.png"/><Relationship Id="rId69" Type="http://schemas.openxmlformats.org/officeDocument/2006/relationships/customXml" Target="../ink/ink576.xml"/><Relationship Id="rId8" Type="http://schemas.openxmlformats.org/officeDocument/2006/relationships/image" Target="../media/image334.png"/><Relationship Id="rId51" Type="http://schemas.openxmlformats.org/officeDocument/2006/relationships/customXml" Target="../ink/ink567.xml"/><Relationship Id="rId72" Type="http://schemas.openxmlformats.org/officeDocument/2006/relationships/image" Target="../media/image365.png"/><Relationship Id="rId3" Type="http://schemas.openxmlformats.org/officeDocument/2006/relationships/customXml" Target="../ink/ink543.xml"/><Relationship Id="rId12" Type="http://schemas.openxmlformats.org/officeDocument/2006/relationships/image" Target="../media/image336.png"/><Relationship Id="rId17" Type="http://schemas.openxmlformats.org/officeDocument/2006/relationships/customXml" Target="../ink/ink550.xml"/><Relationship Id="rId25" Type="http://schemas.openxmlformats.org/officeDocument/2006/relationships/customXml" Target="../ink/ink554.xml"/><Relationship Id="rId33" Type="http://schemas.openxmlformats.org/officeDocument/2006/relationships/customXml" Target="../ink/ink558.xml"/><Relationship Id="rId38" Type="http://schemas.openxmlformats.org/officeDocument/2006/relationships/image" Target="../media/image348.png"/><Relationship Id="rId46" Type="http://schemas.openxmlformats.org/officeDocument/2006/relationships/image" Target="../media/image352.png"/><Relationship Id="rId59" Type="http://schemas.openxmlformats.org/officeDocument/2006/relationships/customXml" Target="../ink/ink571.xml"/><Relationship Id="rId67" Type="http://schemas.openxmlformats.org/officeDocument/2006/relationships/customXml" Target="../ink/ink575.xml"/><Relationship Id="rId20" Type="http://schemas.openxmlformats.org/officeDocument/2006/relationships/image" Target="../media/image340.png"/><Relationship Id="rId41" Type="http://schemas.openxmlformats.org/officeDocument/2006/relationships/customXml" Target="../ink/ink562.xml"/><Relationship Id="rId54" Type="http://schemas.openxmlformats.org/officeDocument/2006/relationships/image" Target="../media/image356.png"/><Relationship Id="rId62" Type="http://schemas.openxmlformats.org/officeDocument/2006/relationships/image" Target="../media/image360.png"/><Relationship Id="rId70" Type="http://schemas.openxmlformats.org/officeDocument/2006/relationships/image" Target="../media/image364.png"/><Relationship Id="rId1" Type="http://schemas.openxmlformats.org/officeDocument/2006/relationships/slideLayout" Target="../slideLayouts/slideLayout7.xml"/><Relationship Id="rId6" Type="http://schemas.openxmlformats.org/officeDocument/2006/relationships/image" Target="../media/image333.png"/><Relationship Id="rId15" Type="http://schemas.openxmlformats.org/officeDocument/2006/relationships/customXml" Target="../ink/ink549.xml"/><Relationship Id="rId23" Type="http://schemas.openxmlformats.org/officeDocument/2006/relationships/customXml" Target="../ink/ink553.xml"/><Relationship Id="rId28" Type="http://schemas.openxmlformats.org/officeDocument/2006/relationships/image" Target="../media/image343.png"/><Relationship Id="rId36" Type="http://schemas.openxmlformats.org/officeDocument/2006/relationships/image" Target="../media/image347.png"/><Relationship Id="rId49" Type="http://schemas.openxmlformats.org/officeDocument/2006/relationships/customXml" Target="../ink/ink566.xml"/><Relationship Id="rId57" Type="http://schemas.openxmlformats.org/officeDocument/2006/relationships/customXml" Target="../ink/ink570.xml"/><Relationship Id="rId10" Type="http://schemas.openxmlformats.org/officeDocument/2006/relationships/image" Target="../media/image335.png"/><Relationship Id="rId31" Type="http://schemas.openxmlformats.org/officeDocument/2006/relationships/customXml" Target="../ink/ink557.xml"/><Relationship Id="rId44" Type="http://schemas.openxmlformats.org/officeDocument/2006/relationships/image" Target="../media/image351.png"/><Relationship Id="rId52" Type="http://schemas.openxmlformats.org/officeDocument/2006/relationships/image" Target="../media/image355.png"/><Relationship Id="rId60" Type="http://schemas.openxmlformats.org/officeDocument/2006/relationships/image" Target="../media/image359.png"/><Relationship Id="rId65" Type="http://schemas.openxmlformats.org/officeDocument/2006/relationships/customXml" Target="../ink/ink574.xml"/><Relationship Id="rId73" Type="http://schemas.openxmlformats.org/officeDocument/2006/relationships/customXml" Target="../ink/ink578.xml"/><Relationship Id="rId4" Type="http://schemas.openxmlformats.org/officeDocument/2006/relationships/image" Target="../media/image332.png"/><Relationship Id="rId9" Type="http://schemas.openxmlformats.org/officeDocument/2006/relationships/customXml" Target="../ink/ink546.xml"/><Relationship Id="rId13" Type="http://schemas.openxmlformats.org/officeDocument/2006/relationships/customXml" Target="../ink/ink548.xml"/><Relationship Id="rId18" Type="http://schemas.openxmlformats.org/officeDocument/2006/relationships/image" Target="../media/image339.png"/><Relationship Id="rId39" Type="http://schemas.openxmlformats.org/officeDocument/2006/relationships/customXml" Target="../ink/ink561.xml"/><Relationship Id="rId34" Type="http://schemas.openxmlformats.org/officeDocument/2006/relationships/image" Target="../media/image346.png"/><Relationship Id="rId50" Type="http://schemas.openxmlformats.org/officeDocument/2006/relationships/image" Target="../media/image354.png"/><Relationship Id="rId55" Type="http://schemas.openxmlformats.org/officeDocument/2006/relationships/customXml" Target="../ink/ink569.xml"/><Relationship Id="rId7" Type="http://schemas.openxmlformats.org/officeDocument/2006/relationships/customXml" Target="../ink/ink545.xml"/><Relationship Id="rId71" Type="http://schemas.openxmlformats.org/officeDocument/2006/relationships/customXml" Target="../ink/ink57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09.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hyperlink" Target="https://qz.com/1038954/whatever-it-takes-five-years-ago-today-mario-draghi-saved-the-euro-with-a-momentous-speech/" TargetMode="External"/><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hyperlink" Target="https://www.ecb.europa.eu/mopo/implement/omt/html/index.en.html" TargetMode="External"/><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611.png"/></Relationships>
</file>

<file path=ppt/slides/_rels/slide66.xml.rels><?xml version="1.0" encoding="UTF-8" standalone="yes"?>
<Relationships xmlns="http://schemas.openxmlformats.org/package/2006/relationships"><Relationship Id="rId3" Type="http://schemas.openxmlformats.org/officeDocument/2006/relationships/image" Target="../media/image612.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13.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customXml" Target="../ink/ink581.xml"/><Relationship Id="rId3" Type="http://schemas.openxmlformats.org/officeDocument/2006/relationships/image" Target="../media/image367.emf"/><Relationship Id="rId7" Type="http://schemas.openxmlformats.org/officeDocument/2006/relationships/image" Target="../media/image36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customXml" Target="../ink/ink580.xml"/><Relationship Id="rId11" Type="http://schemas.openxmlformats.org/officeDocument/2006/relationships/image" Target="../media/image371.png"/><Relationship Id="rId5" Type="http://schemas.openxmlformats.org/officeDocument/2006/relationships/image" Target="../media/image368.png"/><Relationship Id="rId10" Type="http://schemas.openxmlformats.org/officeDocument/2006/relationships/customXml" Target="../ink/ink582.xml"/><Relationship Id="rId4" Type="http://schemas.openxmlformats.org/officeDocument/2006/relationships/customXml" Target="../ink/ink579.xml"/><Relationship Id="rId9" Type="http://schemas.openxmlformats.org/officeDocument/2006/relationships/image" Target="../media/image370.png"/></Relationships>
</file>

<file path=ppt/slides/_rels/slide8.xml.rels><?xml version="1.0" encoding="UTF-8" standalone="yes"?>
<Relationships xmlns="http://schemas.openxmlformats.org/package/2006/relationships"><Relationship Id="rId13" Type="http://schemas.openxmlformats.org/officeDocument/2006/relationships/customXml" Target="../ink/ink588.xml"/><Relationship Id="rId18" Type="http://schemas.openxmlformats.org/officeDocument/2006/relationships/image" Target="../media/image379.png"/><Relationship Id="rId26" Type="http://schemas.openxmlformats.org/officeDocument/2006/relationships/image" Target="../media/image383.png"/><Relationship Id="rId39" Type="http://schemas.openxmlformats.org/officeDocument/2006/relationships/customXml" Target="../ink/ink601.xml"/><Relationship Id="rId21" Type="http://schemas.openxmlformats.org/officeDocument/2006/relationships/customXml" Target="../ink/ink592.xml"/><Relationship Id="rId34" Type="http://schemas.openxmlformats.org/officeDocument/2006/relationships/image" Target="../media/image387.png"/><Relationship Id="rId42" Type="http://schemas.openxmlformats.org/officeDocument/2006/relationships/image" Target="../media/image391.png"/><Relationship Id="rId47" Type="http://schemas.openxmlformats.org/officeDocument/2006/relationships/customXml" Target="../ink/ink605.xml"/><Relationship Id="rId50" Type="http://schemas.openxmlformats.org/officeDocument/2006/relationships/image" Target="../media/image395.png"/><Relationship Id="rId55" Type="http://schemas.openxmlformats.org/officeDocument/2006/relationships/customXml" Target="../ink/ink609.xml"/><Relationship Id="rId7" Type="http://schemas.openxmlformats.org/officeDocument/2006/relationships/customXml" Target="../ink/ink585.xml"/><Relationship Id="rId2" Type="http://schemas.openxmlformats.org/officeDocument/2006/relationships/notesSlide" Target="../notesSlides/notesSlide8.xml"/><Relationship Id="rId16" Type="http://schemas.openxmlformats.org/officeDocument/2006/relationships/image" Target="../media/image378.png"/><Relationship Id="rId29" Type="http://schemas.openxmlformats.org/officeDocument/2006/relationships/customXml" Target="../ink/ink596.xml"/><Relationship Id="rId11" Type="http://schemas.openxmlformats.org/officeDocument/2006/relationships/customXml" Target="../ink/ink587.xml"/><Relationship Id="rId24" Type="http://schemas.openxmlformats.org/officeDocument/2006/relationships/image" Target="../media/image382.png"/><Relationship Id="rId32" Type="http://schemas.openxmlformats.org/officeDocument/2006/relationships/image" Target="../media/image386.png"/><Relationship Id="rId37" Type="http://schemas.openxmlformats.org/officeDocument/2006/relationships/customXml" Target="../ink/ink600.xml"/><Relationship Id="rId40" Type="http://schemas.openxmlformats.org/officeDocument/2006/relationships/image" Target="../media/image390.png"/><Relationship Id="rId45" Type="http://schemas.openxmlformats.org/officeDocument/2006/relationships/customXml" Target="../ink/ink604.xml"/><Relationship Id="rId53" Type="http://schemas.openxmlformats.org/officeDocument/2006/relationships/customXml" Target="../ink/ink608.xml"/><Relationship Id="rId58" Type="http://schemas.openxmlformats.org/officeDocument/2006/relationships/image" Target="../media/image399.png"/><Relationship Id="rId5" Type="http://schemas.openxmlformats.org/officeDocument/2006/relationships/customXml" Target="../ink/ink584.xml"/><Relationship Id="rId19" Type="http://schemas.openxmlformats.org/officeDocument/2006/relationships/customXml" Target="../ink/ink591.xml"/><Relationship Id="rId4" Type="http://schemas.openxmlformats.org/officeDocument/2006/relationships/image" Target="../media/image372.png"/><Relationship Id="rId9" Type="http://schemas.openxmlformats.org/officeDocument/2006/relationships/customXml" Target="../ink/ink586.xml"/><Relationship Id="rId14" Type="http://schemas.openxmlformats.org/officeDocument/2006/relationships/image" Target="../media/image377.png"/><Relationship Id="rId22" Type="http://schemas.openxmlformats.org/officeDocument/2006/relationships/image" Target="../media/image381.png"/><Relationship Id="rId27" Type="http://schemas.openxmlformats.org/officeDocument/2006/relationships/customXml" Target="../ink/ink595.xml"/><Relationship Id="rId30" Type="http://schemas.openxmlformats.org/officeDocument/2006/relationships/image" Target="../media/image385.png"/><Relationship Id="rId35" Type="http://schemas.openxmlformats.org/officeDocument/2006/relationships/customXml" Target="../ink/ink599.xml"/><Relationship Id="rId43" Type="http://schemas.openxmlformats.org/officeDocument/2006/relationships/customXml" Target="../ink/ink603.xml"/><Relationship Id="rId48" Type="http://schemas.openxmlformats.org/officeDocument/2006/relationships/image" Target="../media/image394.png"/><Relationship Id="rId56" Type="http://schemas.openxmlformats.org/officeDocument/2006/relationships/image" Target="../media/image398.png"/><Relationship Id="rId8" Type="http://schemas.openxmlformats.org/officeDocument/2006/relationships/image" Target="../media/image374.png"/><Relationship Id="rId51" Type="http://schemas.openxmlformats.org/officeDocument/2006/relationships/customXml" Target="../ink/ink607.xml"/><Relationship Id="rId3" Type="http://schemas.openxmlformats.org/officeDocument/2006/relationships/customXml" Target="../ink/ink583.xml"/><Relationship Id="rId12" Type="http://schemas.openxmlformats.org/officeDocument/2006/relationships/image" Target="../media/image376.png"/><Relationship Id="rId17" Type="http://schemas.openxmlformats.org/officeDocument/2006/relationships/customXml" Target="../ink/ink590.xml"/><Relationship Id="rId25" Type="http://schemas.openxmlformats.org/officeDocument/2006/relationships/customXml" Target="../ink/ink594.xml"/><Relationship Id="rId33" Type="http://schemas.openxmlformats.org/officeDocument/2006/relationships/customXml" Target="../ink/ink598.xml"/><Relationship Id="rId38" Type="http://schemas.openxmlformats.org/officeDocument/2006/relationships/image" Target="../media/image389.png"/><Relationship Id="rId46" Type="http://schemas.openxmlformats.org/officeDocument/2006/relationships/image" Target="../media/image393.png"/><Relationship Id="rId20" Type="http://schemas.openxmlformats.org/officeDocument/2006/relationships/image" Target="../media/image380.png"/><Relationship Id="rId41" Type="http://schemas.openxmlformats.org/officeDocument/2006/relationships/customXml" Target="../ink/ink602.xml"/><Relationship Id="rId54" Type="http://schemas.openxmlformats.org/officeDocument/2006/relationships/image" Target="../media/image397.png"/><Relationship Id="rId1" Type="http://schemas.openxmlformats.org/officeDocument/2006/relationships/slideLayout" Target="../slideLayouts/slideLayout7.xml"/><Relationship Id="rId6" Type="http://schemas.openxmlformats.org/officeDocument/2006/relationships/image" Target="../media/image373.png"/><Relationship Id="rId15" Type="http://schemas.openxmlformats.org/officeDocument/2006/relationships/customXml" Target="../ink/ink589.xml"/><Relationship Id="rId23" Type="http://schemas.openxmlformats.org/officeDocument/2006/relationships/customXml" Target="../ink/ink593.xml"/><Relationship Id="rId28" Type="http://schemas.openxmlformats.org/officeDocument/2006/relationships/image" Target="../media/image384.png"/><Relationship Id="rId36" Type="http://schemas.openxmlformats.org/officeDocument/2006/relationships/image" Target="../media/image388.png"/><Relationship Id="rId49" Type="http://schemas.openxmlformats.org/officeDocument/2006/relationships/customXml" Target="../ink/ink606.xml"/><Relationship Id="rId57" Type="http://schemas.openxmlformats.org/officeDocument/2006/relationships/customXml" Target="../ink/ink610.xml"/><Relationship Id="rId10" Type="http://schemas.openxmlformats.org/officeDocument/2006/relationships/image" Target="../media/image375.png"/><Relationship Id="rId31" Type="http://schemas.openxmlformats.org/officeDocument/2006/relationships/customXml" Target="../ink/ink597.xml"/><Relationship Id="rId44" Type="http://schemas.openxmlformats.org/officeDocument/2006/relationships/image" Target="../media/image392.png"/><Relationship Id="rId52" Type="http://schemas.openxmlformats.org/officeDocument/2006/relationships/image" Target="../media/image396.png"/></Relationships>
</file>

<file path=ppt/slides/_rels/slide9.xml.rels><?xml version="1.0" encoding="UTF-8" standalone="yes"?>
<Relationships xmlns="http://schemas.openxmlformats.org/package/2006/relationships"><Relationship Id="rId8" Type="http://schemas.openxmlformats.org/officeDocument/2006/relationships/image" Target="../media/image402.png"/><Relationship Id="rId3" Type="http://schemas.openxmlformats.org/officeDocument/2006/relationships/customXml" Target="../ink/ink611.xml"/><Relationship Id="rId7" Type="http://schemas.openxmlformats.org/officeDocument/2006/relationships/customXml" Target="../ink/ink613.xml"/><Relationship Id="rId12" Type="http://schemas.openxmlformats.org/officeDocument/2006/relationships/image" Target="../media/image40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01.png"/><Relationship Id="rId11" Type="http://schemas.openxmlformats.org/officeDocument/2006/relationships/customXml" Target="../ink/ink615.xml"/><Relationship Id="rId5" Type="http://schemas.openxmlformats.org/officeDocument/2006/relationships/customXml" Target="../ink/ink612.xml"/><Relationship Id="rId10" Type="http://schemas.openxmlformats.org/officeDocument/2006/relationships/image" Target="../media/image403.png"/><Relationship Id="rId4" Type="http://schemas.openxmlformats.org/officeDocument/2006/relationships/image" Target="../media/image400.png"/><Relationship Id="rId9" Type="http://schemas.openxmlformats.org/officeDocument/2006/relationships/customXml" Target="../ink/ink6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1"/>
          <p:cNvSpPr>
            <a:spLocks noChangeArrowheads="1"/>
          </p:cNvSpPr>
          <p:nvPr/>
        </p:nvSpPr>
        <p:spPr bwMode="auto">
          <a:xfrm>
            <a:off x="4392613" y="21734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III</a:t>
            </a:r>
          </a:p>
        </p:txBody>
      </p:sp>
      <p:sp>
        <p:nvSpPr>
          <p:cNvPr id="107524" name="Text Box 2"/>
          <p:cNvSpPr txBox="1">
            <a:spLocks noChangeArrowheads="1"/>
          </p:cNvSpPr>
          <p:nvPr/>
        </p:nvSpPr>
        <p:spPr bwMode="auto">
          <a:xfrm>
            <a:off x="824753" y="1365546"/>
            <a:ext cx="9144000" cy="417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dirty="0">
                <a:solidFill>
                  <a:srgbClr val="000000"/>
                </a:solidFill>
              </a:rPr>
              <a:t>Vermögens-		Unentgeltliche Leistungen, die die Vermögensposition</a:t>
            </a:r>
          </a:p>
          <a:p>
            <a:pPr eaLnBrk="1" hangingPunct="1">
              <a:buFontTx/>
              <a:buNone/>
            </a:pPr>
            <a:r>
              <a:rPr lang="de-DE" sz="2400" dirty="0" err="1">
                <a:solidFill>
                  <a:srgbClr val="000000"/>
                </a:solidFill>
              </a:rPr>
              <a:t>übertragungen</a:t>
            </a:r>
            <a:r>
              <a:rPr lang="de-DE" sz="2400" dirty="0">
                <a:solidFill>
                  <a:srgbClr val="000000"/>
                </a:solidFill>
              </a:rPr>
              <a:t>:	eines Landes betreffen. 								</a:t>
            </a:r>
          </a:p>
          <a:p>
            <a:pPr eaLnBrk="1" hangingPunct="1">
              <a:buFontTx/>
              <a:buNone/>
            </a:pPr>
            <a:r>
              <a:rPr lang="de-DE" sz="2400" dirty="0">
                <a:solidFill>
                  <a:srgbClr val="000000"/>
                </a:solidFill>
              </a:rPr>
              <a:t>							z. B. Erbschaften, Schuldenerlass</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Restposten:		Nicht erfasste oder nicht meldepflichtige Transaktion </a:t>
            </a:r>
          </a:p>
          <a:p>
            <a:pPr eaLnBrk="1" hangingPunct="1">
              <a:buFontTx/>
              <a:buNone/>
            </a:pPr>
            <a:r>
              <a:rPr lang="de-DE" sz="2400" dirty="0">
                <a:solidFill>
                  <a:srgbClr val="000000"/>
                </a:solidFill>
              </a:rPr>
              <a:t>							sowie Messfehler </a:t>
            </a:r>
          </a:p>
          <a:p>
            <a:pPr eaLnBrk="1" hangingPunct="1">
              <a:buFontTx/>
              <a:buNone/>
            </a:pPr>
            <a:r>
              <a:rPr lang="de-DE" sz="2400" dirty="0">
                <a:solidFill>
                  <a:srgbClr val="000000"/>
                </a:solidFill>
              </a:rPr>
              <a:t>						</a:t>
            </a:r>
            <a:r>
              <a:rPr lang="de-DE" sz="2400" dirty="0">
                <a:solidFill>
                  <a:srgbClr val="000000"/>
                </a:solidFill>
                <a:cs typeface="Times New Roman" pitchFamily="18" charset="0"/>
              </a:rPr>
              <a:t>→</a:t>
            </a:r>
            <a:r>
              <a:rPr lang="de-DE" sz="2400" dirty="0">
                <a:solidFill>
                  <a:srgbClr val="000000"/>
                </a:solidFill>
              </a:rPr>
              <a:t>	buchhalterischer Posten zum Ausgleich von</a:t>
            </a:r>
          </a:p>
          <a:p>
            <a:pPr eaLnBrk="1" hangingPunct="1">
              <a:buFontTx/>
              <a:buNone/>
            </a:pPr>
            <a:r>
              <a:rPr lang="de-DE" sz="2400" dirty="0">
                <a:solidFill>
                  <a:srgbClr val="000000"/>
                </a:solidFill>
              </a:rPr>
              <a:t>							Soll und Haben</a:t>
            </a:r>
          </a:p>
          <a:p>
            <a:pPr eaLnBrk="1" hangingPunct="1">
              <a:buFontTx/>
              <a:buNone/>
            </a:pPr>
            <a:r>
              <a:rPr lang="de-DE" sz="2400" dirty="0">
                <a:solidFill>
                  <a:srgbClr val="000000"/>
                </a:solidFill>
              </a:rPr>
              <a:t>								 </a:t>
            </a:r>
          </a:p>
        </p:txBody>
      </p:sp>
      <p:sp>
        <p:nvSpPr>
          <p:cNvPr id="5" name="Rechteck 4">
            <a:extLst>
              <a:ext uri="{FF2B5EF4-FFF2-40B4-BE49-F238E27FC236}">
                <a16:creationId xmlns:a16="http://schemas.microsoft.com/office/drawing/2014/main" id="{2B5E4D1E-7453-46A2-A240-7EDC29C44FC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12198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Weitere kodifizierte wirtschaftspolitische Ziele</a:t>
            </a:r>
          </a:p>
        </p:txBody>
      </p:sp>
      <p:sp>
        <p:nvSpPr>
          <p:cNvPr id="7" name="Text Box 3"/>
          <p:cNvSpPr txBox="1">
            <a:spLocks noChangeArrowheads="1"/>
          </p:cNvSpPr>
          <p:nvPr/>
        </p:nvSpPr>
        <p:spPr bwMode="auto">
          <a:xfrm>
            <a:off x="0" y="1958341"/>
            <a:ext cx="12192000" cy="2040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57200" indent="-457200" eaLnBrk="1" hangingPunct="1">
              <a:buClrTx/>
              <a:buFont typeface="Arial" panose="020B0604020202020204" pitchFamily="34" charset="0"/>
              <a:buChar char="•"/>
            </a:pPr>
            <a:r>
              <a:rPr lang="de-DE" altLang="de-DE" sz="2540" dirty="0">
                <a:solidFill>
                  <a:srgbClr val="000000"/>
                </a:solidFill>
              </a:rPr>
              <a:t>Verteilungsziel:			Gleichartige Lebensverhältnisse (Art. 72 Satz 2 GG)</a:t>
            </a:r>
          </a:p>
          <a:p>
            <a:pPr eaLnBrk="1" hangingPunct="1">
              <a:buClrTx/>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Umweltschutz:			Erhalt der natürlichen Lebensgrundlagen (Art. 20a GG)</a:t>
            </a:r>
          </a:p>
          <a:p>
            <a:pPr marL="457200" indent="-457200" eaLnBrk="1" hangingPunct="1">
              <a:buClrTx/>
              <a:buFont typeface="Arial" panose="020B0604020202020204" pitchFamily="34" charset="0"/>
              <a:buChar char="•"/>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Konsolidierungsziel:	Schuldenbremse (Art. 109 Satz 3 GG)</a:t>
            </a:r>
          </a:p>
        </p:txBody>
      </p:sp>
      <p:sp>
        <p:nvSpPr>
          <p:cNvPr id="5" name="Rechteck 4">
            <a:extLst>
              <a:ext uri="{FF2B5EF4-FFF2-40B4-BE49-F238E27FC236}">
                <a16:creationId xmlns:a16="http://schemas.microsoft.com/office/drawing/2014/main" id="{5F877DE5-4533-4413-853C-FE51D45EA8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9" name="Gruppieren 8">
            <a:extLst>
              <a:ext uri="{FF2B5EF4-FFF2-40B4-BE49-F238E27FC236}">
                <a16:creationId xmlns:a16="http://schemas.microsoft.com/office/drawing/2014/main" id="{D93A5441-04AF-4A98-92C0-C3D5BED0DF64}"/>
              </a:ext>
            </a:extLst>
          </p:cNvPr>
          <p:cNvGrpSpPr/>
          <p:nvPr/>
        </p:nvGrpSpPr>
        <p:grpSpPr>
          <a:xfrm>
            <a:off x="583133" y="1846867"/>
            <a:ext cx="7473960" cy="829080"/>
            <a:chOff x="583133" y="1846867"/>
            <a:chExt cx="7473960" cy="82908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725FCCC8-05F5-4136-AC6E-7A7E4F4D4C80}"/>
                    </a:ext>
                  </a:extLst>
                </p14:cNvPr>
                <p14:cNvContentPartPr/>
                <p14:nvPr/>
              </p14:nvContentPartPr>
              <p14:xfrm>
                <a:off x="583133" y="2316667"/>
                <a:ext cx="1991520" cy="133200"/>
              </p14:xfrm>
            </p:contentPart>
          </mc:Choice>
          <mc:Fallback>
            <p:pic>
              <p:nvPicPr>
                <p:cNvPr id="2" name="Freihand 1">
                  <a:extLst>
                    <a:ext uri="{FF2B5EF4-FFF2-40B4-BE49-F238E27FC236}">
                      <a16:creationId xmlns:a16="http://schemas.microsoft.com/office/drawing/2014/main" id="{725FCCC8-05F5-4136-AC6E-7A7E4F4D4C80}"/>
                    </a:ext>
                  </a:extLst>
                </p:cNvPr>
                <p:cNvPicPr/>
                <p:nvPr/>
              </p:nvPicPr>
              <p:blipFill>
                <a:blip r:embed="rId4"/>
                <a:stretch>
                  <a:fillRect/>
                </a:stretch>
              </p:blipFill>
              <p:spPr>
                <a:xfrm>
                  <a:off x="578813" y="2312347"/>
                  <a:ext cx="20001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29025626-05DF-4982-8C24-E3F254870562}"/>
                    </a:ext>
                  </a:extLst>
                </p14:cNvPr>
                <p14:cNvContentPartPr/>
                <p14:nvPr/>
              </p14:nvContentPartPr>
              <p14:xfrm>
                <a:off x="3780293" y="2399467"/>
                <a:ext cx="4276800" cy="70560"/>
              </p14:xfrm>
            </p:contentPart>
          </mc:Choice>
          <mc:Fallback>
            <p:pic>
              <p:nvPicPr>
                <p:cNvPr id="3" name="Freihand 2">
                  <a:extLst>
                    <a:ext uri="{FF2B5EF4-FFF2-40B4-BE49-F238E27FC236}">
                      <a16:creationId xmlns:a16="http://schemas.microsoft.com/office/drawing/2014/main" id="{29025626-05DF-4982-8C24-E3F254870562}"/>
                    </a:ext>
                  </a:extLst>
                </p:cNvPr>
                <p:cNvPicPr/>
                <p:nvPr/>
              </p:nvPicPr>
              <p:blipFill>
                <a:blip r:embed="rId6"/>
                <a:stretch>
                  <a:fillRect/>
                </a:stretch>
              </p:blipFill>
              <p:spPr>
                <a:xfrm>
                  <a:off x="3775973" y="2395147"/>
                  <a:ext cx="42854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B9E33BD5-7DE9-4C19-BB4B-01D13541D8F6}"/>
                    </a:ext>
                  </a:extLst>
                </p14:cNvPr>
                <p14:cNvContentPartPr/>
                <p14:nvPr/>
              </p14:nvContentPartPr>
              <p14:xfrm>
                <a:off x="3551693" y="1846867"/>
                <a:ext cx="1766160" cy="829080"/>
              </p14:xfrm>
            </p:contentPart>
          </mc:Choice>
          <mc:Fallback>
            <p:pic>
              <p:nvPicPr>
                <p:cNvPr id="8" name="Freihand 7">
                  <a:extLst>
                    <a:ext uri="{FF2B5EF4-FFF2-40B4-BE49-F238E27FC236}">
                      <a16:creationId xmlns:a16="http://schemas.microsoft.com/office/drawing/2014/main" id="{B9E33BD5-7DE9-4C19-BB4B-01D13541D8F6}"/>
                    </a:ext>
                  </a:extLst>
                </p:cNvPr>
                <p:cNvPicPr/>
                <p:nvPr/>
              </p:nvPicPr>
              <p:blipFill>
                <a:blip r:embed="rId8"/>
                <a:stretch>
                  <a:fillRect/>
                </a:stretch>
              </p:blipFill>
              <p:spPr>
                <a:xfrm>
                  <a:off x="3547373" y="1842547"/>
                  <a:ext cx="1774800" cy="837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135EA72C-BF6B-4724-9A26-01828EB539B7}"/>
                  </a:ext>
                </a:extLst>
              </p14:cNvPr>
              <p14:cNvContentPartPr/>
              <p14:nvPr/>
            </p14:nvContentPartPr>
            <p14:xfrm>
              <a:off x="3648533" y="3105427"/>
              <a:ext cx="5240880" cy="96120"/>
            </p14:xfrm>
          </p:contentPart>
        </mc:Choice>
        <mc:Fallback>
          <p:pic>
            <p:nvPicPr>
              <p:cNvPr id="10" name="Freihand 9">
                <a:extLst>
                  <a:ext uri="{FF2B5EF4-FFF2-40B4-BE49-F238E27FC236}">
                    <a16:creationId xmlns:a16="http://schemas.microsoft.com/office/drawing/2014/main" id="{135EA72C-BF6B-4724-9A26-01828EB539B7}"/>
                  </a:ext>
                </a:extLst>
              </p:cNvPr>
              <p:cNvPicPr/>
              <p:nvPr/>
            </p:nvPicPr>
            <p:blipFill>
              <a:blip r:embed="rId10"/>
              <a:stretch>
                <a:fillRect/>
              </a:stretch>
            </p:blipFill>
            <p:spPr>
              <a:xfrm>
                <a:off x="3644213" y="3101107"/>
                <a:ext cx="52495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06282AF9-69CF-4A97-AE7B-EF1C5EF55DB3}"/>
                  </a:ext>
                </a:extLst>
              </p14:cNvPr>
              <p14:cNvContentPartPr/>
              <p14:nvPr/>
            </p14:nvContentPartPr>
            <p14:xfrm>
              <a:off x="9574493" y="3034867"/>
              <a:ext cx="726840" cy="113760"/>
            </p14:xfrm>
          </p:contentPart>
        </mc:Choice>
        <mc:Fallback>
          <p:pic>
            <p:nvPicPr>
              <p:cNvPr id="11" name="Freihand 10">
                <a:extLst>
                  <a:ext uri="{FF2B5EF4-FFF2-40B4-BE49-F238E27FC236}">
                    <a16:creationId xmlns:a16="http://schemas.microsoft.com/office/drawing/2014/main" id="{06282AF9-69CF-4A97-AE7B-EF1C5EF55DB3}"/>
                  </a:ext>
                </a:extLst>
              </p:cNvPr>
              <p:cNvPicPr/>
              <p:nvPr/>
            </p:nvPicPr>
            <p:blipFill>
              <a:blip r:embed="rId12"/>
              <a:stretch>
                <a:fillRect/>
              </a:stretch>
            </p:blipFill>
            <p:spPr>
              <a:xfrm>
                <a:off x="9570173" y="3030547"/>
                <a:ext cx="7354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640A905C-0363-4865-8877-7007985D9CB7}"/>
                  </a:ext>
                </a:extLst>
              </p14:cNvPr>
              <p14:cNvContentPartPr/>
              <p14:nvPr/>
            </p14:nvContentPartPr>
            <p14:xfrm>
              <a:off x="543893" y="3227107"/>
              <a:ext cx="1979280" cy="78480"/>
            </p14:xfrm>
          </p:contentPart>
        </mc:Choice>
        <mc:Fallback>
          <p:pic>
            <p:nvPicPr>
              <p:cNvPr id="12" name="Freihand 11">
                <a:extLst>
                  <a:ext uri="{FF2B5EF4-FFF2-40B4-BE49-F238E27FC236}">
                    <a16:creationId xmlns:a16="http://schemas.microsoft.com/office/drawing/2014/main" id="{640A905C-0363-4865-8877-7007985D9CB7}"/>
                  </a:ext>
                </a:extLst>
              </p:cNvPr>
              <p:cNvPicPr/>
              <p:nvPr/>
            </p:nvPicPr>
            <p:blipFill>
              <a:blip r:embed="rId14"/>
              <a:stretch>
                <a:fillRect/>
              </a:stretch>
            </p:blipFill>
            <p:spPr>
              <a:xfrm>
                <a:off x="539573" y="3222787"/>
                <a:ext cx="1987920" cy="87120"/>
              </a:xfrm>
              <a:prstGeom prst="rect">
                <a:avLst/>
              </a:prstGeom>
            </p:spPr>
          </p:pic>
        </mc:Fallback>
      </mc:AlternateContent>
      <p:grpSp>
        <p:nvGrpSpPr>
          <p:cNvPr id="20" name="Gruppieren 19">
            <a:extLst>
              <a:ext uri="{FF2B5EF4-FFF2-40B4-BE49-F238E27FC236}">
                <a16:creationId xmlns:a16="http://schemas.microsoft.com/office/drawing/2014/main" id="{03AF1958-3C23-47CA-A25B-71F7CA3D8AF3}"/>
              </a:ext>
            </a:extLst>
          </p:cNvPr>
          <p:cNvGrpSpPr/>
          <p:nvPr/>
        </p:nvGrpSpPr>
        <p:grpSpPr>
          <a:xfrm>
            <a:off x="615173" y="2565427"/>
            <a:ext cx="833400" cy="298440"/>
            <a:chOff x="615173" y="2565427"/>
            <a:chExt cx="833400" cy="298440"/>
          </a:xfrm>
        </p:grpSpPr>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09F3BEDB-D4B9-4537-9C52-BFF708A1072E}"/>
                    </a:ext>
                  </a:extLst>
                </p14:cNvPr>
                <p14:cNvContentPartPr/>
                <p14:nvPr/>
              </p14:nvContentPartPr>
              <p14:xfrm>
                <a:off x="702653" y="2572987"/>
                <a:ext cx="171360" cy="186480"/>
              </p14:xfrm>
            </p:contentPart>
          </mc:Choice>
          <mc:Fallback>
            <p:pic>
              <p:nvPicPr>
                <p:cNvPr id="13" name="Freihand 12">
                  <a:extLst>
                    <a:ext uri="{FF2B5EF4-FFF2-40B4-BE49-F238E27FC236}">
                      <a16:creationId xmlns:a16="http://schemas.microsoft.com/office/drawing/2014/main" id="{09F3BEDB-D4B9-4537-9C52-BFF708A1072E}"/>
                    </a:ext>
                  </a:extLst>
                </p:cNvPr>
                <p:cNvPicPr/>
                <p:nvPr/>
              </p:nvPicPr>
              <p:blipFill>
                <a:blip r:embed="rId16"/>
                <a:stretch>
                  <a:fillRect/>
                </a:stretch>
              </p:blipFill>
              <p:spPr>
                <a:xfrm>
                  <a:off x="698333" y="2568667"/>
                  <a:ext cx="1800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11903BC4-DB12-44EC-9E33-ED0775D3FE32}"/>
                    </a:ext>
                  </a:extLst>
                </p14:cNvPr>
                <p14:cNvContentPartPr/>
                <p14:nvPr/>
              </p14:nvContentPartPr>
              <p14:xfrm>
                <a:off x="779333" y="2674507"/>
                <a:ext cx="100440" cy="75600"/>
              </p14:xfrm>
            </p:contentPart>
          </mc:Choice>
          <mc:Fallback>
            <p:pic>
              <p:nvPicPr>
                <p:cNvPr id="14" name="Freihand 13">
                  <a:extLst>
                    <a:ext uri="{FF2B5EF4-FFF2-40B4-BE49-F238E27FC236}">
                      <a16:creationId xmlns:a16="http://schemas.microsoft.com/office/drawing/2014/main" id="{11903BC4-DB12-44EC-9E33-ED0775D3FE32}"/>
                    </a:ext>
                  </a:extLst>
                </p:cNvPr>
                <p:cNvPicPr/>
                <p:nvPr/>
              </p:nvPicPr>
              <p:blipFill>
                <a:blip r:embed="rId18"/>
                <a:stretch>
                  <a:fillRect/>
                </a:stretch>
              </p:blipFill>
              <p:spPr>
                <a:xfrm>
                  <a:off x="775013" y="2670187"/>
                  <a:ext cx="1090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5E6F49B8-90CB-42EF-8079-9DFAF3AAE525}"/>
                    </a:ext>
                  </a:extLst>
                </p14:cNvPr>
                <p14:cNvContentPartPr/>
                <p14:nvPr/>
              </p14:nvContentPartPr>
              <p14:xfrm>
                <a:off x="910733" y="2565427"/>
                <a:ext cx="35280" cy="170280"/>
              </p14:xfrm>
            </p:contentPart>
          </mc:Choice>
          <mc:Fallback>
            <p:pic>
              <p:nvPicPr>
                <p:cNvPr id="15" name="Freihand 14">
                  <a:extLst>
                    <a:ext uri="{FF2B5EF4-FFF2-40B4-BE49-F238E27FC236}">
                      <a16:creationId xmlns:a16="http://schemas.microsoft.com/office/drawing/2014/main" id="{5E6F49B8-90CB-42EF-8079-9DFAF3AAE525}"/>
                    </a:ext>
                  </a:extLst>
                </p:cNvPr>
                <p:cNvPicPr/>
                <p:nvPr/>
              </p:nvPicPr>
              <p:blipFill>
                <a:blip r:embed="rId20"/>
                <a:stretch>
                  <a:fillRect/>
                </a:stretch>
              </p:blipFill>
              <p:spPr>
                <a:xfrm>
                  <a:off x="906413" y="2561107"/>
                  <a:ext cx="439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95F3C365-6849-4F59-AD6A-97C158767B1A}"/>
                    </a:ext>
                  </a:extLst>
                </p14:cNvPr>
                <p14:cNvContentPartPr/>
                <p14:nvPr/>
              </p14:nvContentPartPr>
              <p14:xfrm>
                <a:off x="967613" y="2671987"/>
                <a:ext cx="258120" cy="83520"/>
              </p14:xfrm>
            </p:contentPart>
          </mc:Choice>
          <mc:Fallback>
            <p:pic>
              <p:nvPicPr>
                <p:cNvPr id="16" name="Freihand 15">
                  <a:extLst>
                    <a:ext uri="{FF2B5EF4-FFF2-40B4-BE49-F238E27FC236}">
                      <a16:creationId xmlns:a16="http://schemas.microsoft.com/office/drawing/2014/main" id="{95F3C365-6849-4F59-AD6A-97C158767B1A}"/>
                    </a:ext>
                  </a:extLst>
                </p:cNvPr>
                <p:cNvPicPr/>
                <p:nvPr/>
              </p:nvPicPr>
              <p:blipFill>
                <a:blip r:embed="rId22"/>
                <a:stretch>
                  <a:fillRect/>
                </a:stretch>
              </p:blipFill>
              <p:spPr>
                <a:xfrm>
                  <a:off x="963293" y="2667667"/>
                  <a:ext cx="2667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1E7B9C22-ABD5-4003-B0F5-7F8675E66173}"/>
                    </a:ext>
                  </a:extLst>
                </p14:cNvPr>
                <p14:cNvContentPartPr/>
                <p14:nvPr/>
              </p14:nvContentPartPr>
              <p14:xfrm>
                <a:off x="1171373" y="2631667"/>
                <a:ext cx="65880" cy="48600"/>
              </p14:xfrm>
            </p:contentPart>
          </mc:Choice>
          <mc:Fallback>
            <p:pic>
              <p:nvPicPr>
                <p:cNvPr id="17" name="Freihand 16">
                  <a:extLst>
                    <a:ext uri="{FF2B5EF4-FFF2-40B4-BE49-F238E27FC236}">
                      <a16:creationId xmlns:a16="http://schemas.microsoft.com/office/drawing/2014/main" id="{1E7B9C22-ABD5-4003-B0F5-7F8675E66173}"/>
                    </a:ext>
                  </a:extLst>
                </p:cNvPr>
                <p:cNvPicPr/>
                <p:nvPr/>
              </p:nvPicPr>
              <p:blipFill>
                <a:blip r:embed="rId24"/>
                <a:stretch>
                  <a:fillRect/>
                </a:stretch>
              </p:blipFill>
              <p:spPr>
                <a:xfrm>
                  <a:off x="1167053" y="2627347"/>
                  <a:ext cx="745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759C58ED-72EC-421A-A185-7193482020A4}"/>
                    </a:ext>
                  </a:extLst>
                </p14:cNvPr>
                <p14:cNvContentPartPr/>
                <p14:nvPr/>
              </p14:nvContentPartPr>
              <p14:xfrm>
                <a:off x="1295573" y="2662627"/>
                <a:ext cx="153000" cy="89280"/>
              </p14:xfrm>
            </p:contentPart>
          </mc:Choice>
          <mc:Fallback>
            <p:pic>
              <p:nvPicPr>
                <p:cNvPr id="18" name="Freihand 17">
                  <a:extLst>
                    <a:ext uri="{FF2B5EF4-FFF2-40B4-BE49-F238E27FC236}">
                      <a16:creationId xmlns:a16="http://schemas.microsoft.com/office/drawing/2014/main" id="{759C58ED-72EC-421A-A185-7193482020A4}"/>
                    </a:ext>
                  </a:extLst>
                </p:cNvPr>
                <p:cNvPicPr/>
                <p:nvPr/>
              </p:nvPicPr>
              <p:blipFill>
                <a:blip r:embed="rId26"/>
                <a:stretch>
                  <a:fillRect/>
                </a:stretch>
              </p:blipFill>
              <p:spPr>
                <a:xfrm>
                  <a:off x="1291253" y="2658307"/>
                  <a:ext cx="1616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CB6F9426-A970-4FF1-B057-448949F1742C}"/>
                    </a:ext>
                  </a:extLst>
                </p14:cNvPr>
                <p14:cNvContentPartPr/>
                <p14:nvPr/>
              </p14:nvContentPartPr>
              <p14:xfrm>
                <a:off x="615173" y="2832907"/>
                <a:ext cx="802800" cy="30960"/>
              </p14:xfrm>
            </p:contentPart>
          </mc:Choice>
          <mc:Fallback>
            <p:pic>
              <p:nvPicPr>
                <p:cNvPr id="19" name="Freihand 18">
                  <a:extLst>
                    <a:ext uri="{FF2B5EF4-FFF2-40B4-BE49-F238E27FC236}">
                      <a16:creationId xmlns:a16="http://schemas.microsoft.com/office/drawing/2014/main" id="{CB6F9426-A970-4FF1-B057-448949F1742C}"/>
                    </a:ext>
                  </a:extLst>
                </p:cNvPr>
                <p:cNvPicPr/>
                <p:nvPr/>
              </p:nvPicPr>
              <p:blipFill>
                <a:blip r:embed="rId28"/>
                <a:stretch>
                  <a:fillRect/>
                </a:stretch>
              </p:blipFill>
              <p:spPr>
                <a:xfrm>
                  <a:off x="610853" y="2828587"/>
                  <a:ext cx="811440" cy="39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D956D6CF-8FEE-4E59-B1EA-37450C4C95FC}"/>
                  </a:ext>
                </a:extLst>
              </p14:cNvPr>
              <p14:cNvContentPartPr/>
              <p14:nvPr/>
            </p14:nvContentPartPr>
            <p14:xfrm>
              <a:off x="332213" y="3965107"/>
              <a:ext cx="2837880" cy="106560"/>
            </p14:xfrm>
          </p:contentPart>
        </mc:Choice>
        <mc:Fallback>
          <p:pic>
            <p:nvPicPr>
              <p:cNvPr id="21" name="Freihand 20">
                <a:extLst>
                  <a:ext uri="{FF2B5EF4-FFF2-40B4-BE49-F238E27FC236}">
                    <a16:creationId xmlns:a16="http://schemas.microsoft.com/office/drawing/2014/main" id="{D956D6CF-8FEE-4E59-B1EA-37450C4C95FC}"/>
                  </a:ext>
                </a:extLst>
              </p:cNvPr>
              <p:cNvPicPr/>
              <p:nvPr/>
            </p:nvPicPr>
            <p:blipFill>
              <a:blip r:embed="rId30"/>
              <a:stretch>
                <a:fillRect/>
              </a:stretch>
            </p:blipFill>
            <p:spPr>
              <a:xfrm>
                <a:off x="327893" y="3960787"/>
                <a:ext cx="2846520" cy="115200"/>
              </a:xfrm>
              <a:prstGeom prst="rect">
                <a:avLst/>
              </a:prstGeom>
            </p:spPr>
          </p:pic>
        </mc:Fallback>
      </mc:AlternateContent>
    </p:spTree>
    <p:extLst>
      <p:ext uri="{BB962C8B-B14F-4D97-AF65-F5344CB8AC3E}">
        <p14:creationId xmlns:p14="http://schemas.microsoft.com/office/powerpoint/2010/main" val="3405452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Verteilungsziel</a:t>
            </a:r>
          </a:p>
        </p:txBody>
      </p:sp>
      <p:sp>
        <p:nvSpPr>
          <p:cNvPr id="7" name="Text Box 3"/>
          <p:cNvSpPr txBox="1">
            <a:spLocks noChangeArrowheads="1"/>
          </p:cNvSpPr>
          <p:nvPr/>
        </p:nvSpPr>
        <p:spPr bwMode="auto">
          <a:xfrm>
            <a:off x="401279" y="1127088"/>
            <a:ext cx="9653873"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72 Satz 2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(2) Auf den Gebieten des Artikels 74 Abs. 1 Nr. 4, 7, 11, 13, 15, 19a, 20, 22, 25 und 26 hat der Bund das Gesetzgebungsrecht, wenn und soweit die Herstellung gleichwertiger Lebensverhältnisse im Bundesgebiet oder die Wahrung der Rechts- oder Wirtschaftseinheit im gesamtstaatlichen Interesse eine bundesgesetzliche Regelung erforderlich macht.</a:t>
            </a:r>
          </a:p>
        </p:txBody>
      </p:sp>
      <p:sp>
        <p:nvSpPr>
          <p:cNvPr id="4" name="Rechteck 3"/>
          <p:cNvSpPr/>
          <p:nvPr/>
        </p:nvSpPr>
        <p:spPr>
          <a:xfrm>
            <a:off x="1714500" y="4691121"/>
            <a:ext cx="8229600" cy="523220"/>
          </a:xfrm>
          <a:prstGeom prst="rect">
            <a:avLst/>
          </a:prstGeom>
        </p:spPr>
        <p:txBody>
          <a:bodyPr wrap="square">
            <a:spAutoFit/>
          </a:bodyPr>
          <a:lstStyle/>
          <a:p>
            <a:r>
              <a:rPr lang="de-DE" sz="1400" dirty="0"/>
              <a:t>Was genau darunter zu verstehen ist, bzw. wie dies umgesetzt werden soll, ist immer wieder eine der großen Kontroversen in der Wirtschaftspolitik</a:t>
            </a:r>
          </a:p>
        </p:txBody>
      </p:sp>
      <p:sp>
        <p:nvSpPr>
          <p:cNvPr id="5" name="Rechteck 4">
            <a:extLst>
              <a:ext uri="{FF2B5EF4-FFF2-40B4-BE49-F238E27FC236}">
                <a16:creationId xmlns:a16="http://schemas.microsoft.com/office/drawing/2014/main" id="{958F0681-487F-4E24-8AB6-CF9E3FA8C5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12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Umweltschutz</a:t>
            </a:r>
          </a:p>
        </p:txBody>
      </p:sp>
      <p:sp>
        <p:nvSpPr>
          <p:cNvPr id="7" name="Text Box 3"/>
          <p:cNvSpPr txBox="1">
            <a:spLocks noChangeArrowheads="1"/>
          </p:cNvSpPr>
          <p:nvPr/>
        </p:nvSpPr>
        <p:spPr bwMode="auto">
          <a:xfrm>
            <a:off x="1916163" y="1534594"/>
            <a:ext cx="8295271"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20a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Der Staat schützt auch in Verantwortung für die künftigen Generationen die natürlichen Lebensgrundlagen und die Tiere im Rahmen der verfassungsmäßigen Ordnung durch die Gesetzgebung und nach Maßgabe von Gesetz und Recht durch die vollziehende Gewalt und die Rechtsprechung.</a:t>
            </a:r>
          </a:p>
        </p:txBody>
      </p:sp>
      <p:sp>
        <p:nvSpPr>
          <p:cNvPr id="5" name="Rechteck 4">
            <a:extLst>
              <a:ext uri="{FF2B5EF4-FFF2-40B4-BE49-F238E27FC236}">
                <a16:creationId xmlns:a16="http://schemas.microsoft.com/office/drawing/2014/main" id="{83D772EB-1667-4EBC-8AF9-32CC2B39BC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86831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89835" y="37275"/>
            <a:ext cx="8190503" cy="464419"/>
          </a:xfrm>
          <a:prstGeom prst="rect">
            <a:avLst/>
          </a:prstGeom>
          <a:noFill/>
          <a:ln>
            <a:noFill/>
          </a:ln>
        </p:spPr>
        <p:txBody>
          <a:bodyPr lIns="81646" tIns="40823" rIns="81646" bIns="40823" anchor="ctr" anchorCtr="1"/>
          <a:lstStyle/>
          <a:p>
            <a:r>
              <a:rPr lang="de-DE" sz="2600" dirty="0"/>
              <a:t>Konsolidierungsziel</a:t>
            </a:r>
          </a:p>
        </p:txBody>
      </p:sp>
      <p:sp>
        <p:nvSpPr>
          <p:cNvPr id="7" name="Text Box 3"/>
          <p:cNvSpPr txBox="1">
            <a:spLocks noChangeArrowheads="1"/>
          </p:cNvSpPr>
          <p:nvPr/>
        </p:nvSpPr>
        <p:spPr bwMode="auto">
          <a:xfrm>
            <a:off x="0" y="374373"/>
            <a:ext cx="12192000" cy="5502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000" dirty="0">
                <a:solidFill>
                  <a:srgbClr val="000000"/>
                </a:solidFill>
              </a:rPr>
              <a:t>Art. 109 Satz 3 GG</a:t>
            </a:r>
          </a:p>
          <a:p>
            <a:pPr eaLnBrk="1" hangingPunct="1">
              <a:buClrTx/>
            </a:pPr>
            <a:endParaRPr lang="de-DE" altLang="de-DE" sz="2000" dirty="0">
              <a:solidFill>
                <a:srgbClr val="000000"/>
              </a:solidFill>
            </a:endParaRPr>
          </a:p>
          <a:p>
            <a:pPr eaLnBrk="1" hangingPunct="1">
              <a:buClrTx/>
            </a:pPr>
            <a:r>
              <a:rPr lang="de-DE" altLang="de-DE" sz="1200" dirty="0">
                <a:solidFill>
                  <a:srgbClr val="000000"/>
                </a:solidFill>
              </a:rPr>
              <a:t>3) Alt</a:t>
            </a:r>
          </a:p>
          <a:p>
            <a:pPr eaLnBrk="1" hangingPunct="1">
              <a:buClrTx/>
            </a:pPr>
            <a:r>
              <a:rPr lang="de-DE" altLang="de-DE" sz="1200" dirty="0">
                <a:solidFill>
                  <a:srgbClr val="000000"/>
                </a:solidFill>
              </a:rPr>
              <a:t>Die </a:t>
            </a:r>
            <a:r>
              <a:rPr lang="de-DE" altLang="de-DE" sz="1200" b="1" dirty="0">
                <a:solidFill>
                  <a:srgbClr val="000000"/>
                </a:solidFill>
              </a:rPr>
              <a:t>Haushalte</a:t>
            </a:r>
            <a:r>
              <a:rPr lang="de-DE" altLang="de-DE" sz="1200" dirty="0">
                <a:solidFill>
                  <a:srgbClr val="000000"/>
                </a:solidFill>
              </a:rPr>
              <a:t> von Bund und Ländern sind grundsätzlich </a:t>
            </a:r>
            <a:r>
              <a:rPr lang="de-DE" altLang="de-DE" sz="1200" b="1" dirty="0">
                <a:solidFill>
                  <a:srgbClr val="000000"/>
                </a:solidFill>
              </a:rPr>
              <a:t>ohne Einnahmen aus Krediten auszugleichen</a:t>
            </a:r>
            <a:r>
              <a:rPr lang="de-DE" altLang="de-DE" sz="1200" dirty="0">
                <a:solidFill>
                  <a:srgbClr val="000000"/>
                </a:solidFill>
              </a:rPr>
              <a:t>. Bund und Länder können Regelungen zur im Auf- und Abschwung symmetrischen Berücksichtigung der Auswirkungen einer von der Normallage abweichenden konjunkturellen Entwicklung sowie eine Ausnahmeregelung für </a:t>
            </a:r>
            <a:r>
              <a:rPr lang="de-DE" altLang="de-DE" sz="1200" b="1" dirty="0">
                <a:solidFill>
                  <a:srgbClr val="000000"/>
                </a:solidFill>
              </a:rPr>
              <a:t>Naturkatastrophen oder außergewöhnliche Notsituationen</a:t>
            </a:r>
            <a:r>
              <a:rPr lang="de-DE" altLang="de-DE" sz="1200" dirty="0">
                <a:solidFill>
                  <a:srgbClr val="000000"/>
                </a:solidFill>
              </a:rPr>
              <a:t>, die sich der Kontrolle des Staates entziehen und die staatliche Finanzlage erheblich beeinträchtigen, vorsehen. Für die Ausnahmeregelung ist eine entsprechende Tilgungsregelung vorzusehen. Die nähere Ausgestaltung regelt für den Haushalt des Bundes Artikel 115 mit der Maßgabe, dass Satz 1 entsprochen ist, wenn die </a:t>
            </a:r>
            <a:r>
              <a:rPr lang="de-DE" altLang="de-DE" sz="1200" b="1" dirty="0">
                <a:solidFill>
                  <a:srgbClr val="000000"/>
                </a:solidFill>
              </a:rPr>
              <a:t>Einnahmen aus Krediten 0,35 vom Hundert im Verhältnis zum nominalen Bruttoinlandsprodukt nicht überschreiten</a:t>
            </a:r>
            <a:r>
              <a:rPr lang="de-DE" altLang="de-DE" sz="1200" dirty="0">
                <a:solidFill>
                  <a:srgbClr val="000000"/>
                </a:solidFill>
              </a:rPr>
              <a:t>. Die nähere Ausgestaltung für die Haushalte der Länder regeln diese im Rahmen ihrer verfassungsrechtlichen Kompetenzen mit der Maßgabe, dass Satz 1 nur dann entsprochen ist, wenn keine Einnahmen aus Krediten zugelassen werden.</a:t>
            </a:r>
          </a:p>
          <a:p>
            <a:pPr eaLnBrk="1" hangingPunct="1">
              <a:buClrTx/>
            </a:pPr>
            <a:endParaRPr lang="de-DE" altLang="de-DE" sz="1200" dirty="0">
              <a:solidFill>
                <a:srgbClr val="000000"/>
              </a:solidFill>
            </a:endParaRPr>
          </a:p>
          <a:p>
            <a:pPr eaLnBrk="1" hangingPunct="1">
              <a:buClrTx/>
            </a:pPr>
            <a:r>
              <a:rPr lang="de-DE" altLang="de-DE" sz="1200" dirty="0">
                <a:solidFill>
                  <a:srgbClr val="000000"/>
                </a:solidFill>
              </a:rPr>
              <a:t>Neu</a:t>
            </a:r>
          </a:p>
          <a:p>
            <a:pPr eaLnBrk="1" hangingPunct="1">
              <a:buClrTx/>
            </a:pPr>
            <a:r>
              <a:rPr lang="de-DE" altLang="de-DE" sz="1200" dirty="0">
                <a:solidFill>
                  <a:srgbClr val="000000"/>
                </a:solidFill>
              </a:rPr>
              <a:t>„Von den zu berücksichtigenden Einnahmen aus Krediten ist der Betrag abzuziehen, um den die </a:t>
            </a:r>
            <a:r>
              <a:rPr lang="de-DE" altLang="de-DE" sz="1200" dirty="0" err="1">
                <a:solidFill>
                  <a:srgbClr val="000000"/>
                </a:solidFill>
              </a:rPr>
              <a:t>Verteidi</a:t>
            </a:r>
            <a:r>
              <a:rPr lang="de-DE" altLang="de-DE" sz="1200" dirty="0">
                <a:solidFill>
                  <a:srgbClr val="000000"/>
                </a:solidFill>
              </a:rPr>
              <a:t>-</a:t>
            </a:r>
          </a:p>
          <a:p>
            <a:pPr eaLnBrk="1" hangingPunct="1">
              <a:buClrTx/>
            </a:pPr>
            <a:r>
              <a:rPr lang="de-DE" altLang="de-DE" sz="1200" dirty="0" err="1">
                <a:solidFill>
                  <a:srgbClr val="000000"/>
                </a:solidFill>
              </a:rPr>
              <a:t>gungsausgaben</a:t>
            </a:r>
            <a:r>
              <a:rPr lang="de-DE" altLang="de-DE" sz="1200" dirty="0">
                <a:solidFill>
                  <a:srgbClr val="000000"/>
                </a:solidFill>
              </a:rPr>
              <a:t> 1 vom Hundert im Verhältnis zum nominalen Bruttoinlandsprodukt übersteigen. Die Ge-</a:t>
            </a:r>
          </a:p>
          <a:p>
            <a:pPr eaLnBrk="1" hangingPunct="1">
              <a:buClrTx/>
            </a:pPr>
            <a:r>
              <a:rPr lang="de-DE" altLang="de-DE" sz="1200" dirty="0" err="1">
                <a:solidFill>
                  <a:srgbClr val="000000"/>
                </a:solidFill>
              </a:rPr>
              <a:t>samtheit</a:t>
            </a:r>
            <a:r>
              <a:rPr lang="de-DE" altLang="de-DE" sz="1200" dirty="0">
                <a:solidFill>
                  <a:srgbClr val="000000"/>
                </a:solidFill>
              </a:rPr>
              <a:t> der Länder entspricht Satz 1, wenn die durch sie erzielten Einnahmen aus Krediten 0,35 vom </a:t>
            </a:r>
            <a:r>
              <a:rPr lang="de-DE" altLang="de-DE" sz="1200" dirty="0" err="1">
                <a:solidFill>
                  <a:srgbClr val="000000"/>
                </a:solidFill>
              </a:rPr>
              <a:t>Hun</a:t>
            </a:r>
            <a:r>
              <a:rPr lang="de-DE" altLang="de-DE" sz="1200" dirty="0">
                <a:solidFill>
                  <a:srgbClr val="000000"/>
                </a:solidFill>
              </a:rPr>
              <a:t>-</a:t>
            </a:r>
          </a:p>
          <a:p>
            <a:pPr eaLnBrk="1" hangingPunct="1">
              <a:buClrTx/>
            </a:pPr>
            <a:r>
              <a:rPr lang="de-DE" altLang="de-DE" sz="1200" dirty="0" err="1">
                <a:solidFill>
                  <a:srgbClr val="000000"/>
                </a:solidFill>
              </a:rPr>
              <a:t>dert</a:t>
            </a:r>
            <a:r>
              <a:rPr lang="de-DE" altLang="de-DE" sz="1200" dirty="0">
                <a:solidFill>
                  <a:srgbClr val="000000"/>
                </a:solidFill>
              </a:rPr>
              <a:t> im Verhältnis zum nominalen Bruttoinlandsprodukt nicht überschreiten. Die Aufteilung der für die Ge-</a:t>
            </a:r>
          </a:p>
          <a:p>
            <a:pPr eaLnBrk="1" hangingPunct="1">
              <a:buClrTx/>
            </a:pPr>
            <a:r>
              <a:rPr lang="de-DE" altLang="de-DE" sz="1200" dirty="0" err="1">
                <a:solidFill>
                  <a:srgbClr val="000000"/>
                </a:solidFill>
              </a:rPr>
              <a:t>samtheit</a:t>
            </a:r>
            <a:r>
              <a:rPr lang="de-DE" altLang="de-DE" sz="1200" dirty="0">
                <a:solidFill>
                  <a:srgbClr val="000000"/>
                </a:solidFill>
              </a:rPr>
              <a:t> der Länder zulässigen Kreditaufnahme nach Satz 6 auf die einzelnen Länder regelt ein </a:t>
            </a:r>
            <a:r>
              <a:rPr lang="de-DE" altLang="de-DE" sz="1200" dirty="0" err="1">
                <a:solidFill>
                  <a:srgbClr val="000000"/>
                </a:solidFill>
              </a:rPr>
              <a:t>Bundesge</a:t>
            </a:r>
            <a:r>
              <a:rPr lang="de-DE" altLang="de-DE" sz="1200" dirty="0">
                <a:solidFill>
                  <a:srgbClr val="000000"/>
                </a:solidFill>
              </a:rPr>
              <a:t>-</a:t>
            </a:r>
          </a:p>
          <a:p>
            <a:pPr eaLnBrk="1" hangingPunct="1">
              <a:buClrTx/>
            </a:pPr>
            <a:r>
              <a:rPr lang="de-DE" altLang="de-DE" sz="1200" dirty="0">
                <a:solidFill>
                  <a:srgbClr val="000000"/>
                </a:solidFill>
              </a:rPr>
              <a:t>setz mit Zustimmung des Bundesrates. Die nähere Ausgestaltung für die Haushalte der Länder regeln diese</a:t>
            </a:r>
          </a:p>
          <a:p>
            <a:pPr eaLnBrk="1" hangingPunct="1">
              <a:buClrTx/>
            </a:pPr>
            <a:r>
              <a:rPr lang="de-DE" altLang="de-DE" sz="1200" dirty="0">
                <a:solidFill>
                  <a:srgbClr val="000000"/>
                </a:solidFill>
              </a:rPr>
              <a:t>im Rahmen ihrer verfassungsrechtlichen Kompetenzen. Bestehende landesrechtliche Regelungen, die hinter</a:t>
            </a:r>
          </a:p>
          <a:p>
            <a:pPr eaLnBrk="1" hangingPunct="1">
              <a:buClrTx/>
            </a:pPr>
            <a:r>
              <a:rPr lang="de-DE" altLang="de-DE" sz="1200" dirty="0">
                <a:solidFill>
                  <a:srgbClr val="000000"/>
                </a:solidFill>
              </a:rPr>
              <a:t>der gemäß Satz 7 festgelegten Kreditobergrenze zurückbleiben, treten außer Kraft.</a:t>
            </a:r>
          </a:p>
          <a:p>
            <a:pPr eaLnBrk="1" hangingPunct="1">
              <a:buClrTx/>
            </a:pPr>
            <a:endParaRPr lang="de-DE" altLang="de-DE" sz="1200" dirty="0">
              <a:solidFill>
                <a:srgbClr val="000000"/>
              </a:solidFill>
            </a:endParaRPr>
          </a:p>
          <a:p>
            <a:pPr eaLnBrk="1" hangingPunct="1">
              <a:buClrTx/>
            </a:pPr>
            <a:r>
              <a:rPr lang="de-DE" altLang="de-DE" sz="1200" dirty="0">
                <a:solidFill>
                  <a:srgbClr val="000000"/>
                </a:solidFill>
              </a:rPr>
              <a:t>Artikel 115 Absatz 2 wird wie folgt geändert:</a:t>
            </a:r>
          </a:p>
          <a:p>
            <a:pPr eaLnBrk="1" hangingPunct="1">
              <a:buClrTx/>
            </a:pPr>
            <a:r>
              <a:rPr lang="de-DE" altLang="de-DE" sz="1200" dirty="0">
                <a:solidFill>
                  <a:srgbClr val="000000"/>
                </a:solidFill>
              </a:rPr>
              <a:t>a) Nach Satz 3 wird folgender Satz eingefügt:</a:t>
            </a:r>
          </a:p>
          <a:p>
            <a:pPr eaLnBrk="1" hangingPunct="1">
              <a:buClrTx/>
            </a:pPr>
            <a:r>
              <a:rPr lang="de-DE" altLang="de-DE" sz="1200" dirty="0">
                <a:solidFill>
                  <a:srgbClr val="000000"/>
                </a:solidFill>
              </a:rPr>
              <a:t>„</a:t>
            </a:r>
            <a:r>
              <a:rPr lang="de-DE" altLang="de-DE" sz="1200" b="1" dirty="0">
                <a:solidFill>
                  <a:srgbClr val="000000"/>
                </a:solidFill>
              </a:rPr>
              <a:t>Von den zu berücksichtigenden Einnahmen aus Krediten ist der Betrag abzuziehen, um den die Ver-</a:t>
            </a:r>
          </a:p>
          <a:p>
            <a:pPr eaLnBrk="1" hangingPunct="1">
              <a:buClrTx/>
            </a:pPr>
            <a:r>
              <a:rPr lang="de-DE" altLang="de-DE" sz="1200" b="1" dirty="0" err="1">
                <a:solidFill>
                  <a:srgbClr val="000000"/>
                </a:solidFill>
              </a:rPr>
              <a:t>teidigungsausgaben</a:t>
            </a:r>
            <a:r>
              <a:rPr lang="de-DE" altLang="de-DE" sz="1200" b="1" dirty="0">
                <a:solidFill>
                  <a:srgbClr val="000000"/>
                </a:solidFill>
              </a:rPr>
              <a:t> 1 vom Hundert im Verhältnis zum nominalen Bruttoinlandsprodukt übersteigen.“</a:t>
            </a:r>
          </a:p>
          <a:p>
            <a:pPr eaLnBrk="1" hangingPunct="1">
              <a:buClrTx/>
            </a:pPr>
            <a:r>
              <a:rPr lang="de-DE" altLang="de-DE" sz="1200" dirty="0">
                <a:solidFill>
                  <a:srgbClr val="000000"/>
                </a:solidFill>
              </a:rPr>
              <a:t>b) In dem neuen Satz 5 werden die Wörter „Sätzen 1 bis 3“ durch die Wörter „Sätzen 1 bis 4“ ersetzt.</a:t>
            </a:r>
          </a:p>
          <a:p>
            <a:pPr eaLnBrk="1" hangingPunct="1">
              <a:buClrTx/>
            </a:pPr>
            <a:r>
              <a:rPr lang="de-DE" altLang="de-DE" sz="1200" dirty="0">
                <a:solidFill>
                  <a:srgbClr val="000000"/>
                </a:solidFill>
              </a:rPr>
              <a:t>c) In dem neuen Satz 6 werden nach den Wörtern „Transaktionen und“ die Wörter „um Verteidigungsaus-</a:t>
            </a:r>
          </a:p>
          <a:p>
            <a:pPr eaLnBrk="1" hangingPunct="1">
              <a:buClrTx/>
            </a:pPr>
            <a:r>
              <a:rPr lang="de-DE" altLang="de-DE" sz="1200" dirty="0">
                <a:solidFill>
                  <a:srgbClr val="000000"/>
                </a:solidFill>
              </a:rPr>
              <a:t>gaben oberhalb von 1 vom Hundert im Verhältnis zum nominalen Bruttoinlandsprodukt,“ eingefügt.</a:t>
            </a:r>
          </a:p>
          <a:p>
            <a:pPr eaLnBrk="1" hangingPunct="1">
              <a:buClrTx/>
            </a:pPr>
            <a:r>
              <a:rPr lang="de-DE" altLang="de-DE" sz="1200" dirty="0">
                <a:solidFill>
                  <a:srgbClr val="000000"/>
                </a:solidFill>
              </a:rPr>
              <a:t>d) In dem neuen Satz 9 wird die Angabe „Satz 6“ durch die Angabe „Satz 7“ ersetzt</a:t>
            </a:r>
          </a:p>
        </p:txBody>
      </p:sp>
      <p:sp>
        <p:nvSpPr>
          <p:cNvPr id="13" name="Rechteck 12">
            <a:extLst>
              <a:ext uri="{FF2B5EF4-FFF2-40B4-BE49-F238E27FC236}">
                <a16:creationId xmlns:a16="http://schemas.microsoft.com/office/drawing/2014/main" id="{CC6FF2B0-C9F3-48C2-BA4F-91A9377FD90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03115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Entwicklung von Defizit und Schulden</a:t>
            </a:r>
          </a:p>
        </p:txBody>
      </p:sp>
      <p:sp>
        <p:nvSpPr>
          <p:cNvPr id="5" name="Textfeld 4">
            <a:extLst>
              <a:ext uri="{FF2B5EF4-FFF2-40B4-BE49-F238E27FC236}">
                <a16:creationId xmlns:a16="http://schemas.microsoft.com/office/drawing/2014/main" id="{3A14F6E1-ABD0-460B-9542-70CC99632247}"/>
              </a:ext>
            </a:extLst>
          </p:cNvPr>
          <p:cNvSpPr txBox="1"/>
          <p:nvPr/>
        </p:nvSpPr>
        <p:spPr>
          <a:xfrm>
            <a:off x="304054" y="158617"/>
            <a:ext cx="1787711" cy="284807"/>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a:t>
            </a:r>
            <a:r>
              <a:rPr lang="de-DE" sz="1000" dirty="0" err="1">
                <a:latin typeface="Times New Roman" panose="02020603050405020304" pitchFamily="18" charset="0"/>
                <a:cs typeface="Times New Roman" panose="02020603050405020304" pitchFamily="18" charset="0"/>
              </a:rPr>
              <a:t>Destatis</a:t>
            </a:r>
            <a:r>
              <a:rPr lang="de-DE" sz="1000" dirty="0">
                <a:latin typeface="Times New Roman" panose="02020603050405020304" pitchFamily="18" charset="0"/>
                <a:cs typeface="Times New Roman" panose="02020603050405020304" pitchFamily="18" charset="0"/>
              </a:rPr>
              <a:t>, Bundesbank</a:t>
            </a:r>
          </a:p>
        </p:txBody>
      </p:sp>
      <p:sp>
        <p:nvSpPr>
          <p:cNvPr id="4" name="Textfeld 3">
            <a:extLst>
              <a:ext uri="{FF2B5EF4-FFF2-40B4-BE49-F238E27FC236}">
                <a16:creationId xmlns:a16="http://schemas.microsoft.com/office/drawing/2014/main" id="{5D4C3880-B67D-4928-A137-9595E9C885D6}"/>
              </a:ext>
            </a:extLst>
          </p:cNvPr>
          <p:cNvSpPr txBox="1"/>
          <p:nvPr/>
        </p:nvSpPr>
        <p:spPr>
          <a:xfrm>
            <a:off x="473793" y="4078403"/>
            <a:ext cx="3822632" cy="400110"/>
          </a:xfrm>
          <a:prstGeom prst="rect">
            <a:avLst/>
          </a:prstGeom>
          <a:noFill/>
        </p:spPr>
        <p:txBody>
          <a:bodyPr wrap="square" rtlCol="0">
            <a:spAutoFit/>
          </a:bodyPr>
          <a:lstStyle/>
          <a:p>
            <a:r>
              <a:rPr lang="de-DE" sz="1000" dirty="0"/>
              <a:t>Defizit:	Finanzierungssaldo des Staates in Relation</a:t>
            </a:r>
          </a:p>
          <a:p>
            <a:r>
              <a:rPr lang="de-DE" sz="1000" dirty="0"/>
              <a:t>	zum Bruttoinlandsprodukt</a:t>
            </a:r>
          </a:p>
        </p:txBody>
      </p:sp>
      <p:sp>
        <p:nvSpPr>
          <p:cNvPr id="7" name="Textfeld 6">
            <a:extLst>
              <a:ext uri="{FF2B5EF4-FFF2-40B4-BE49-F238E27FC236}">
                <a16:creationId xmlns:a16="http://schemas.microsoft.com/office/drawing/2014/main" id="{300E660F-7FF5-46BD-A65E-542C9FD0A2EE}"/>
              </a:ext>
            </a:extLst>
          </p:cNvPr>
          <p:cNvSpPr txBox="1"/>
          <p:nvPr/>
        </p:nvSpPr>
        <p:spPr>
          <a:xfrm>
            <a:off x="4712549" y="4095710"/>
            <a:ext cx="3500086" cy="400110"/>
          </a:xfrm>
          <a:prstGeom prst="rect">
            <a:avLst/>
          </a:prstGeom>
          <a:noFill/>
        </p:spPr>
        <p:txBody>
          <a:bodyPr wrap="square" rtlCol="0">
            <a:spAutoFit/>
          </a:bodyPr>
          <a:lstStyle/>
          <a:p>
            <a:r>
              <a:rPr lang="de-DE" sz="1000" dirty="0" err="1"/>
              <a:t>Schuldenstandsquote</a:t>
            </a:r>
            <a:r>
              <a:rPr lang="de-DE" sz="1000" dirty="0"/>
              <a:t> : Schulden des Staates in Relation</a:t>
            </a:r>
          </a:p>
          <a:p>
            <a:r>
              <a:rPr lang="de-DE" sz="1000" dirty="0"/>
              <a:t>	                        zum Bruttoinlandsprodukt</a:t>
            </a:r>
          </a:p>
        </p:txBody>
      </p:sp>
      <p:sp>
        <p:nvSpPr>
          <p:cNvPr id="21" name="Rechteck 20">
            <a:extLst>
              <a:ext uri="{FF2B5EF4-FFF2-40B4-BE49-F238E27FC236}">
                <a16:creationId xmlns:a16="http://schemas.microsoft.com/office/drawing/2014/main" id="{B6934B8E-538E-45C6-83DC-2031505CF4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200B242-1E80-E27E-7292-9FBBFB2E1799}"/>
              </a:ext>
            </a:extLst>
          </p:cNvPr>
          <p:cNvPicPr>
            <a:picLocks noChangeAspect="1"/>
          </p:cNvPicPr>
          <p:nvPr/>
        </p:nvPicPr>
        <p:blipFill>
          <a:blip r:embed="rId2"/>
          <a:stretch>
            <a:fillRect/>
          </a:stretch>
        </p:blipFill>
        <p:spPr>
          <a:xfrm>
            <a:off x="19049" y="592517"/>
            <a:ext cx="9220513" cy="3416927"/>
          </a:xfrm>
          <a:prstGeom prst="rect">
            <a:avLst/>
          </a:prstGeom>
        </p:spPr>
      </p:pic>
    </p:spTree>
    <p:extLst>
      <p:ext uri="{BB962C8B-B14F-4D97-AF65-F5344CB8AC3E}">
        <p14:creationId xmlns:p14="http://schemas.microsoft.com/office/powerpoint/2010/main" val="409389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ChangeArrowheads="1"/>
          </p:cNvSpPr>
          <p:nvPr/>
        </p:nvSpPr>
        <p:spPr bwMode="auto">
          <a:xfrm>
            <a:off x="4688378" y="8273"/>
            <a:ext cx="750749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In eigner Sache HRI Konjunkturprognose </a:t>
            </a:r>
            <a:r>
              <a:rPr lang="de-DE" sz="2400" b="1" dirty="0" err="1">
                <a:solidFill>
                  <a:srgbClr val="000000"/>
                </a:solidFill>
                <a:latin typeface="Sparkasse Rg" pitchFamily="34" charset="0"/>
              </a:rPr>
              <a:t>Mrz</a:t>
            </a:r>
            <a:r>
              <a:rPr lang="de-DE" sz="2400" b="1" dirty="0">
                <a:solidFill>
                  <a:srgbClr val="000000"/>
                </a:solidFill>
                <a:latin typeface="Sparkasse Rg" pitchFamily="34" charset="0"/>
              </a:rPr>
              <a:t> 2025</a:t>
            </a:r>
          </a:p>
        </p:txBody>
      </p:sp>
      <p:sp>
        <p:nvSpPr>
          <p:cNvPr id="6" name="Rechteck 5">
            <a:extLst>
              <a:ext uri="{FF2B5EF4-FFF2-40B4-BE49-F238E27FC236}">
                <a16:creationId xmlns:a16="http://schemas.microsoft.com/office/drawing/2014/main" id="{0E14B70F-0DA6-4B77-A6B8-776E1FF4E1B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97A01525-49EA-909C-5059-A3D57695A1E6}"/>
              </a:ext>
            </a:extLst>
          </p:cNvPr>
          <p:cNvPicPr>
            <a:picLocks noChangeAspect="1"/>
          </p:cNvPicPr>
          <p:nvPr/>
        </p:nvPicPr>
        <p:blipFill>
          <a:blip r:embed="rId3"/>
          <a:stretch>
            <a:fillRect/>
          </a:stretch>
        </p:blipFill>
        <p:spPr>
          <a:xfrm>
            <a:off x="6685986" y="472119"/>
            <a:ext cx="1682762" cy="6343446"/>
          </a:xfrm>
          <a:prstGeom prst="rect">
            <a:avLst/>
          </a:prstGeom>
        </p:spPr>
      </p:pic>
      <p:pic>
        <p:nvPicPr>
          <p:cNvPr id="9" name="Grafik 8">
            <a:extLst>
              <a:ext uri="{FF2B5EF4-FFF2-40B4-BE49-F238E27FC236}">
                <a16:creationId xmlns:a16="http://schemas.microsoft.com/office/drawing/2014/main" id="{BF703F63-44EE-0509-BD6B-D1953CC16691}"/>
              </a:ext>
            </a:extLst>
          </p:cNvPr>
          <p:cNvPicPr>
            <a:picLocks noChangeAspect="1"/>
          </p:cNvPicPr>
          <p:nvPr/>
        </p:nvPicPr>
        <p:blipFill>
          <a:blip r:embed="rId4"/>
          <a:stretch>
            <a:fillRect/>
          </a:stretch>
        </p:blipFill>
        <p:spPr>
          <a:xfrm>
            <a:off x="1315008" y="534017"/>
            <a:ext cx="4780992" cy="6377214"/>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720D5D6F-C160-434B-95DB-A5146E16A224}"/>
                  </a:ext>
                </a:extLst>
              </p14:cNvPr>
              <p14:cNvContentPartPr/>
              <p14:nvPr/>
            </p14:nvContentPartPr>
            <p14:xfrm>
              <a:off x="1167773" y="1804560"/>
              <a:ext cx="360" cy="360"/>
            </p14:xfrm>
          </p:contentPart>
        </mc:Choice>
        <mc:Fallback>
          <p:pic>
            <p:nvPicPr>
              <p:cNvPr id="2" name="Freihand 1">
                <a:extLst>
                  <a:ext uri="{FF2B5EF4-FFF2-40B4-BE49-F238E27FC236}">
                    <a16:creationId xmlns:a16="http://schemas.microsoft.com/office/drawing/2014/main" id="{720D5D6F-C160-434B-95DB-A5146E16A224}"/>
                  </a:ext>
                </a:extLst>
              </p:cNvPr>
              <p:cNvPicPr/>
              <p:nvPr/>
            </p:nvPicPr>
            <p:blipFill>
              <a:blip r:embed="rId6"/>
              <a:stretch>
                <a:fillRect/>
              </a:stretch>
            </p:blipFill>
            <p:spPr>
              <a:xfrm>
                <a:off x="1163453" y="18002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5DFE2814-DDC3-4A83-9873-E91ABA637EED}"/>
                  </a:ext>
                </a:extLst>
              </p14:cNvPr>
              <p14:cNvContentPartPr/>
              <p14:nvPr/>
            </p14:nvContentPartPr>
            <p14:xfrm>
              <a:off x="2582933" y="2652000"/>
              <a:ext cx="976680" cy="742680"/>
            </p14:xfrm>
          </p:contentPart>
        </mc:Choice>
        <mc:Fallback>
          <p:pic>
            <p:nvPicPr>
              <p:cNvPr id="3" name="Freihand 2">
                <a:extLst>
                  <a:ext uri="{FF2B5EF4-FFF2-40B4-BE49-F238E27FC236}">
                    <a16:creationId xmlns:a16="http://schemas.microsoft.com/office/drawing/2014/main" id="{5DFE2814-DDC3-4A83-9873-E91ABA637EED}"/>
                  </a:ext>
                </a:extLst>
              </p:cNvPr>
              <p:cNvPicPr/>
              <p:nvPr/>
            </p:nvPicPr>
            <p:blipFill>
              <a:blip r:embed="rId8"/>
              <a:stretch>
                <a:fillRect/>
              </a:stretch>
            </p:blipFill>
            <p:spPr>
              <a:xfrm>
                <a:off x="2578613" y="2647680"/>
                <a:ext cx="985320" cy="751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Freihand 3">
                <a:extLst>
                  <a:ext uri="{FF2B5EF4-FFF2-40B4-BE49-F238E27FC236}">
                    <a16:creationId xmlns:a16="http://schemas.microsoft.com/office/drawing/2014/main" id="{E6553223-32AC-4D49-BA77-8610D0BB68C7}"/>
                  </a:ext>
                </a:extLst>
              </p14:cNvPr>
              <p14:cNvContentPartPr/>
              <p14:nvPr/>
            </p14:nvContentPartPr>
            <p14:xfrm>
              <a:off x="2828813" y="5030880"/>
              <a:ext cx="1206360" cy="647280"/>
            </p14:xfrm>
          </p:contentPart>
        </mc:Choice>
        <mc:Fallback>
          <p:pic>
            <p:nvPicPr>
              <p:cNvPr id="4" name="Freihand 3">
                <a:extLst>
                  <a:ext uri="{FF2B5EF4-FFF2-40B4-BE49-F238E27FC236}">
                    <a16:creationId xmlns:a16="http://schemas.microsoft.com/office/drawing/2014/main" id="{E6553223-32AC-4D49-BA77-8610D0BB68C7}"/>
                  </a:ext>
                </a:extLst>
              </p:cNvPr>
              <p:cNvPicPr/>
              <p:nvPr/>
            </p:nvPicPr>
            <p:blipFill>
              <a:blip r:embed="rId10"/>
              <a:stretch>
                <a:fillRect/>
              </a:stretch>
            </p:blipFill>
            <p:spPr>
              <a:xfrm>
                <a:off x="2824493" y="5026560"/>
                <a:ext cx="1215000" cy="655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 name="Freihand 4">
                <a:extLst>
                  <a:ext uri="{FF2B5EF4-FFF2-40B4-BE49-F238E27FC236}">
                    <a16:creationId xmlns:a16="http://schemas.microsoft.com/office/drawing/2014/main" id="{3E499ED4-60F2-4275-9DFB-FD19F0CEA156}"/>
                  </a:ext>
                </a:extLst>
              </p14:cNvPr>
              <p14:cNvContentPartPr/>
              <p14:nvPr/>
            </p14:nvContentPartPr>
            <p14:xfrm>
              <a:off x="4118693" y="1127760"/>
              <a:ext cx="2234160" cy="5445000"/>
            </p14:xfrm>
          </p:contentPart>
        </mc:Choice>
        <mc:Fallback>
          <p:pic>
            <p:nvPicPr>
              <p:cNvPr id="5" name="Freihand 4">
                <a:extLst>
                  <a:ext uri="{FF2B5EF4-FFF2-40B4-BE49-F238E27FC236}">
                    <a16:creationId xmlns:a16="http://schemas.microsoft.com/office/drawing/2014/main" id="{3E499ED4-60F2-4275-9DFB-FD19F0CEA156}"/>
                  </a:ext>
                </a:extLst>
              </p:cNvPr>
              <p:cNvPicPr/>
              <p:nvPr/>
            </p:nvPicPr>
            <p:blipFill>
              <a:blip r:embed="rId12"/>
              <a:stretch>
                <a:fillRect/>
              </a:stretch>
            </p:blipFill>
            <p:spPr>
              <a:xfrm>
                <a:off x="4114373" y="1123440"/>
                <a:ext cx="2242800" cy="5453640"/>
              </a:xfrm>
              <a:prstGeom prst="rect">
                <a:avLst/>
              </a:prstGeom>
            </p:spPr>
          </p:pic>
        </mc:Fallback>
      </mc:AlternateContent>
      <p:grpSp>
        <p:nvGrpSpPr>
          <p:cNvPr id="11" name="Gruppieren 10">
            <a:extLst>
              <a:ext uri="{FF2B5EF4-FFF2-40B4-BE49-F238E27FC236}">
                <a16:creationId xmlns:a16="http://schemas.microsoft.com/office/drawing/2014/main" id="{F9F89CEA-23B3-45A1-9576-1E6C817FA5D1}"/>
              </a:ext>
            </a:extLst>
          </p:cNvPr>
          <p:cNvGrpSpPr/>
          <p:nvPr/>
        </p:nvGrpSpPr>
        <p:grpSpPr>
          <a:xfrm>
            <a:off x="5151533" y="1484880"/>
            <a:ext cx="876600" cy="432720"/>
            <a:chOff x="5151533" y="1484880"/>
            <a:chExt cx="876600" cy="432720"/>
          </a:xfrm>
        </p:grpSpPr>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EF3D34AE-F7A8-4D37-BB63-C184FE266F1A}"/>
                    </a:ext>
                  </a:extLst>
                </p14:cNvPr>
                <p14:cNvContentPartPr/>
                <p14:nvPr/>
              </p14:nvContentPartPr>
              <p14:xfrm>
                <a:off x="5565893" y="1524480"/>
                <a:ext cx="462240" cy="192600"/>
              </p14:xfrm>
            </p:contentPart>
          </mc:Choice>
          <mc:Fallback>
            <p:pic>
              <p:nvPicPr>
                <p:cNvPr id="8" name="Freihand 7">
                  <a:extLst>
                    <a:ext uri="{FF2B5EF4-FFF2-40B4-BE49-F238E27FC236}">
                      <a16:creationId xmlns:a16="http://schemas.microsoft.com/office/drawing/2014/main" id="{EF3D34AE-F7A8-4D37-BB63-C184FE266F1A}"/>
                    </a:ext>
                  </a:extLst>
                </p:cNvPr>
                <p:cNvPicPr/>
                <p:nvPr/>
              </p:nvPicPr>
              <p:blipFill>
                <a:blip r:embed="rId14"/>
                <a:stretch>
                  <a:fillRect/>
                </a:stretch>
              </p:blipFill>
              <p:spPr>
                <a:xfrm>
                  <a:off x="5561573" y="1520160"/>
                  <a:ext cx="4708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E868E8AB-47FD-43DE-9E6B-560A8C72385A}"/>
                    </a:ext>
                  </a:extLst>
                </p14:cNvPr>
                <p14:cNvContentPartPr/>
                <p14:nvPr/>
              </p14:nvContentPartPr>
              <p14:xfrm>
                <a:off x="5151533" y="1484880"/>
                <a:ext cx="532800" cy="432720"/>
              </p14:xfrm>
            </p:contentPart>
          </mc:Choice>
          <mc:Fallback>
            <p:pic>
              <p:nvPicPr>
                <p:cNvPr id="10" name="Freihand 9">
                  <a:extLst>
                    <a:ext uri="{FF2B5EF4-FFF2-40B4-BE49-F238E27FC236}">
                      <a16:creationId xmlns:a16="http://schemas.microsoft.com/office/drawing/2014/main" id="{E868E8AB-47FD-43DE-9E6B-560A8C72385A}"/>
                    </a:ext>
                  </a:extLst>
                </p:cNvPr>
                <p:cNvPicPr/>
                <p:nvPr/>
              </p:nvPicPr>
              <p:blipFill>
                <a:blip r:embed="rId16"/>
                <a:stretch>
                  <a:fillRect/>
                </a:stretch>
              </p:blipFill>
              <p:spPr>
                <a:xfrm>
                  <a:off x="5147213" y="1480560"/>
                  <a:ext cx="541440" cy="441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E67698D1-8D39-4456-8AB9-9059731DDC58}"/>
                  </a:ext>
                </a:extLst>
              </p14:cNvPr>
              <p14:cNvContentPartPr/>
              <p14:nvPr/>
            </p14:nvContentPartPr>
            <p14:xfrm>
              <a:off x="7207853" y="2030640"/>
              <a:ext cx="1274760" cy="825480"/>
            </p14:xfrm>
          </p:contentPart>
        </mc:Choice>
        <mc:Fallback>
          <p:pic>
            <p:nvPicPr>
              <p:cNvPr id="12" name="Freihand 11">
                <a:extLst>
                  <a:ext uri="{FF2B5EF4-FFF2-40B4-BE49-F238E27FC236}">
                    <a16:creationId xmlns:a16="http://schemas.microsoft.com/office/drawing/2014/main" id="{E67698D1-8D39-4456-8AB9-9059731DDC58}"/>
                  </a:ext>
                </a:extLst>
              </p:cNvPr>
              <p:cNvPicPr/>
              <p:nvPr/>
            </p:nvPicPr>
            <p:blipFill>
              <a:blip r:embed="rId18"/>
              <a:stretch>
                <a:fillRect/>
              </a:stretch>
            </p:blipFill>
            <p:spPr>
              <a:xfrm>
                <a:off x="7203533" y="2026320"/>
                <a:ext cx="1283400" cy="834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E89172AF-A10D-4A21-BEDC-DD0E84D57ED7}"/>
                  </a:ext>
                </a:extLst>
              </p14:cNvPr>
              <p14:cNvContentPartPr/>
              <p14:nvPr/>
            </p14:nvContentPartPr>
            <p14:xfrm>
              <a:off x="6630413" y="3463800"/>
              <a:ext cx="1876320" cy="559800"/>
            </p14:xfrm>
          </p:contentPart>
        </mc:Choice>
        <mc:Fallback>
          <p:pic>
            <p:nvPicPr>
              <p:cNvPr id="13" name="Freihand 12">
                <a:extLst>
                  <a:ext uri="{FF2B5EF4-FFF2-40B4-BE49-F238E27FC236}">
                    <a16:creationId xmlns:a16="http://schemas.microsoft.com/office/drawing/2014/main" id="{E89172AF-A10D-4A21-BEDC-DD0E84D57ED7}"/>
                  </a:ext>
                </a:extLst>
              </p:cNvPr>
              <p:cNvPicPr/>
              <p:nvPr/>
            </p:nvPicPr>
            <p:blipFill>
              <a:blip r:embed="rId20"/>
              <a:stretch>
                <a:fillRect/>
              </a:stretch>
            </p:blipFill>
            <p:spPr>
              <a:xfrm>
                <a:off x="6626093" y="3459480"/>
                <a:ext cx="1884960" cy="5684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1C98D739-413C-4BDF-AB68-D32446C9B405}"/>
                  </a:ext>
                </a:extLst>
              </p14:cNvPr>
              <p14:cNvContentPartPr/>
              <p14:nvPr/>
            </p14:nvContentPartPr>
            <p14:xfrm>
              <a:off x="6914093" y="3426360"/>
              <a:ext cx="1343520" cy="438840"/>
            </p14:xfrm>
          </p:contentPart>
        </mc:Choice>
        <mc:Fallback>
          <p:pic>
            <p:nvPicPr>
              <p:cNvPr id="14" name="Freihand 13">
                <a:extLst>
                  <a:ext uri="{FF2B5EF4-FFF2-40B4-BE49-F238E27FC236}">
                    <a16:creationId xmlns:a16="http://schemas.microsoft.com/office/drawing/2014/main" id="{1C98D739-413C-4BDF-AB68-D32446C9B405}"/>
                  </a:ext>
                </a:extLst>
              </p:cNvPr>
              <p:cNvPicPr/>
              <p:nvPr/>
            </p:nvPicPr>
            <p:blipFill>
              <a:blip r:embed="rId22"/>
              <a:stretch>
                <a:fillRect/>
              </a:stretch>
            </p:blipFill>
            <p:spPr>
              <a:xfrm>
                <a:off x="6909773" y="3422040"/>
                <a:ext cx="1352160" cy="447480"/>
              </a:xfrm>
              <a:prstGeom prst="rect">
                <a:avLst/>
              </a:prstGeom>
            </p:spPr>
          </p:pic>
        </mc:Fallback>
      </mc:AlternateContent>
    </p:spTree>
    <p:extLst>
      <p:ext uri="{BB962C8B-B14F-4D97-AF65-F5344CB8AC3E}">
        <p14:creationId xmlns:p14="http://schemas.microsoft.com/office/powerpoint/2010/main" val="189099321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43774" y="104181"/>
            <a:ext cx="11622656" cy="744941"/>
          </a:xfrm>
          <a:prstGeom prst="rect">
            <a:avLst/>
          </a:prstGeom>
          <a:noFill/>
          <a:ln>
            <a:noFill/>
          </a:ln>
        </p:spPr>
        <p:txBody>
          <a:bodyPr lIns="81646" tIns="40823" rIns="81646" bIns="40823" anchor="ctr" anchorCtr="1"/>
          <a:lstStyle/>
          <a:p>
            <a:pPr algn="ctr">
              <a:lnSpc>
                <a:spcPct val="100000"/>
              </a:lnSpc>
            </a:pPr>
            <a:r>
              <a:rPr lang="de-DE" sz="2540" b="1">
                <a:solidFill>
                  <a:srgbClr val="000000"/>
                </a:solidFill>
                <a:latin typeface="Arial"/>
              </a:rPr>
              <a:t>Exkurs: Demographie in Deutschland</a:t>
            </a:r>
            <a:endParaRPr sz="2540" dirty="0"/>
          </a:p>
        </p:txBody>
      </p:sp>
      <p:pic>
        <p:nvPicPr>
          <p:cNvPr id="2" name="Grafik 1">
            <a:extLst>
              <a:ext uri="{FF2B5EF4-FFF2-40B4-BE49-F238E27FC236}">
                <a16:creationId xmlns:a16="http://schemas.microsoft.com/office/drawing/2014/main" id="{8C236F25-475F-9EFB-E680-3224B0476916}"/>
              </a:ext>
            </a:extLst>
          </p:cNvPr>
          <p:cNvPicPr>
            <a:picLocks noChangeAspect="1"/>
          </p:cNvPicPr>
          <p:nvPr/>
        </p:nvPicPr>
        <p:blipFill>
          <a:blip r:embed="rId3"/>
          <a:stretch>
            <a:fillRect/>
          </a:stretch>
        </p:blipFill>
        <p:spPr>
          <a:xfrm>
            <a:off x="10556" y="581704"/>
            <a:ext cx="4584589" cy="2755631"/>
          </a:xfrm>
          <a:prstGeom prst="rect">
            <a:avLst/>
          </a:prstGeom>
        </p:spPr>
      </p:pic>
      <p:pic>
        <p:nvPicPr>
          <p:cNvPr id="3" name="Grafik 2">
            <a:extLst>
              <a:ext uri="{FF2B5EF4-FFF2-40B4-BE49-F238E27FC236}">
                <a16:creationId xmlns:a16="http://schemas.microsoft.com/office/drawing/2014/main" id="{99DFA9BF-1C6E-9D41-EC83-846C4AD86A1D}"/>
              </a:ext>
            </a:extLst>
          </p:cNvPr>
          <p:cNvPicPr>
            <a:picLocks noChangeAspect="1"/>
          </p:cNvPicPr>
          <p:nvPr/>
        </p:nvPicPr>
        <p:blipFill>
          <a:blip r:embed="rId4"/>
          <a:stretch>
            <a:fillRect/>
          </a:stretch>
        </p:blipFill>
        <p:spPr>
          <a:xfrm>
            <a:off x="4506483" y="581703"/>
            <a:ext cx="4054882" cy="2755631"/>
          </a:xfrm>
          <a:prstGeom prst="rect">
            <a:avLst/>
          </a:prstGeom>
        </p:spPr>
      </p:pic>
      <p:pic>
        <p:nvPicPr>
          <p:cNvPr id="4" name="Grafik 3">
            <a:extLst>
              <a:ext uri="{FF2B5EF4-FFF2-40B4-BE49-F238E27FC236}">
                <a16:creationId xmlns:a16="http://schemas.microsoft.com/office/drawing/2014/main" id="{F3DDDE41-14F5-9844-1C8C-09B830CEBDED}"/>
              </a:ext>
            </a:extLst>
          </p:cNvPr>
          <p:cNvPicPr>
            <a:picLocks noChangeAspect="1"/>
          </p:cNvPicPr>
          <p:nvPr/>
        </p:nvPicPr>
        <p:blipFill>
          <a:blip r:embed="rId5"/>
          <a:stretch>
            <a:fillRect/>
          </a:stretch>
        </p:blipFill>
        <p:spPr>
          <a:xfrm>
            <a:off x="10556" y="3730770"/>
            <a:ext cx="4584589" cy="2755631"/>
          </a:xfrm>
          <a:prstGeom prst="rect">
            <a:avLst/>
          </a:prstGeom>
        </p:spPr>
      </p:pic>
      <p:pic>
        <p:nvPicPr>
          <p:cNvPr id="5" name="Grafik 4">
            <a:extLst>
              <a:ext uri="{FF2B5EF4-FFF2-40B4-BE49-F238E27FC236}">
                <a16:creationId xmlns:a16="http://schemas.microsoft.com/office/drawing/2014/main" id="{9AF6644A-5491-D5FB-6792-FCA5D3B5D461}"/>
              </a:ext>
            </a:extLst>
          </p:cNvPr>
          <p:cNvPicPr>
            <a:picLocks noChangeAspect="1"/>
          </p:cNvPicPr>
          <p:nvPr/>
        </p:nvPicPr>
        <p:blipFill>
          <a:blip r:embed="rId6"/>
          <a:stretch>
            <a:fillRect/>
          </a:stretch>
        </p:blipFill>
        <p:spPr>
          <a:xfrm>
            <a:off x="4493896" y="3705370"/>
            <a:ext cx="4054882" cy="2755631"/>
          </a:xfrm>
          <a:prstGeom prst="rect">
            <a:avLst/>
          </a:prstGeom>
        </p:spPr>
      </p:pic>
      <p:sp>
        <p:nvSpPr>
          <p:cNvPr id="7" name="Textfeld 6">
            <a:extLst>
              <a:ext uri="{FF2B5EF4-FFF2-40B4-BE49-F238E27FC236}">
                <a16:creationId xmlns:a16="http://schemas.microsoft.com/office/drawing/2014/main" id="{E79A244F-9B50-0000-AFE6-8B1E46C15DC2}"/>
              </a:ext>
            </a:extLst>
          </p:cNvPr>
          <p:cNvSpPr txBox="1"/>
          <p:nvPr/>
        </p:nvSpPr>
        <p:spPr>
          <a:xfrm>
            <a:off x="335773" y="283877"/>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8" name="Rechteck 7">
            <a:extLst>
              <a:ext uri="{FF2B5EF4-FFF2-40B4-BE49-F238E27FC236}">
                <a16:creationId xmlns:a16="http://schemas.microsoft.com/office/drawing/2014/main" id="{D00A15B0-6258-4DED-9331-78285797C67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7">
            <p14:nvContentPartPr>
              <p14:cNvPr id="17" name="Freihand 16">
                <a:extLst>
                  <a:ext uri="{FF2B5EF4-FFF2-40B4-BE49-F238E27FC236}">
                    <a16:creationId xmlns:a16="http://schemas.microsoft.com/office/drawing/2014/main" id="{77E7D80B-A296-4572-BA6F-5E381C3BBB6E}"/>
                  </a:ext>
                </a:extLst>
              </p14:cNvPr>
              <p14:cNvContentPartPr/>
              <p14:nvPr/>
            </p14:nvContentPartPr>
            <p14:xfrm>
              <a:off x="4132373" y="2844067"/>
              <a:ext cx="360" cy="360"/>
            </p14:xfrm>
          </p:contentPart>
        </mc:Choice>
        <mc:Fallback>
          <p:pic>
            <p:nvPicPr>
              <p:cNvPr id="17" name="Freihand 16">
                <a:extLst>
                  <a:ext uri="{FF2B5EF4-FFF2-40B4-BE49-F238E27FC236}">
                    <a16:creationId xmlns:a16="http://schemas.microsoft.com/office/drawing/2014/main" id="{77E7D80B-A296-4572-BA6F-5E381C3BBB6E}"/>
                  </a:ext>
                </a:extLst>
              </p:cNvPr>
              <p:cNvPicPr/>
              <p:nvPr/>
            </p:nvPicPr>
            <p:blipFill>
              <a:blip r:embed="rId8"/>
              <a:stretch>
                <a:fillRect/>
              </a:stretch>
            </p:blipFill>
            <p:spPr>
              <a:xfrm>
                <a:off x="4128053" y="2839747"/>
                <a:ext cx="9000" cy="9000"/>
              </a:xfrm>
              <a:prstGeom prst="rect">
                <a:avLst/>
              </a:prstGeom>
            </p:spPr>
          </p:pic>
        </mc:Fallback>
      </mc:AlternateContent>
      <p:grpSp>
        <p:nvGrpSpPr>
          <p:cNvPr id="30" name="Gruppieren 29">
            <a:extLst>
              <a:ext uri="{FF2B5EF4-FFF2-40B4-BE49-F238E27FC236}">
                <a16:creationId xmlns:a16="http://schemas.microsoft.com/office/drawing/2014/main" id="{92998E07-CAAB-49C8-B819-9D5488048089}"/>
              </a:ext>
            </a:extLst>
          </p:cNvPr>
          <p:cNvGrpSpPr/>
          <p:nvPr/>
        </p:nvGrpSpPr>
        <p:grpSpPr>
          <a:xfrm>
            <a:off x="3326693" y="2911747"/>
            <a:ext cx="936000" cy="578520"/>
            <a:chOff x="3326693" y="2911747"/>
            <a:chExt cx="936000" cy="578520"/>
          </a:xfrm>
        </p:grpSpPr>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EBE23F89-9643-492B-B021-4E7DDA8A23F3}"/>
                    </a:ext>
                  </a:extLst>
                </p14:cNvPr>
                <p14:cNvContentPartPr/>
                <p14:nvPr/>
              </p14:nvContentPartPr>
              <p14:xfrm>
                <a:off x="3326693" y="3154027"/>
                <a:ext cx="117720" cy="11880"/>
              </p14:xfrm>
            </p:contentPart>
          </mc:Choice>
          <mc:Fallback>
            <p:pic>
              <p:nvPicPr>
                <p:cNvPr id="9" name="Freihand 8">
                  <a:extLst>
                    <a:ext uri="{FF2B5EF4-FFF2-40B4-BE49-F238E27FC236}">
                      <a16:creationId xmlns:a16="http://schemas.microsoft.com/office/drawing/2014/main" id="{EBE23F89-9643-492B-B021-4E7DDA8A23F3}"/>
                    </a:ext>
                  </a:extLst>
                </p:cNvPr>
                <p:cNvPicPr/>
                <p:nvPr/>
              </p:nvPicPr>
              <p:blipFill>
                <a:blip r:embed="rId10"/>
                <a:stretch>
                  <a:fillRect/>
                </a:stretch>
              </p:blipFill>
              <p:spPr>
                <a:xfrm>
                  <a:off x="3322373" y="3149707"/>
                  <a:ext cx="1263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26977414-1715-4646-AB80-5A8EE7A204A4}"/>
                    </a:ext>
                  </a:extLst>
                </p14:cNvPr>
                <p14:cNvContentPartPr/>
                <p14:nvPr/>
              </p14:nvContentPartPr>
              <p14:xfrm>
                <a:off x="3402293" y="3116227"/>
                <a:ext cx="109800" cy="74880"/>
              </p14:xfrm>
            </p:contentPart>
          </mc:Choice>
          <mc:Fallback>
            <p:pic>
              <p:nvPicPr>
                <p:cNvPr id="10" name="Freihand 9">
                  <a:extLst>
                    <a:ext uri="{FF2B5EF4-FFF2-40B4-BE49-F238E27FC236}">
                      <a16:creationId xmlns:a16="http://schemas.microsoft.com/office/drawing/2014/main" id="{26977414-1715-4646-AB80-5A8EE7A204A4}"/>
                    </a:ext>
                  </a:extLst>
                </p:cNvPr>
                <p:cNvPicPr/>
                <p:nvPr/>
              </p:nvPicPr>
              <p:blipFill>
                <a:blip r:embed="rId12"/>
                <a:stretch>
                  <a:fillRect/>
                </a:stretch>
              </p:blipFill>
              <p:spPr>
                <a:xfrm>
                  <a:off x="3397973" y="3111907"/>
                  <a:ext cx="1184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93C0C7D8-E52C-4D8C-89E1-B3979A3EB41A}"/>
                    </a:ext>
                  </a:extLst>
                </p14:cNvPr>
                <p14:cNvContentPartPr/>
                <p14:nvPr/>
              </p14:nvContentPartPr>
              <p14:xfrm>
                <a:off x="3703613" y="3018667"/>
                <a:ext cx="100440" cy="69840"/>
              </p14:xfrm>
            </p:contentPart>
          </mc:Choice>
          <mc:Fallback>
            <p:pic>
              <p:nvPicPr>
                <p:cNvPr id="12" name="Freihand 11">
                  <a:extLst>
                    <a:ext uri="{FF2B5EF4-FFF2-40B4-BE49-F238E27FC236}">
                      <a16:creationId xmlns:a16="http://schemas.microsoft.com/office/drawing/2014/main" id="{93C0C7D8-E52C-4D8C-89E1-B3979A3EB41A}"/>
                    </a:ext>
                  </a:extLst>
                </p:cNvPr>
                <p:cNvPicPr/>
                <p:nvPr/>
              </p:nvPicPr>
              <p:blipFill>
                <a:blip r:embed="rId14"/>
                <a:stretch>
                  <a:fillRect/>
                </a:stretch>
              </p:blipFill>
              <p:spPr>
                <a:xfrm>
                  <a:off x="3699293" y="3014347"/>
                  <a:ext cx="1090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E8FAB5E6-9C03-4411-B33F-70D990680F78}"/>
                    </a:ext>
                  </a:extLst>
                </p14:cNvPr>
                <p14:cNvContentPartPr/>
                <p14:nvPr/>
              </p14:nvContentPartPr>
              <p14:xfrm>
                <a:off x="3842573" y="2956027"/>
                <a:ext cx="71280" cy="113760"/>
              </p14:xfrm>
            </p:contentPart>
          </mc:Choice>
          <mc:Fallback>
            <p:pic>
              <p:nvPicPr>
                <p:cNvPr id="13" name="Freihand 12">
                  <a:extLst>
                    <a:ext uri="{FF2B5EF4-FFF2-40B4-BE49-F238E27FC236}">
                      <a16:creationId xmlns:a16="http://schemas.microsoft.com/office/drawing/2014/main" id="{E8FAB5E6-9C03-4411-B33F-70D990680F78}"/>
                    </a:ext>
                  </a:extLst>
                </p:cNvPr>
                <p:cNvPicPr/>
                <p:nvPr/>
              </p:nvPicPr>
              <p:blipFill>
                <a:blip r:embed="rId16"/>
                <a:stretch>
                  <a:fillRect/>
                </a:stretch>
              </p:blipFill>
              <p:spPr>
                <a:xfrm>
                  <a:off x="3838253" y="2951707"/>
                  <a:ext cx="799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A716DA36-7937-4C57-B62B-1BEA8CF6FEB5}"/>
                    </a:ext>
                  </a:extLst>
                </p14:cNvPr>
                <p14:cNvContentPartPr/>
                <p14:nvPr/>
              </p14:nvContentPartPr>
              <p14:xfrm>
                <a:off x="3961733" y="2960347"/>
                <a:ext cx="61920" cy="87840"/>
              </p14:xfrm>
            </p:contentPart>
          </mc:Choice>
          <mc:Fallback>
            <p:pic>
              <p:nvPicPr>
                <p:cNvPr id="14" name="Freihand 13">
                  <a:extLst>
                    <a:ext uri="{FF2B5EF4-FFF2-40B4-BE49-F238E27FC236}">
                      <a16:creationId xmlns:a16="http://schemas.microsoft.com/office/drawing/2014/main" id="{A716DA36-7937-4C57-B62B-1BEA8CF6FEB5}"/>
                    </a:ext>
                  </a:extLst>
                </p:cNvPr>
                <p:cNvPicPr/>
                <p:nvPr/>
              </p:nvPicPr>
              <p:blipFill>
                <a:blip r:embed="rId18"/>
                <a:stretch>
                  <a:fillRect/>
                </a:stretch>
              </p:blipFill>
              <p:spPr>
                <a:xfrm>
                  <a:off x="3957413" y="2956027"/>
                  <a:ext cx="705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BD91426A-BCBE-411A-A619-B64F8B3A3621}"/>
                    </a:ext>
                  </a:extLst>
                </p14:cNvPr>
                <p14:cNvContentPartPr/>
                <p14:nvPr/>
              </p14:nvContentPartPr>
              <p14:xfrm>
                <a:off x="3970373" y="2930827"/>
                <a:ext cx="82440" cy="29880"/>
              </p14:xfrm>
            </p:contentPart>
          </mc:Choice>
          <mc:Fallback>
            <p:pic>
              <p:nvPicPr>
                <p:cNvPr id="15" name="Freihand 14">
                  <a:extLst>
                    <a:ext uri="{FF2B5EF4-FFF2-40B4-BE49-F238E27FC236}">
                      <a16:creationId xmlns:a16="http://schemas.microsoft.com/office/drawing/2014/main" id="{BD91426A-BCBE-411A-A619-B64F8B3A3621}"/>
                    </a:ext>
                  </a:extLst>
                </p:cNvPr>
                <p:cNvPicPr/>
                <p:nvPr/>
              </p:nvPicPr>
              <p:blipFill>
                <a:blip r:embed="rId20"/>
                <a:stretch>
                  <a:fillRect/>
                </a:stretch>
              </p:blipFill>
              <p:spPr>
                <a:xfrm>
                  <a:off x="3966053" y="2926507"/>
                  <a:ext cx="910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D68E97E7-2B27-42FE-B773-9C62C80B96B3}"/>
                    </a:ext>
                  </a:extLst>
                </p14:cNvPr>
                <p14:cNvContentPartPr/>
                <p14:nvPr/>
              </p14:nvContentPartPr>
              <p14:xfrm>
                <a:off x="4098173" y="2911747"/>
                <a:ext cx="38880" cy="170280"/>
              </p14:xfrm>
            </p:contentPart>
          </mc:Choice>
          <mc:Fallback>
            <p:pic>
              <p:nvPicPr>
                <p:cNvPr id="16" name="Freihand 15">
                  <a:extLst>
                    <a:ext uri="{FF2B5EF4-FFF2-40B4-BE49-F238E27FC236}">
                      <a16:creationId xmlns:a16="http://schemas.microsoft.com/office/drawing/2014/main" id="{D68E97E7-2B27-42FE-B773-9C62C80B96B3}"/>
                    </a:ext>
                  </a:extLst>
                </p:cNvPr>
                <p:cNvPicPr/>
                <p:nvPr/>
              </p:nvPicPr>
              <p:blipFill>
                <a:blip r:embed="rId22"/>
                <a:stretch>
                  <a:fillRect/>
                </a:stretch>
              </p:blipFill>
              <p:spPr>
                <a:xfrm>
                  <a:off x="4093853" y="2907427"/>
                  <a:ext cx="475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87F58421-DE93-4950-A54A-5052422C8721}"/>
                    </a:ext>
                  </a:extLst>
                </p14:cNvPr>
                <p14:cNvContentPartPr/>
                <p14:nvPr/>
              </p14:nvContentPartPr>
              <p14:xfrm>
                <a:off x="3660773" y="3052147"/>
                <a:ext cx="601920" cy="150840"/>
              </p14:xfrm>
            </p:contentPart>
          </mc:Choice>
          <mc:Fallback>
            <p:pic>
              <p:nvPicPr>
                <p:cNvPr id="18" name="Freihand 17">
                  <a:extLst>
                    <a:ext uri="{FF2B5EF4-FFF2-40B4-BE49-F238E27FC236}">
                      <a16:creationId xmlns:a16="http://schemas.microsoft.com/office/drawing/2014/main" id="{87F58421-DE93-4950-A54A-5052422C8721}"/>
                    </a:ext>
                  </a:extLst>
                </p:cNvPr>
                <p:cNvPicPr/>
                <p:nvPr/>
              </p:nvPicPr>
              <p:blipFill>
                <a:blip r:embed="rId24"/>
                <a:stretch>
                  <a:fillRect/>
                </a:stretch>
              </p:blipFill>
              <p:spPr>
                <a:xfrm>
                  <a:off x="3656453" y="3047827"/>
                  <a:ext cx="6105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 name="Freihand 19">
                  <a:extLst>
                    <a:ext uri="{FF2B5EF4-FFF2-40B4-BE49-F238E27FC236}">
                      <a16:creationId xmlns:a16="http://schemas.microsoft.com/office/drawing/2014/main" id="{96771E20-590D-4824-A84F-F74365B157D1}"/>
                    </a:ext>
                  </a:extLst>
                </p14:cNvPr>
                <p14:cNvContentPartPr/>
                <p14:nvPr/>
              </p14:nvContentPartPr>
              <p14:xfrm>
                <a:off x="3629453" y="3251227"/>
                <a:ext cx="100440" cy="137160"/>
              </p14:xfrm>
            </p:contentPart>
          </mc:Choice>
          <mc:Fallback>
            <p:pic>
              <p:nvPicPr>
                <p:cNvPr id="20" name="Freihand 19">
                  <a:extLst>
                    <a:ext uri="{FF2B5EF4-FFF2-40B4-BE49-F238E27FC236}">
                      <a16:creationId xmlns:a16="http://schemas.microsoft.com/office/drawing/2014/main" id="{96771E20-590D-4824-A84F-F74365B157D1}"/>
                    </a:ext>
                  </a:extLst>
                </p:cNvPr>
                <p:cNvPicPr/>
                <p:nvPr/>
              </p:nvPicPr>
              <p:blipFill>
                <a:blip r:embed="rId26"/>
                <a:stretch>
                  <a:fillRect/>
                </a:stretch>
              </p:blipFill>
              <p:spPr>
                <a:xfrm>
                  <a:off x="3625133" y="3246907"/>
                  <a:ext cx="1090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 name="Freihand 20">
                  <a:extLst>
                    <a:ext uri="{FF2B5EF4-FFF2-40B4-BE49-F238E27FC236}">
                      <a16:creationId xmlns:a16="http://schemas.microsoft.com/office/drawing/2014/main" id="{A2B0CFB7-2D2F-4EE6-A650-71BEDC677039}"/>
                    </a:ext>
                  </a:extLst>
                </p14:cNvPr>
                <p14:cNvContentPartPr/>
                <p14:nvPr/>
              </p14:nvContentPartPr>
              <p14:xfrm>
                <a:off x="3761213" y="3239707"/>
                <a:ext cx="64440" cy="124200"/>
              </p14:xfrm>
            </p:contentPart>
          </mc:Choice>
          <mc:Fallback>
            <p:pic>
              <p:nvPicPr>
                <p:cNvPr id="21" name="Freihand 20">
                  <a:extLst>
                    <a:ext uri="{FF2B5EF4-FFF2-40B4-BE49-F238E27FC236}">
                      <a16:creationId xmlns:a16="http://schemas.microsoft.com/office/drawing/2014/main" id="{A2B0CFB7-2D2F-4EE6-A650-71BEDC677039}"/>
                    </a:ext>
                  </a:extLst>
                </p:cNvPr>
                <p:cNvPicPr/>
                <p:nvPr/>
              </p:nvPicPr>
              <p:blipFill>
                <a:blip r:embed="rId28"/>
                <a:stretch>
                  <a:fillRect/>
                </a:stretch>
              </p:blipFill>
              <p:spPr>
                <a:xfrm>
                  <a:off x="3756893" y="3235387"/>
                  <a:ext cx="730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Freihand 21">
                  <a:extLst>
                    <a:ext uri="{FF2B5EF4-FFF2-40B4-BE49-F238E27FC236}">
                      <a16:creationId xmlns:a16="http://schemas.microsoft.com/office/drawing/2014/main" id="{76758DA9-5940-41FD-BE3A-2E2F31978AFF}"/>
                    </a:ext>
                  </a:extLst>
                </p14:cNvPr>
                <p14:cNvContentPartPr/>
                <p14:nvPr/>
              </p14:nvContentPartPr>
              <p14:xfrm>
                <a:off x="3779933" y="3233587"/>
                <a:ext cx="177840" cy="33120"/>
              </p14:xfrm>
            </p:contentPart>
          </mc:Choice>
          <mc:Fallback>
            <p:pic>
              <p:nvPicPr>
                <p:cNvPr id="22" name="Freihand 21">
                  <a:extLst>
                    <a:ext uri="{FF2B5EF4-FFF2-40B4-BE49-F238E27FC236}">
                      <a16:creationId xmlns:a16="http://schemas.microsoft.com/office/drawing/2014/main" id="{76758DA9-5940-41FD-BE3A-2E2F31978AFF}"/>
                    </a:ext>
                  </a:extLst>
                </p:cNvPr>
                <p:cNvPicPr/>
                <p:nvPr/>
              </p:nvPicPr>
              <p:blipFill>
                <a:blip r:embed="rId30"/>
                <a:stretch>
                  <a:fillRect/>
                </a:stretch>
              </p:blipFill>
              <p:spPr>
                <a:xfrm>
                  <a:off x="3775613" y="3229267"/>
                  <a:ext cx="1864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 name="Freihand 22">
                  <a:extLst>
                    <a:ext uri="{FF2B5EF4-FFF2-40B4-BE49-F238E27FC236}">
                      <a16:creationId xmlns:a16="http://schemas.microsoft.com/office/drawing/2014/main" id="{23BA8D9D-6CB9-4983-9624-1AA635E63D05}"/>
                    </a:ext>
                  </a:extLst>
                </p14:cNvPr>
                <p14:cNvContentPartPr/>
                <p14:nvPr/>
              </p14:nvContentPartPr>
              <p14:xfrm>
                <a:off x="3967493" y="3179587"/>
                <a:ext cx="66960" cy="124200"/>
              </p14:xfrm>
            </p:contentPart>
          </mc:Choice>
          <mc:Fallback>
            <p:pic>
              <p:nvPicPr>
                <p:cNvPr id="23" name="Freihand 22">
                  <a:extLst>
                    <a:ext uri="{FF2B5EF4-FFF2-40B4-BE49-F238E27FC236}">
                      <a16:creationId xmlns:a16="http://schemas.microsoft.com/office/drawing/2014/main" id="{23BA8D9D-6CB9-4983-9624-1AA635E63D05}"/>
                    </a:ext>
                  </a:extLst>
                </p:cNvPr>
                <p:cNvPicPr/>
                <p:nvPr/>
              </p:nvPicPr>
              <p:blipFill>
                <a:blip r:embed="rId32"/>
                <a:stretch>
                  <a:fillRect/>
                </a:stretch>
              </p:blipFill>
              <p:spPr>
                <a:xfrm>
                  <a:off x="3963173" y="3175267"/>
                  <a:ext cx="756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D063CF14-2A07-4968-859B-18C03613466F}"/>
                    </a:ext>
                  </a:extLst>
                </p14:cNvPr>
                <p14:cNvContentPartPr/>
                <p14:nvPr/>
              </p14:nvContentPartPr>
              <p14:xfrm>
                <a:off x="4060373" y="3183907"/>
                <a:ext cx="61560" cy="97200"/>
              </p14:xfrm>
            </p:contentPart>
          </mc:Choice>
          <mc:Fallback>
            <p:pic>
              <p:nvPicPr>
                <p:cNvPr id="24" name="Freihand 23">
                  <a:extLst>
                    <a:ext uri="{FF2B5EF4-FFF2-40B4-BE49-F238E27FC236}">
                      <a16:creationId xmlns:a16="http://schemas.microsoft.com/office/drawing/2014/main" id="{D063CF14-2A07-4968-859B-18C03613466F}"/>
                    </a:ext>
                  </a:extLst>
                </p:cNvPr>
                <p:cNvPicPr/>
                <p:nvPr/>
              </p:nvPicPr>
              <p:blipFill>
                <a:blip r:embed="rId34"/>
                <a:stretch>
                  <a:fillRect/>
                </a:stretch>
              </p:blipFill>
              <p:spPr>
                <a:xfrm>
                  <a:off x="4056053" y="3179587"/>
                  <a:ext cx="702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Freihand 24">
                  <a:extLst>
                    <a:ext uri="{FF2B5EF4-FFF2-40B4-BE49-F238E27FC236}">
                      <a16:creationId xmlns:a16="http://schemas.microsoft.com/office/drawing/2014/main" id="{DE44F3A0-C59A-4D96-A14F-17E3DAE41506}"/>
                    </a:ext>
                  </a:extLst>
                </p14:cNvPr>
                <p14:cNvContentPartPr/>
                <p14:nvPr/>
              </p14:nvContentPartPr>
              <p14:xfrm>
                <a:off x="4076213" y="3149347"/>
                <a:ext cx="75960" cy="34920"/>
              </p14:xfrm>
            </p:contentPart>
          </mc:Choice>
          <mc:Fallback>
            <p:pic>
              <p:nvPicPr>
                <p:cNvPr id="25" name="Freihand 24">
                  <a:extLst>
                    <a:ext uri="{FF2B5EF4-FFF2-40B4-BE49-F238E27FC236}">
                      <a16:creationId xmlns:a16="http://schemas.microsoft.com/office/drawing/2014/main" id="{DE44F3A0-C59A-4D96-A14F-17E3DAE41506}"/>
                    </a:ext>
                  </a:extLst>
                </p:cNvPr>
                <p:cNvPicPr/>
                <p:nvPr/>
              </p:nvPicPr>
              <p:blipFill>
                <a:blip r:embed="rId36"/>
                <a:stretch>
                  <a:fillRect/>
                </a:stretch>
              </p:blipFill>
              <p:spPr>
                <a:xfrm>
                  <a:off x="4071893" y="3145027"/>
                  <a:ext cx="846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C1D30521-8570-4010-BF15-58C98CF75B6E}"/>
                    </a:ext>
                  </a:extLst>
                </p14:cNvPr>
                <p14:cNvContentPartPr/>
                <p14:nvPr/>
              </p14:nvContentPartPr>
              <p14:xfrm>
                <a:off x="4170173" y="3170947"/>
                <a:ext cx="72720" cy="216360"/>
              </p14:xfrm>
            </p:contentPart>
          </mc:Choice>
          <mc:Fallback>
            <p:pic>
              <p:nvPicPr>
                <p:cNvPr id="26" name="Freihand 25">
                  <a:extLst>
                    <a:ext uri="{FF2B5EF4-FFF2-40B4-BE49-F238E27FC236}">
                      <a16:creationId xmlns:a16="http://schemas.microsoft.com/office/drawing/2014/main" id="{C1D30521-8570-4010-BF15-58C98CF75B6E}"/>
                    </a:ext>
                  </a:extLst>
                </p:cNvPr>
                <p:cNvPicPr/>
                <p:nvPr/>
              </p:nvPicPr>
              <p:blipFill>
                <a:blip r:embed="rId38"/>
                <a:stretch>
                  <a:fillRect/>
                </a:stretch>
              </p:blipFill>
              <p:spPr>
                <a:xfrm>
                  <a:off x="4165853" y="3166627"/>
                  <a:ext cx="8136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9C6827AF-3717-4AD5-A852-F5F07D546C11}"/>
                    </a:ext>
                  </a:extLst>
                </p14:cNvPr>
                <p14:cNvContentPartPr/>
                <p14:nvPr/>
              </p14:nvContentPartPr>
              <p14:xfrm>
                <a:off x="4227413" y="3126307"/>
                <a:ext cx="9720" cy="2160"/>
              </p14:xfrm>
            </p:contentPart>
          </mc:Choice>
          <mc:Fallback>
            <p:pic>
              <p:nvPicPr>
                <p:cNvPr id="27" name="Freihand 26">
                  <a:extLst>
                    <a:ext uri="{FF2B5EF4-FFF2-40B4-BE49-F238E27FC236}">
                      <a16:creationId xmlns:a16="http://schemas.microsoft.com/office/drawing/2014/main" id="{9C6827AF-3717-4AD5-A852-F5F07D546C11}"/>
                    </a:ext>
                  </a:extLst>
                </p:cNvPr>
                <p:cNvPicPr/>
                <p:nvPr/>
              </p:nvPicPr>
              <p:blipFill>
                <a:blip r:embed="rId40"/>
                <a:stretch>
                  <a:fillRect/>
                </a:stretch>
              </p:blipFill>
              <p:spPr>
                <a:xfrm>
                  <a:off x="4223093" y="3121987"/>
                  <a:ext cx="1836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9" name="Freihand 28">
                  <a:extLst>
                    <a:ext uri="{FF2B5EF4-FFF2-40B4-BE49-F238E27FC236}">
                      <a16:creationId xmlns:a16="http://schemas.microsoft.com/office/drawing/2014/main" id="{86D50D9D-B4C7-49D6-B660-2836B03AAF54}"/>
                    </a:ext>
                  </a:extLst>
                </p14:cNvPr>
                <p14:cNvContentPartPr/>
                <p14:nvPr/>
              </p14:nvContentPartPr>
              <p14:xfrm>
                <a:off x="3633413" y="3389467"/>
                <a:ext cx="221760" cy="100800"/>
              </p14:xfrm>
            </p:contentPart>
          </mc:Choice>
          <mc:Fallback>
            <p:pic>
              <p:nvPicPr>
                <p:cNvPr id="29" name="Freihand 28">
                  <a:extLst>
                    <a:ext uri="{FF2B5EF4-FFF2-40B4-BE49-F238E27FC236}">
                      <a16:creationId xmlns:a16="http://schemas.microsoft.com/office/drawing/2014/main" id="{86D50D9D-B4C7-49D6-B660-2836B03AAF54}"/>
                    </a:ext>
                  </a:extLst>
                </p:cNvPr>
                <p:cNvPicPr/>
                <p:nvPr/>
              </p:nvPicPr>
              <p:blipFill>
                <a:blip r:embed="rId42"/>
                <a:stretch>
                  <a:fillRect/>
                </a:stretch>
              </p:blipFill>
              <p:spPr>
                <a:xfrm>
                  <a:off x="3629093" y="3385147"/>
                  <a:ext cx="230400" cy="109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3">
            <p14:nvContentPartPr>
              <p14:cNvPr id="31" name="Freihand 30">
                <a:extLst>
                  <a:ext uri="{FF2B5EF4-FFF2-40B4-BE49-F238E27FC236}">
                    <a16:creationId xmlns:a16="http://schemas.microsoft.com/office/drawing/2014/main" id="{D35EC539-0E88-4C6C-88C1-545E2B9052AF}"/>
                  </a:ext>
                </a:extLst>
              </p14:cNvPr>
              <p14:cNvContentPartPr/>
              <p14:nvPr/>
            </p14:nvContentPartPr>
            <p14:xfrm>
              <a:off x="2738093" y="1213987"/>
              <a:ext cx="1316160" cy="353880"/>
            </p14:xfrm>
          </p:contentPart>
        </mc:Choice>
        <mc:Fallback>
          <p:pic>
            <p:nvPicPr>
              <p:cNvPr id="31" name="Freihand 30">
                <a:extLst>
                  <a:ext uri="{FF2B5EF4-FFF2-40B4-BE49-F238E27FC236}">
                    <a16:creationId xmlns:a16="http://schemas.microsoft.com/office/drawing/2014/main" id="{D35EC539-0E88-4C6C-88C1-545E2B9052AF}"/>
                  </a:ext>
                </a:extLst>
              </p:cNvPr>
              <p:cNvPicPr/>
              <p:nvPr/>
            </p:nvPicPr>
            <p:blipFill>
              <a:blip r:embed="rId44"/>
              <a:stretch>
                <a:fillRect/>
              </a:stretch>
            </p:blipFill>
            <p:spPr>
              <a:xfrm>
                <a:off x="2733773" y="1209667"/>
                <a:ext cx="1324800" cy="3625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2" name="Freihand 31">
                <a:extLst>
                  <a:ext uri="{FF2B5EF4-FFF2-40B4-BE49-F238E27FC236}">
                    <a16:creationId xmlns:a16="http://schemas.microsoft.com/office/drawing/2014/main" id="{292B9C95-331B-465E-AA79-AD9616B91168}"/>
                  </a:ext>
                </a:extLst>
              </p14:cNvPr>
              <p14:cNvContentPartPr/>
              <p14:nvPr/>
            </p14:nvContentPartPr>
            <p14:xfrm>
              <a:off x="2408333" y="1248187"/>
              <a:ext cx="1511280" cy="1061640"/>
            </p14:xfrm>
          </p:contentPart>
        </mc:Choice>
        <mc:Fallback>
          <p:pic>
            <p:nvPicPr>
              <p:cNvPr id="32" name="Freihand 31">
                <a:extLst>
                  <a:ext uri="{FF2B5EF4-FFF2-40B4-BE49-F238E27FC236}">
                    <a16:creationId xmlns:a16="http://schemas.microsoft.com/office/drawing/2014/main" id="{292B9C95-331B-465E-AA79-AD9616B91168}"/>
                  </a:ext>
                </a:extLst>
              </p:cNvPr>
              <p:cNvPicPr/>
              <p:nvPr/>
            </p:nvPicPr>
            <p:blipFill>
              <a:blip r:embed="rId46"/>
              <a:stretch>
                <a:fillRect/>
              </a:stretch>
            </p:blipFill>
            <p:spPr>
              <a:xfrm>
                <a:off x="2404013" y="1243867"/>
                <a:ext cx="1519920" cy="1070280"/>
              </a:xfrm>
              <a:prstGeom prst="rect">
                <a:avLst/>
              </a:prstGeom>
            </p:spPr>
          </p:pic>
        </mc:Fallback>
      </mc:AlternateContent>
      <p:grpSp>
        <p:nvGrpSpPr>
          <p:cNvPr id="36" name="Gruppieren 35">
            <a:extLst>
              <a:ext uri="{FF2B5EF4-FFF2-40B4-BE49-F238E27FC236}">
                <a16:creationId xmlns:a16="http://schemas.microsoft.com/office/drawing/2014/main" id="{4CCBC6D0-03DC-4A09-82A2-36202B159237}"/>
              </a:ext>
            </a:extLst>
          </p:cNvPr>
          <p:cNvGrpSpPr/>
          <p:nvPr/>
        </p:nvGrpSpPr>
        <p:grpSpPr>
          <a:xfrm>
            <a:off x="2808293" y="1349707"/>
            <a:ext cx="1090440" cy="1011240"/>
            <a:chOff x="2808293" y="1349707"/>
            <a:chExt cx="1090440" cy="1011240"/>
          </a:xfrm>
        </p:grpSpPr>
        <mc:AlternateContent xmlns:mc="http://schemas.openxmlformats.org/markup-compatibility/2006">
          <mc:Choice xmlns:p14="http://schemas.microsoft.com/office/powerpoint/2010/main" Requires="p14">
            <p:contentPart p14:bwMode="auto" r:id="rId47">
              <p14:nvContentPartPr>
                <p14:cNvPr id="33" name="Freihand 32">
                  <a:extLst>
                    <a:ext uri="{FF2B5EF4-FFF2-40B4-BE49-F238E27FC236}">
                      <a16:creationId xmlns:a16="http://schemas.microsoft.com/office/drawing/2014/main" id="{49ABCCE7-37BE-471B-B194-99BD0B701EF0}"/>
                    </a:ext>
                  </a:extLst>
                </p14:cNvPr>
                <p14:cNvContentPartPr/>
                <p14:nvPr/>
              </p14:nvContentPartPr>
              <p14:xfrm>
                <a:off x="3527933" y="1697827"/>
                <a:ext cx="175320" cy="205920"/>
              </p14:xfrm>
            </p:contentPart>
          </mc:Choice>
          <mc:Fallback>
            <p:pic>
              <p:nvPicPr>
                <p:cNvPr id="33" name="Freihand 32">
                  <a:extLst>
                    <a:ext uri="{FF2B5EF4-FFF2-40B4-BE49-F238E27FC236}">
                      <a16:creationId xmlns:a16="http://schemas.microsoft.com/office/drawing/2014/main" id="{49ABCCE7-37BE-471B-B194-99BD0B701EF0}"/>
                    </a:ext>
                  </a:extLst>
                </p:cNvPr>
                <p:cNvPicPr/>
                <p:nvPr/>
              </p:nvPicPr>
              <p:blipFill>
                <a:blip r:embed="rId48"/>
                <a:stretch>
                  <a:fillRect/>
                </a:stretch>
              </p:blipFill>
              <p:spPr>
                <a:xfrm>
                  <a:off x="3523613" y="1693507"/>
                  <a:ext cx="18396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4" name="Freihand 33">
                  <a:extLst>
                    <a:ext uri="{FF2B5EF4-FFF2-40B4-BE49-F238E27FC236}">
                      <a16:creationId xmlns:a16="http://schemas.microsoft.com/office/drawing/2014/main" id="{BFD3595D-8503-4EBA-BD2F-92A177447A76}"/>
                    </a:ext>
                  </a:extLst>
                </p14:cNvPr>
                <p14:cNvContentPartPr/>
                <p14:nvPr/>
              </p14:nvContentPartPr>
              <p14:xfrm>
                <a:off x="3592373" y="2062507"/>
                <a:ext cx="54360" cy="50040"/>
              </p14:xfrm>
            </p:contentPart>
          </mc:Choice>
          <mc:Fallback>
            <p:pic>
              <p:nvPicPr>
                <p:cNvPr id="34" name="Freihand 33">
                  <a:extLst>
                    <a:ext uri="{FF2B5EF4-FFF2-40B4-BE49-F238E27FC236}">
                      <a16:creationId xmlns:a16="http://schemas.microsoft.com/office/drawing/2014/main" id="{BFD3595D-8503-4EBA-BD2F-92A177447A76}"/>
                    </a:ext>
                  </a:extLst>
                </p:cNvPr>
                <p:cNvPicPr/>
                <p:nvPr/>
              </p:nvPicPr>
              <p:blipFill>
                <a:blip r:embed="rId50"/>
                <a:stretch>
                  <a:fillRect/>
                </a:stretch>
              </p:blipFill>
              <p:spPr>
                <a:xfrm>
                  <a:off x="3588053" y="2058187"/>
                  <a:ext cx="630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5" name="Freihand 34">
                  <a:extLst>
                    <a:ext uri="{FF2B5EF4-FFF2-40B4-BE49-F238E27FC236}">
                      <a16:creationId xmlns:a16="http://schemas.microsoft.com/office/drawing/2014/main" id="{91F9D616-4AB9-41A3-85A1-FDB8374402F1}"/>
                    </a:ext>
                  </a:extLst>
                </p14:cNvPr>
                <p14:cNvContentPartPr/>
                <p14:nvPr/>
              </p14:nvContentPartPr>
              <p14:xfrm>
                <a:off x="2808293" y="1349707"/>
                <a:ext cx="1090440" cy="1011240"/>
              </p14:xfrm>
            </p:contentPart>
          </mc:Choice>
          <mc:Fallback>
            <p:pic>
              <p:nvPicPr>
                <p:cNvPr id="35" name="Freihand 34">
                  <a:extLst>
                    <a:ext uri="{FF2B5EF4-FFF2-40B4-BE49-F238E27FC236}">
                      <a16:creationId xmlns:a16="http://schemas.microsoft.com/office/drawing/2014/main" id="{91F9D616-4AB9-41A3-85A1-FDB8374402F1}"/>
                    </a:ext>
                  </a:extLst>
                </p:cNvPr>
                <p:cNvPicPr/>
                <p:nvPr/>
              </p:nvPicPr>
              <p:blipFill>
                <a:blip r:embed="rId52"/>
                <a:stretch>
                  <a:fillRect/>
                </a:stretch>
              </p:blipFill>
              <p:spPr>
                <a:xfrm>
                  <a:off x="2803973" y="1345387"/>
                  <a:ext cx="1099080" cy="1019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3">
            <p14:nvContentPartPr>
              <p14:cNvPr id="37" name="Freihand 36">
                <a:extLst>
                  <a:ext uri="{FF2B5EF4-FFF2-40B4-BE49-F238E27FC236}">
                    <a16:creationId xmlns:a16="http://schemas.microsoft.com/office/drawing/2014/main" id="{06ED3C2C-35ED-44BF-B59D-A2DA5583E035}"/>
                  </a:ext>
                </a:extLst>
              </p14:cNvPr>
              <p14:cNvContentPartPr/>
              <p14:nvPr/>
            </p14:nvContentPartPr>
            <p14:xfrm>
              <a:off x="5643653" y="608827"/>
              <a:ext cx="1888200" cy="447120"/>
            </p14:xfrm>
          </p:contentPart>
        </mc:Choice>
        <mc:Fallback>
          <p:pic>
            <p:nvPicPr>
              <p:cNvPr id="37" name="Freihand 36">
                <a:extLst>
                  <a:ext uri="{FF2B5EF4-FFF2-40B4-BE49-F238E27FC236}">
                    <a16:creationId xmlns:a16="http://schemas.microsoft.com/office/drawing/2014/main" id="{06ED3C2C-35ED-44BF-B59D-A2DA5583E035}"/>
                  </a:ext>
                </a:extLst>
              </p:cNvPr>
              <p:cNvPicPr/>
              <p:nvPr/>
            </p:nvPicPr>
            <p:blipFill>
              <a:blip r:embed="rId54"/>
              <a:stretch>
                <a:fillRect/>
              </a:stretch>
            </p:blipFill>
            <p:spPr>
              <a:xfrm>
                <a:off x="5639333" y="604507"/>
                <a:ext cx="1896840" cy="455760"/>
              </a:xfrm>
              <a:prstGeom prst="rect">
                <a:avLst/>
              </a:prstGeom>
            </p:spPr>
          </p:pic>
        </mc:Fallback>
      </mc:AlternateContent>
      <p:grpSp>
        <p:nvGrpSpPr>
          <p:cNvPr id="57" name="Gruppieren 56">
            <a:extLst>
              <a:ext uri="{FF2B5EF4-FFF2-40B4-BE49-F238E27FC236}">
                <a16:creationId xmlns:a16="http://schemas.microsoft.com/office/drawing/2014/main" id="{2852C2E7-DA4F-4B64-85DE-47DDB9984DD1}"/>
              </a:ext>
            </a:extLst>
          </p:cNvPr>
          <p:cNvGrpSpPr/>
          <p:nvPr/>
        </p:nvGrpSpPr>
        <p:grpSpPr>
          <a:xfrm>
            <a:off x="8649653" y="537547"/>
            <a:ext cx="2961720" cy="627480"/>
            <a:chOff x="8649653" y="537547"/>
            <a:chExt cx="2961720" cy="627480"/>
          </a:xfrm>
        </p:grpSpPr>
        <mc:AlternateContent xmlns:mc="http://schemas.openxmlformats.org/markup-compatibility/2006">
          <mc:Choice xmlns:p14="http://schemas.microsoft.com/office/powerpoint/2010/main" Requires="p14">
            <p:contentPart p14:bwMode="auto" r:id="rId55">
              <p14:nvContentPartPr>
                <p14:cNvPr id="38" name="Freihand 37">
                  <a:extLst>
                    <a:ext uri="{FF2B5EF4-FFF2-40B4-BE49-F238E27FC236}">
                      <a16:creationId xmlns:a16="http://schemas.microsoft.com/office/drawing/2014/main" id="{138BB540-AB38-4F01-A46E-022DA697158E}"/>
                    </a:ext>
                  </a:extLst>
                </p14:cNvPr>
                <p14:cNvContentPartPr/>
                <p14:nvPr/>
              </p14:nvContentPartPr>
              <p14:xfrm>
                <a:off x="8756213" y="964867"/>
                <a:ext cx="11880" cy="176040"/>
              </p14:xfrm>
            </p:contentPart>
          </mc:Choice>
          <mc:Fallback>
            <p:pic>
              <p:nvPicPr>
                <p:cNvPr id="38" name="Freihand 37">
                  <a:extLst>
                    <a:ext uri="{FF2B5EF4-FFF2-40B4-BE49-F238E27FC236}">
                      <a16:creationId xmlns:a16="http://schemas.microsoft.com/office/drawing/2014/main" id="{138BB540-AB38-4F01-A46E-022DA697158E}"/>
                    </a:ext>
                  </a:extLst>
                </p:cNvPr>
                <p:cNvPicPr/>
                <p:nvPr/>
              </p:nvPicPr>
              <p:blipFill>
                <a:blip r:embed="rId56"/>
                <a:stretch>
                  <a:fillRect/>
                </a:stretch>
              </p:blipFill>
              <p:spPr>
                <a:xfrm>
                  <a:off x="8751893" y="960547"/>
                  <a:ext cx="205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9" name="Freihand 38">
                  <a:extLst>
                    <a:ext uri="{FF2B5EF4-FFF2-40B4-BE49-F238E27FC236}">
                      <a16:creationId xmlns:a16="http://schemas.microsoft.com/office/drawing/2014/main" id="{7BCA2900-5599-4672-A513-1C69B965BE13}"/>
                    </a:ext>
                  </a:extLst>
                </p14:cNvPr>
                <p14:cNvContentPartPr/>
                <p14:nvPr/>
              </p14:nvContentPartPr>
              <p14:xfrm>
                <a:off x="8649653" y="919867"/>
                <a:ext cx="197640" cy="245160"/>
              </p14:xfrm>
            </p:contentPart>
          </mc:Choice>
          <mc:Fallback>
            <p:pic>
              <p:nvPicPr>
                <p:cNvPr id="39" name="Freihand 38">
                  <a:extLst>
                    <a:ext uri="{FF2B5EF4-FFF2-40B4-BE49-F238E27FC236}">
                      <a16:creationId xmlns:a16="http://schemas.microsoft.com/office/drawing/2014/main" id="{7BCA2900-5599-4672-A513-1C69B965BE13}"/>
                    </a:ext>
                  </a:extLst>
                </p:cNvPr>
                <p:cNvPicPr/>
                <p:nvPr/>
              </p:nvPicPr>
              <p:blipFill>
                <a:blip r:embed="rId58"/>
                <a:stretch>
                  <a:fillRect/>
                </a:stretch>
              </p:blipFill>
              <p:spPr>
                <a:xfrm>
                  <a:off x="8645333" y="915547"/>
                  <a:ext cx="20628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0" name="Freihand 39">
                  <a:extLst>
                    <a:ext uri="{FF2B5EF4-FFF2-40B4-BE49-F238E27FC236}">
                      <a16:creationId xmlns:a16="http://schemas.microsoft.com/office/drawing/2014/main" id="{7E795161-3FA1-4959-87FB-73910535F704}"/>
                    </a:ext>
                  </a:extLst>
                </p14:cNvPr>
                <p14:cNvContentPartPr/>
                <p14:nvPr/>
              </p14:nvContentPartPr>
              <p14:xfrm>
                <a:off x="8901653" y="992587"/>
                <a:ext cx="102960" cy="104400"/>
              </p14:xfrm>
            </p:contentPart>
          </mc:Choice>
          <mc:Fallback>
            <p:pic>
              <p:nvPicPr>
                <p:cNvPr id="40" name="Freihand 39">
                  <a:extLst>
                    <a:ext uri="{FF2B5EF4-FFF2-40B4-BE49-F238E27FC236}">
                      <a16:creationId xmlns:a16="http://schemas.microsoft.com/office/drawing/2014/main" id="{7E795161-3FA1-4959-87FB-73910535F704}"/>
                    </a:ext>
                  </a:extLst>
                </p:cNvPr>
                <p:cNvPicPr/>
                <p:nvPr/>
              </p:nvPicPr>
              <p:blipFill>
                <a:blip r:embed="rId60"/>
                <a:stretch>
                  <a:fillRect/>
                </a:stretch>
              </p:blipFill>
              <p:spPr>
                <a:xfrm>
                  <a:off x="8897333" y="988267"/>
                  <a:ext cx="1116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1" name="Freihand 40">
                  <a:extLst>
                    <a:ext uri="{FF2B5EF4-FFF2-40B4-BE49-F238E27FC236}">
                      <a16:creationId xmlns:a16="http://schemas.microsoft.com/office/drawing/2014/main" id="{6F99112A-DB75-4073-BE38-FFBDCD522649}"/>
                    </a:ext>
                  </a:extLst>
                </p14:cNvPr>
                <p14:cNvContentPartPr/>
                <p14:nvPr/>
              </p14:nvContentPartPr>
              <p14:xfrm>
                <a:off x="9010373" y="968827"/>
                <a:ext cx="56160" cy="139680"/>
              </p14:xfrm>
            </p:contentPart>
          </mc:Choice>
          <mc:Fallback>
            <p:pic>
              <p:nvPicPr>
                <p:cNvPr id="41" name="Freihand 40">
                  <a:extLst>
                    <a:ext uri="{FF2B5EF4-FFF2-40B4-BE49-F238E27FC236}">
                      <a16:creationId xmlns:a16="http://schemas.microsoft.com/office/drawing/2014/main" id="{6F99112A-DB75-4073-BE38-FFBDCD522649}"/>
                    </a:ext>
                  </a:extLst>
                </p:cNvPr>
                <p:cNvPicPr/>
                <p:nvPr/>
              </p:nvPicPr>
              <p:blipFill>
                <a:blip r:embed="rId62"/>
                <a:stretch>
                  <a:fillRect/>
                </a:stretch>
              </p:blipFill>
              <p:spPr>
                <a:xfrm>
                  <a:off x="9006053" y="964507"/>
                  <a:ext cx="648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2" name="Freihand 41">
                  <a:extLst>
                    <a:ext uri="{FF2B5EF4-FFF2-40B4-BE49-F238E27FC236}">
                      <a16:creationId xmlns:a16="http://schemas.microsoft.com/office/drawing/2014/main" id="{0A925389-2A0D-432F-9FF5-5045D7D481B0}"/>
                    </a:ext>
                  </a:extLst>
                </p14:cNvPr>
                <p14:cNvContentPartPr/>
                <p14:nvPr/>
              </p14:nvContentPartPr>
              <p14:xfrm>
                <a:off x="9063293" y="893587"/>
                <a:ext cx="96480" cy="175680"/>
              </p14:xfrm>
            </p:contentPart>
          </mc:Choice>
          <mc:Fallback>
            <p:pic>
              <p:nvPicPr>
                <p:cNvPr id="42" name="Freihand 41">
                  <a:extLst>
                    <a:ext uri="{FF2B5EF4-FFF2-40B4-BE49-F238E27FC236}">
                      <a16:creationId xmlns:a16="http://schemas.microsoft.com/office/drawing/2014/main" id="{0A925389-2A0D-432F-9FF5-5045D7D481B0}"/>
                    </a:ext>
                  </a:extLst>
                </p:cNvPr>
                <p:cNvPicPr/>
                <p:nvPr/>
              </p:nvPicPr>
              <p:blipFill>
                <a:blip r:embed="rId64"/>
                <a:stretch>
                  <a:fillRect/>
                </a:stretch>
              </p:blipFill>
              <p:spPr>
                <a:xfrm>
                  <a:off x="9058973" y="889267"/>
                  <a:ext cx="1051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3" name="Freihand 42">
                  <a:extLst>
                    <a:ext uri="{FF2B5EF4-FFF2-40B4-BE49-F238E27FC236}">
                      <a16:creationId xmlns:a16="http://schemas.microsoft.com/office/drawing/2014/main" id="{5DCEE8BC-167E-4661-9A37-F531D95C5CB0}"/>
                    </a:ext>
                  </a:extLst>
                </p14:cNvPr>
                <p14:cNvContentPartPr/>
                <p14:nvPr/>
              </p14:nvContentPartPr>
              <p14:xfrm>
                <a:off x="9176693" y="1004827"/>
                <a:ext cx="80640" cy="42120"/>
              </p14:xfrm>
            </p:contentPart>
          </mc:Choice>
          <mc:Fallback>
            <p:pic>
              <p:nvPicPr>
                <p:cNvPr id="43" name="Freihand 42">
                  <a:extLst>
                    <a:ext uri="{FF2B5EF4-FFF2-40B4-BE49-F238E27FC236}">
                      <a16:creationId xmlns:a16="http://schemas.microsoft.com/office/drawing/2014/main" id="{5DCEE8BC-167E-4661-9A37-F531D95C5CB0}"/>
                    </a:ext>
                  </a:extLst>
                </p:cNvPr>
                <p:cNvPicPr/>
                <p:nvPr/>
              </p:nvPicPr>
              <p:blipFill>
                <a:blip r:embed="rId66"/>
                <a:stretch>
                  <a:fillRect/>
                </a:stretch>
              </p:blipFill>
              <p:spPr>
                <a:xfrm>
                  <a:off x="9172373" y="1000507"/>
                  <a:ext cx="892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4" name="Freihand 43">
                  <a:extLst>
                    <a:ext uri="{FF2B5EF4-FFF2-40B4-BE49-F238E27FC236}">
                      <a16:creationId xmlns:a16="http://schemas.microsoft.com/office/drawing/2014/main" id="{C83575B7-34A5-4DDB-9404-144C043A461C}"/>
                    </a:ext>
                  </a:extLst>
                </p14:cNvPr>
                <p14:cNvContentPartPr/>
                <p14:nvPr/>
              </p14:nvContentPartPr>
              <p14:xfrm>
                <a:off x="9283613" y="921667"/>
                <a:ext cx="112320" cy="112680"/>
              </p14:xfrm>
            </p:contentPart>
          </mc:Choice>
          <mc:Fallback>
            <p:pic>
              <p:nvPicPr>
                <p:cNvPr id="44" name="Freihand 43">
                  <a:extLst>
                    <a:ext uri="{FF2B5EF4-FFF2-40B4-BE49-F238E27FC236}">
                      <a16:creationId xmlns:a16="http://schemas.microsoft.com/office/drawing/2014/main" id="{C83575B7-34A5-4DDB-9404-144C043A461C}"/>
                    </a:ext>
                  </a:extLst>
                </p:cNvPr>
                <p:cNvPicPr/>
                <p:nvPr/>
              </p:nvPicPr>
              <p:blipFill>
                <a:blip r:embed="rId68"/>
                <a:stretch>
                  <a:fillRect/>
                </a:stretch>
              </p:blipFill>
              <p:spPr>
                <a:xfrm>
                  <a:off x="9279293" y="917347"/>
                  <a:ext cx="1209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5" name="Freihand 44">
                  <a:extLst>
                    <a:ext uri="{FF2B5EF4-FFF2-40B4-BE49-F238E27FC236}">
                      <a16:creationId xmlns:a16="http://schemas.microsoft.com/office/drawing/2014/main" id="{7D476612-C458-411E-9E32-7FB74515B8F6}"/>
                    </a:ext>
                  </a:extLst>
                </p14:cNvPr>
                <p14:cNvContentPartPr/>
                <p14:nvPr/>
              </p14:nvContentPartPr>
              <p14:xfrm>
                <a:off x="9463973" y="931027"/>
                <a:ext cx="64440" cy="85680"/>
              </p14:xfrm>
            </p:contentPart>
          </mc:Choice>
          <mc:Fallback>
            <p:pic>
              <p:nvPicPr>
                <p:cNvPr id="45" name="Freihand 44">
                  <a:extLst>
                    <a:ext uri="{FF2B5EF4-FFF2-40B4-BE49-F238E27FC236}">
                      <a16:creationId xmlns:a16="http://schemas.microsoft.com/office/drawing/2014/main" id="{7D476612-C458-411E-9E32-7FB74515B8F6}"/>
                    </a:ext>
                  </a:extLst>
                </p:cNvPr>
                <p:cNvPicPr/>
                <p:nvPr/>
              </p:nvPicPr>
              <p:blipFill>
                <a:blip r:embed="rId70"/>
                <a:stretch>
                  <a:fillRect/>
                </a:stretch>
              </p:blipFill>
              <p:spPr>
                <a:xfrm>
                  <a:off x="9459653" y="926707"/>
                  <a:ext cx="730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6" name="Freihand 45">
                  <a:extLst>
                    <a:ext uri="{FF2B5EF4-FFF2-40B4-BE49-F238E27FC236}">
                      <a16:creationId xmlns:a16="http://schemas.microsoft.com/office/drawing/2014/main" id="{E2B3338C-80BE-4E0D-AEBC-F54788773AFC}"/>
                    </a:ext>
                  </a:extLst>
                </p14:cNvPr>
                <p14:cNvContentPartPr/>
                <p14:nvPr/>
              </p14:nvContentPartPr>
              <p14:xfrm>
                <a:off x="9568013" y="932467"/>
                <a:ext cx="117360" cy="77760"/>
              </p14:xfrm>
            </p:contentPart>
          </mc:Choice>
          <mc:Fallback>
            <p:pic>
              <p:nvPicPr>
                <p:cNvPr id="46" name="Freihand 45">
                  <a:extLst>
                    <a:ext uri="{FF2B5EF4-FFF2-40B4-BE49-F238E27FC236}">
                      <a16:creationId xmlns:a16="http://schemas.microsoft.com/office/drawing/2014/main" id="{E2B3338C-80BE-4E0D-AEBC-F54788773AFC}"/>
                    </a:ext>
                  </a:extLst>
                </p:cNvPr>
                <p:cNvPicPr/>
                <p:nvPr/>
              </p:nvPicPr>
              <p:blipFill>
                <a:blip r:embed="rId72"/>
                <a:stretch>
                  <a:fillRect/>
                </a:stretch>
              </p:blipFill>
              <p:spPr>
                <a:xfrm>
                  <a:off x="9563693" y="928147"/>
                  <a:ext cx="1260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7" name="Freihand 46">
                  <a:extLst>
                    <a:ext uri="{FF2B5EF4-FFF2-40B4-BE49-F238E27FC236}">
                      <a16:creationId xmlns:a16="http://schemas.microsoft.com/office/drawing/2014/main" id="{945CD629-4E93-47A1-BBFE-3DBC4B3DC2F2}"/>
                    </a:ext>
                  </a:extLst>
                </p14:cNvPr>
                <p14:cNvContentPartPr/>
                <p14:nvPr/>
              </p14:nvContentPartPr>
              <p14:xfrm>
                <a:off x="9684653" y="753547"/>
                <a:ext cx="581400" cy="214560"/>
              </p14:xfrm>
            </p:contentPart>
          </mc:Choice>
          <mc:Fallback>
            <p:pic>
              <p:nvPicPr>
                <p:cNvPr id="47" name="Freihand 46">
                  <a:extLst>
                    <a:ext uri="{FF2B5EF4-FFF2-40B4-BE49-F238E27FC236}">
                      <a16:creationId xmlns:a16="http://schemas.microsoft.com/office/drawing/2014/main" id="{945CD629-4E93-47A1-BBFE-3DBC4B3DC2F2}"/>
                    </a:ext>
                  </a:extLst>
                </p:cNvPr>
                <p:cNvPicPr/>
                <p:nvPr/>
              </p:nvPicPr>
              <p:blipFill>
                <a:blip r:embed="rId74"/>
                <a:stretch>
                  <a:fillRect/>
                </a:stretch>
              </p:blipFill>
              <p:spPr>
                <a:xfrm>
                  <a:off x="9680333" y="749227"/>
                  <a:ext cx="59004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8" name="Freihand 47">
                  <a:extLst>
                    <a:ext uri="{FF2B5EF4-FFF2-40B4-BE49-F238E27FC236}">
                      <a16:creationId xmlns:a16="http://schemas.microsoft.com/office/drawing/2014/main" id="{376FB494-342A-4AFB-B037-680FCFE378A6}"/>
                    </a:ext>
                  </a:extLst>
                </p14:cNvPr>
                <p14:cNvContentPartPr/>
                <p14:nvPr/>
              </p14:nvContentPartPr>
              <p14:xfrm>
                <a:off x="10281533" y="748147"/>
                <a:ext cx="110880" cy="90000"/>
              </p14:xfrm>
            </p:contentPart>
          </mc:Choice>
          <mc:Fallback>
            <p:pic>
              <p:nvPicPr>
                <p:cNvPr id="48" name="Freihand 47">
                  <a:extLst>
                    <a:ext uri="{FF2B5EF4-FFF2-40B4-BE49-F238E27FC236}">
                      <a16:creationId xmlns:a16="http://schemas.microsoft.com/office/drawing/2014/main" id="{376FB494-342A-4AFB-B037-680FCFE378A6}"/>
                    </a:ext>
                  </a:extLst>
                </p:cNvPr>
                <p:cNvPicPr/>
                <p:nvPr/>
              </p:nvPicPr>
              <p:blipFill>
                <a:blip r:embed="rId76"/>
                <a:stretch>
                  <a:fillRect/>
                </a:stretch>
              </p:blipFill>
              <p:spPr>
                <a:xfrm>
                  <a:off x="10277213" y="743827"/>
                  <a:ext cx="1195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9" name="Freihand 48">
                  <a:extLst>
                    <a:ext uri="{FF2B5EF4-FFF2-40B4-BE49-F238E27FC236}">
                      <a16:creationId xmlns:a16="http://schemas.microsoft.com/office/drawing/2014/main" id="{91419E10-6F1D-4043-99B9-9AFBF4AE14A9}"/>
                    </a:ext>
                  </a:extLst>
                </p14:cNvPr>
                <p14:cNvContentPartPr/>
                <p14:nvPr/>
              </p14:nvContentPartPr>
              <p14:xfrm>
                <a:off x="10551533" y="735547"/>
                <a:ext cx="147240" cy="88920"/>
              </p14:xfrm>
            </p:contentPart>
          </mc:Choice>
          <mc:Fallback>
            <p:pic>
              <p:nvPicPr>
                <p:cNvPr id="49" name="Freihand 48">
                  <a:extLst>
                    <a:ext uri="{FF2B5EF4-FFF2-40B4-BE49-F238E27FC236}">
                      <a16:creationId xmlns:a16="http://schemas.microsoft.com/office/drawing/2014/main" id="{91419E10-6F1D-4043-99B9-9AFBF4AE14A9}"/>
                    </a:ext>
                  </a:extLst>
                </p:cNvPr>
                <p:cNvPicPr/>
                <p:nvPr/>
              </p:nvPicPr>
              <p:blipFill>
                <a:blip r:embed="rId78"/>
                <a:stretch>
                  <a:fillRect/>
                </a:stretch>
              </p:blipFill>
              <p:spPr>
                <a:xfrm>
                  <a:off x="10547213" y="731227"/>
                  <a:ext cx="1558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0" name="Freihand 49">
                  <a:extLst>
                    <a:ext uri="{FF2B5EF4-FFF2-40B4-BE49-F238E27FC236}">
                      <a16:creationId xmlns:a16="http://schemas.microsoft.com/office/drawing/2014/main" id="{F2CC7970-C4BA-4B5A-A4EE-21BF866ACBC2}"/>
                    </a:ext>
                  </a:extLst>
                </p14:cNvPr>
                <p14:cNvContentPartPr/>
                <p14:nvPr/>
              </p14:nvContentPartPr>
              <p14:xfrm>
                <a:off x="10709573" y="724027"/>
                <a:ext cx="168480" cy="63360"/>
              </p14:xfrm>
            </p:contentPart>
          </mc:Choice>
          <mc:Fallback>
            <p:pic>
              <p:nvPicPr>
                <p:cNvPr id="50" name="Freihand 49">
                  <a:extLst>
                    <a:ext uri="{FF2B5EF4-FFF2-40B4-BE49-F238E27FC236}">
                      <a16:creationId xmlns:a16="http://schemas.microsoft.com/office/drawing/2014/main" id="{F2CC7970-C4BA-4B5A-A4EE-21BF866ACBC2}"/>
                    </a:ext>
                  </a:extLst>
                </p:cNvPr>
                <p:cNvPicPr/>
                <p:nvPr/>
              </p:nvPicPr>
              <p:blipFill>
                <a:blip r:embed="rId80"/>
                <a:stretch>
                  <a:fillRect/>
                </a:stretch>
              </p:blipFill>
              <p:spPr>
                <a:xfrm>
                  <a:off x="10705253" y="719707"/>
                  <a:ext cx="1771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1" name="Freihand 50">
                  <a:extLst>
                    <a:ext uri="{FF2B5EF4-FFF2-40B4-BE49-F238E27FC236}">
                      <a16:creationId xmlns:a16="http://schemas.microsoft.com/office/drawing/2014/main" id="{6966ABD2-662A-4BB5-9B58-431865F6DEC1}"/>
                    </a:ext>
                  </a:extLst>
                </p14:cNvPr>
                <p14:cNvContentPartPr/>
                <p14:nvPr/>
              </p14:nvContentPartPr>
              <p14:xfrm>
                <a:off x="10908293" y="680107"/>
                <a:ext cx="110880" cy="93960"/>
              </p14:xfrm>
            </p:contentPart>
          </mc:Choice>
          <mc:Fallback>
            <p:pic>
              <p:nvPicPr>
                <p:cNvPr id="51" name="Freihand 50">
                  <a:extLst>
                    <a:ext uri="{FF2B5EF4-FFF2-40B4-BE49-F238E27FC236}">
                      <a16:creationId xmlns:a16="http://schemas.microsoft.com/office/drawing/2014/main" id="{6966ABD2-662A-4BB5-9B58-431865F6DEC1}"/>
                    </a:ext>
                  </a:extLst>
                </p:cNvPr>
                <p:cNvPicPr/>
                <p:nvPr/>
              </p:nvPicPr>
              <p:blipFill>
                <a:blip r:embed="rId82"/>
                <a:stretch>
                  <a:fillRect/>
                </a:stretch>
              </p:blipFill>
              <p:spPr>
                <a:xfrm>
                  <a:off x="10903973" y="675787"/>
                  <a:ext cx="1195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2" name="Freihand 51">
                  <a:extLst>
                    <a:ext uri="{FF2B5EF4-FFF2-40B4-BE49-F238E27FC236}">
                      <a16:creationId xmlns:a16="http://schemas.microsoft.com/office/drawing/2014/main" id="{1D7C8418-D79B-4631-9BED-1D4903C7B821}"/>
                    </a:ext>
                  </a:extLst>
                </p14:cNvPr>
                <p14:cNvContentPartPr/>
                <p14:nvPr/>
              </p14:nvContentPartPr>
              <p14:xfrm>
                <a:off x="10787693" y="569227"/>
                <a:ext cx="128160" cy="13320"/>
              </p14:xfrm>
            </p:contentPart>
          </mc:Choice>
          <mc:Fallback>
            <p:pic>
              <p:nvPicPr>
                <p:cNvPr id="52" name="Freihand 51">
                  <a:extLst>
                    <a:ext uri="{FF2B5EF4-FFF2-40B4-BE49-F238E27FC236}">
                      <a16:creationId xmlns:a16="http://schemas.microsoft.com/office/drawing/2014/main" id="{1D7C8418-D79B-4631-9BED-1D4903C7B821}"/>
                    </a:ext>
                  </a:extLst>
                </p:cNvPr>
                <p:cNvPicPr/>
                <p:nvPr/>
              </p:nvPicPr>
              <p:blipFill>
                <a:blip r:embed="rId84"/>
                <a:stretch>
                  <a:fillRect/>
                </a:stretch>
              </p:blipFill>
              <p:spPr>
                <a:xfrm>
                  <a:off x="10783373" y="564907"/>
                  <a:ext cx="1368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3" name="Freihand 52">
                  <a:extLst>
                    <a:ext uri="{FF2B5EF4-FFF2-40B4-BE49-F238E27FC236}">
                      <a16:creationId xmlns:a16="http://schemas.microsoft.com/office/drawing/2014/main" id="{42647113-EBC7-44CA-9988-858EA994A6E6}"/>
                    </a:ext>
                  </a:extLst>
                </p14:cNvPr>
                <p14:cNvContentPartPr/>
                <p14:nvPr/>
              </p14:nvContentPartPr>
              <p14:xfrm>
                <a:off x="11132933" y="550147"/>
                <a:ext cx="117000" cy="181080"/>
              </p14:xfrm>
            </p:contentPart>
          </mc:Choice>
          <mc:Fallback>
            <p:pic>
              <p:nvPicPr>
                <p:cNvPr id="53" name="Freihand 52">
                  <a:extLst>
                    <a:ext uri="{FF2B5EF4-FFF2-40B4-BE49-F238E27FC236}">
                      <a16:creationId xmlns:a16="http://schemas.microsoft.com/office/drawing/2014/main" id="{42647113-EBC7-44CA-9988-858EA994A6E6}"/>
                    </a:ext>
                  </a:extLst>
                </p:cNvPr>
                <p:cNvPicPr/>
                <p:nvPr/>
              </p:nvPicPr>
              <p:blipFill>
                <a:blip r:embed="rId86"/>
                <a:stretch>
                  <a:fillRect/>
                </a:stretch>
              </p:blipFill>
              <p:spPr>
                <a:xfrm>
                  <a:off x="11128613" y="545827"/>
                  <a:ext cx="1256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4" name="Freihand 53">
                  <a:extLst>
                    <a:ext uri="{FF2B5EF4-FFF2-40B4-BE49-F238E27FC236}">
                      <a16:creationId xmlns:a16="http://schemas.microsoft.com/office/drawing/2014/main" id="{C15476C3-7D38-4D54-B686-69ED4F8A63E9}"/>
                    </a:ext>
                  </a:extLst>
                </p14:cNvPr>
                <p14:cNvContentPartPr/>
                <p14:nvPr/>
              </p14:nvContentPartPr>
              <p14:xfrm>
                <a:off x="11299253" y="706027"/>
                <a:ext cx="16920" cy="99360"/>
              </p14:xfrm>
            </p:contentPart>
          </mc:Choice>
          <mc:Fallback>
            <p:pic>
              <p:nvPicPr>
                <p:cNvPr id="54" name="Freihand 53">
                  <a:extLst>
                    <a:ext uri="{FF2B5EF4-FFF2-40B4-BE49-F238E27FC236}">
                      <a16:creationId xmlns:a16="http://schemas.microsoft.com/office/drawing/2014/main" id="{C15476C3-7D38-4D54-B686-69ED4F8A63E9}"/>
                    </a:ext>
                  </a:extLst>
                </p:cNvPr>
                <p:cNvPicPr/>
                <p:nvPr/>
              </p:nvPicPr>
              <p:blipFill>
                <a:blip r:embed="rId88"/>
                <a:stretch>
                  <a:fillRect/>
                </a:stretch>
              </p:blipFill>
              <p:spPr>
                <a:xfrm>
                  <a:off x="11294933" y="701707"/>
                  <a:ext cx="255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5" name="Freihand 54">
                  <a:extLst>
                    <a:ext uri="{FF2B5EF4-FFF2-40B4-BE49-F238E27FC236}">
                      <a16:creationId xmlns:a16="http://schemas.microsoft.com/office/drawing/2014/main" id="{E96E67A7-C5E8-4516-BFF8-700667C5D7F3}"/>
                    </a:ext>
                  </a:extLst>
                </p14:cNvPr>
                <p14:cNvContentPartPr/>
                <p14:nvPr/>
              </p14:nvContentPartPr>
              <p14:xfrm>
                <a:off x="11371253" y="537547"/>
                <a:ext cx="41400" cy="196560"/>
              </p14:xfrm>
            </p:contentPart>
          </mc:Choice>
          <mc:Fallback>
            <p:pic>
              <p:nvPicPr>
                <p:cNvPr id="55" name="Freihand 54">
                  <a:extLst>
                    <a:ext uri="{FF2B5EF4-FFF2-40B4-BE49-F238E27FC236}">
                      <a16:creationId xmlns:a16="http://schemas.microsoft.com/office/drawing/2014/main" id="{E96E67A7-C5E8-4516-BFF8-700667C5D7F3}"/>
                    </a:ext>
                  </a:extLst>
                </p:cNvPr>
                <p:cNvPicPr/>
                <p:nvPr/>
              </p:nvPicPr>
              <p:blipFill>
                <a:blip r:embed="rId90"/>
                <a:stretch>
                  <a:fillRect/>
                </a:stretch>
              </p:blipFill>
              <p:spPr>
                <a:xfrm>
                  <a:off x="11366933" y="533227"/>
                  <a:ext cx="500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6" name="Freihand 55">
                  <a:extLst>
                    <a:ext uri="{FF2B5EF4-FFF2-40B4-BE49-F238E27FC236}">
                      <a16:creationId xmlns:a16="http://schemas.microsoft.com/office/drawing/2014/main" id="{A9F3D202-A483-456D-9DB2-590BECBCAC2F}"/>
                    </a:ext>
                  </a:extLst>
                </p14:cNvPr>
                <p14:cNvContentPartPr/>
                <p14:nvPr/>
              </p14:nvContentPartPr>
              <p14:xfrm>
                <a:off x="10970933" y="756787"/>
                <a:ext cx="640440" cy="148680"/>
              </p14:xfrm>
            </p:contentPart>
          </mc:Choice>
          <mc:Fallback>
            <p:pic>
              <p:nvPicPr>
                <p:cNvPr id="56" name="Freihand 55">
                  <a:extLst>
                    <a:ext uri="{FF2B5EF4-FFF2-40B4-BE49-F238E27FC236}">
                      <a16:creationId xmlns:a16="http://schemas.microsoft.com/office/drawing/2014/main" id="{A9F3D202-A483-456D-9DB2-590BECBCAC2F}"/>
                    </a:ext>
                  </a:extLst>
                </p:cNvPr>
                <p:cNvPicPr/>
                <p:nvPr/>
              </p:nvPicPr>
              <p:blipFill>
                <a:blip r:embed="rId92"/>
                <a:stretch>
                  <a:fillRect/>
                </a:stretch>
              </p:blipFill>
              <p:spPr>
                <a:xfrm>
                  <a:off x="10966613" y="752467"/>
                  <a:ext cx="649080" cy="157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3">
            <p14:nvContentPartPr>
              <p14:cNvPr id="58" name="Freihand 57">
                <a:extLst>
                  <a:ext uri="{FF2B5EF4-FFF2-40B4-BE49-F238E27FC236}">
                    <a16:creationId xmlns:a16="http://schemas.microsoft.com/office/drawing/2014/main" id="{E40043DD-2E35-4922-9D6E-E67FF00B039E}"/>
                  </a:ext>
                </a:extLst>
              </p14:cNvPr>
              <p14:cNvContentPartPr/>
              <p14:nvPr/>
            </p14:nvContentPartPr>
            <p14:xfrm>
              <a:off x="8373893" y="1288867"/>
              <a:ext cx="240480" cy="171720"/>
            </p14:xfrm>
          </p:contentPart>
        </mc:Choice>
        <mc:Fallback>
          <p:pic>
            <p:nvPicPr>
              <p:cNvPr id="58" name="Freihand 57">
                <a:extLst>
                  <a:ext uri="{FF2B5EF4-FFF2-40B4-BE49-F238E27FC236}">
                    <a16:creationId xmlns:a16="http://schemas.microsoft.com/office/drawing/2014/main" id="{E40043DD-2E35-4922-9D6E-E67FF00B039E}"/>
                  </a:ext>
                </a:extLst>
              </p:cNvPr>
              <p:cNvPicPr/>
              <p:nvPr/>
            </p:nvPicPr>
            <p:blipFill>
              <a:blip r:embed="rId94"/>
              <a:stretch>
                <a:fillRect/>
              </a:stretch>
            </p:blipFill>
            <p:spPr>
              <a:xfrm>
                <a:off x="8369573" y="1284547"/>
                <a:ext cx="249120" cy="180360"/>
              </a:xfrm>
              <a:prstGeom prst="rect">
                <a:avLst/>
              </a:prstGeom>
            </p:spPr>
          </p:pic>
        </mc:Fallback>
      </mc:AlternateContent>
      <p:grpSp>
        <p:nvGrpSpPr>
          <p:cNvPr id="62" name="Gruppieren 61">
            <a:extLst>
              <a:ext uri="{FF2B5EF4-FFF2-40B4-BE49-F238E27FC236}">
                <a16:creationId xmlns:a16="http://schemas.microsoft.com/office/drawing/2014/main" id="{E4FF1A93-0BEF-4B6B-8035-6244C4A2221F}"/>
              </a:ext>
            </a:extLst>
          </p:cNvPr>
          <p:cNvGrpSpPr/>
          <p:nvPr/>
        </p:nvGrpSpPr>
        <p:grpSpPr>
          <a:xfrm>
            <a:off x="3097013" y="4282267"/>
            <a:ext cx="1284120" cy="438120"/>
            <a:chOff x="3097013" y="4282267"/>
            <a:chExt cx="1284120" cy="438120"/>
          </a:xfrm>
        </p:grpSpPr>
        <mc:AlternateContent xmlns:mc="http://schemas.openxmlformats.org/markup-compatibility/2006">
          <mc:Choice xmlns:p14="http://schemas.microsoft.com/office/powerpoint/2010/main" Requires="p14">
            <p:contentPart p14:bwMode="auto" r:id="rId95">
              <p14:nvContentPartPr>
                <p14:cNvPr id="59" name="Freihand 58">
                  <a:extLst>
                    <a:ext uri="{FF2B5EF4-FFF2-40B4-BE49-F238E27FC236}">
                      <a16:creationId xmlns:a16="http://schemas.microsoft.com/office/drawing/2014/main" id="{0D3788B1-71D4-4A8F-9298-579274936559}"/>
                    </a:ext>
                  </a:extLst>
                </p14:cNvPr>
                <p14:cNvContentPartPr/>
                <p14:nvPr/>
              </p14:nvContentPartPr>
              <p14:xfrm>
                <a:off x="3097013" y="4282267"/>
                <a:ext cx="1208880" cy="135000"/>
              </p14:xfrm>
            </p:contentPart>
          </mc:Choice>
          <mc:Fallback>
            <p:pic>
              <p:nvPicPr>
                <p:cNvPr id="59" name="Freihand 58">
                  <a:extLst>
                    <a:ext uri="{FF2B5EF4-FFF2-40B4-BE49-F238E27FC236}">
                      <a16:creationId xmlns:a16="http://schemas.microsoft.com/office/drawing/2014/main" id="{0D3788B1-71D4-4A8F-9298-579274936559}"/>
                    </a:ext>
                  </a:extLst>
                </p:cNvPr>
                <p:cNvPicPr/>
                <p:nvPr/>
              </p:nvPicPr>
              <p:blipFill>
                <a:blip r:embed="rId96"/>
                <a:stretch>
                  <a:fillRect/>
                </a:stretch>
              </p:blipFill>
              <p:spPr>
                <a:xfrm>
                  <a:off x="3092693" y="4277947"/>
                  <a:ext cx="12175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0" name="Freihand 59">
                  <a:extLst>
                    <a:ext uri="{FF2B5EF4-FFF2-40B4-BE49-F238E27FC236}">
                      <a16:creationId xmlns:a16="http://schemas.microsoft.com/office/drawing/2014/main" id="{FA455105-691C-4985-B55B-769DB5370843}"/>
                    </a:ext>
                  </a:extLst>
                </p14:cNvPr>
                <p14:cNvContentPartPr/>
                <p14:nvPr/>
              </p14:nvContentPartPr>
              <p14:xfrm>
                <a:off x="3336053" y="4425907"/>
                <a:ext cx="989640" cy="128160"/>
              </p14:xfrm>
            </p:contentPart>
          </mc:Choice>
          <mc:Fallback>
            <p:pic>
              <p:nvPicPr>
                <p:cNvPr id="60" name="Freihand 59">
                  <a:extLst>
                    <a:ext uri="{FF2B5EF4-FFF2-40B4-BE49-F238E27FC236}">
                      <a16:creationId xmlns:a16="http://schemas.microsoft.com/office/drawing/2014/main" id="{FA455105-691C-4985-B55B-769DB5370843}"/>
                    </a:ext>
                  </a:extLst>
                </p:cNvPr>
                <p:cNvPicPr/>
                <p:nvPr/>
              </p:nvPicPr>
              <p:blipFill>
                <a:blip r:embed="rId98"/>
                <a:stretch>
                  <a:fillRect/>
                </a:stretch>
              </p:blipFill>
              <p:spPr>
                <a:xfrm>
                  <a:off x="3331733" y="4421587"/>
                  <a:ext cx="9982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1" name="Freihand 60">
                  <a:extLst>
                    <a:ext uri="{FF2B5EF4-FFF2-40B4-BE49-F238E27FC236}">
                      <a16:creationId xmlns:a16="http://schemas.microsoft.com/office/drawing/2014/main" id="{8927A4ED-AABF-4A7E-9F58-7C5ED6CF0CEA}"/>
                    </a:ext>
                  </a:extLst>
                </p14:cNvPr>
                <p14:cNvContentPartPr/>
                <p14:nvPr/>
              </p14:nvContentPartPr>
              <p14:xfrm>
                <a:off x="3472493" y="4605187"/>
                <a:ext cx="908640" cy="115200"/>
              </p14:xfrm>
            </p:contentPart>
          </mc:Choice>
          <mc:Fallback>
            <p:pic>
              <p:nvPicPr>
                <p:cNvPr id="61" name="Freihand 60">
                  <a:extLst>
                    <a:ext uri="{FF2B5EF4-FFF2-40B4-BE49-F238E27FC236}">
                      <a16:creationId xmlns:a16="http://schemas.microsoft.com/office/drawing/2014/main" id="{8927A4ED-AABF-4A7E-9F58-7C5ED6CF0CEA}"/>
                    </a:ext>
                  </a:extLst>
                </p:cNvPr>
                <p:cNvPicPr/>
                <p:nvPr/>
              </p:nvPicPr>
              <p:blipFill>
                <a:blip r:embed="rId100"/>
                <a:stretch>
                  <a:fillRect/>
                </a:stretch>
              </p:blipFill>
              <p:spPr>
                <a:xfrm>
                  <a:off x="3468173" y="4600867"/>
                  <a:ext cx="917280" cy="123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1">
            <p14:nvContentPartPr>
              <p14:cNvPr id="63" name="Freihand 62">
                <a:extLst>
                  <a:ext uri="{FF2B5EF4-FFF2-40B4-BE49-F238E27FC236}">
                    <a16:creationId xmlns:a16="http://schemas.microsoft.com/office/drawing/2014/main" id="{C9A728D9-9B57-4680-9A7D-F0A5192FF33F}"/>
                  </a:ext>
                </a:extLst>
              </p14:cNvPr>
              <p14:cNvContentPartPr/>
              <p14:nvPr/>
            </p14:nvContentPartPr>
            <p14:xfrm>
              <a:off x="3497693" y="4970947"/>
              <a:ext cx="820800" cy="100440"/>
            </p14:xfrm>
          </p:contentPart>
        </mc:Choice>
        <mc:Fallback>
          <p:pic>
            <p:nvPicPr>
              <p:cNvPr id="63" name="Freihand 62">
                <a:extLst>
                  <a:ext uri="{FF2B5EF4-FFF2-40B4-BE49-F238E27FC236}">
                    <a16:creationId xmlns:a16="http://schemas.microsoft.com/office/drawing/2014/main" id="{C9A728D9-9B57-4680-9A7D-F0A5192FF33F}"/>
                  </a:ext>
                </a:extLst>
              </p:cNvPr>
              <p:cNvPicPr/>
              <p:nvPr/>
            </p:nvPicPr>
            <p:blipFill>
              <a:blip r:embed="rId102"/>
              <a:stretch>
                <a:fillRect/>
              </a:stretch>
            </p:blipFill>
            <p:spPr>
              <a:xfrm>
                <a:off x="3493373" y="4966627"/>
                <a:ext cx="8294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4" name="Freihand 63">
                <a:extLst>
                  <a:ext uri="{FF2B5EF4-FFF2-40B4-BE49-F238E27FC236}">
                    <a16:creationId xmlns:a16="http://schemas.microsoft.com/office/drawing/2014/main" id="{A8A2BD16-F453-4E91-AFB2-9658F8B7A3FB}"/>
                  </a:ext>
                </a:extLst>
              </p14:cNvPr>
              <p14:cNvContentPartPr/>
              <p14:nvPr/>
            </p14:nvContentPartPr>
            <p14:xfrm>
              <a:off x="6096893" y="4003267"/>
              <a:ext cx="974520" cy="51480"/>
            </p14:xfrm>
          </p:contentPart>
        </mc:Choice>
        <mc:Fallback>
          <p:pic>
            <p:nvPicPr>
              <p:cNvPr id="64" name="Freihand 63">
                <a:extLst>
                  <a:ext uri="{FF2B5EF4-FFF2-40B4-BE49-F238E27FC236}">
                    <a16:creationId xmlns:a16="http://schemas.microsoft.com/office/drawing/2014/main" id="{A8A2BD16-F453-4E91-AFB2-9658F8B7A3FB}"/>
                  </a:ext>
                </a:extLst>
              </p:cNvPr>
              <p:cNvPicPr/>
              <p:nvPr/>
            </p:nvPicPr>
            <p:blipFill>
              <a:blip r:embed="rId104"/>
              <a:stretch>
                <a:fillRect/>
              </a:stretch>
            </p:blipFill>
            <p:spPr>
              <a:xfrm>
                <a:off x="6092573" y="3998947"/>
                <a:ext cx="9831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5" name="Freihand 64">
                <a:extLst>
                  <a:ext uri="{FF2B5EF4-FFF2-40B4-BE49-F238E27FC236}">
                    <a16:creationId xmlns:a16="http://schemas.microsoft.com/office/drawing/2014/main" id="{FED82D69-517A-41D0-87BB-4AAE3E4FBAF4}"/>
                  </a:ext>
                </a:extLst>
              </p14:cNvPr>
              <p14:cNvContentPartPr/>
              <p14:nvPr/>
            </p14:nvContentPartPr>
            <p14:xfrm>
              <a:off x="6382373" y="6295747"/>
              <a:ext cx="472680" cy="39600"/>
            </p14:xfrm>
          </p:contentPart>
        </mc:Choice>
        <mc:Fallback>
          <p:pic>
            <p:nvPicPr>
              <p:cNvPr id="65" name="Freihand 64">
                <a:extLst>
                  <a:ext uri="{FF2B5EF4-FFF2-40B4-BE49-F238E27FC236}">
                    <a16:creationId xmlns:a16="http://schemas.microsoft.com/office/drawing/2014/main" id="{FED82D69-517A-41D0-87BB-4AAE3E4FBAF4}"/>
                  </a:ext>
                </a:extLst>
              </p:cNvPr>
              <p:cNvPicPr/>
              <p:nvPr/>
            </p:nvPicPr>
            <p:blipFill>
              <a:blip r:embed="rId106"/>
              <a:stretch>
                <a:fillRect/>
              </a:stretch>
            </p:blipFill>
            <p:spPr>
              <a:xfrm>
                <a:off x="6378053" y="6291427"/>
                <a:ext cx="4813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6" name="Freihand 65">
                <a:extLst>
                  <a:ext uri="{FF2B5EF4-FFF2-40B4-BE49-F238E27FC236}">
                    <a16:creationId xmlns:a16="http://schemas.microsoft.com/office/drawing/2014/main" id="{D5ED3280-C3D2-4355-92BB-43826217D9E2}"/>
                  </a:ext>
                </a:extLst>
              </p14:cNvPr>
              <p14:cNvContentPartPr/>
              <p14:nvPr/>
            </p14:nvContentPartPr>
            <p14:xfrm>
              <a:off x="5028413" y="4313227"/>
              <a:ext cx="1485720" cy="439920"/>
            </p14:xfrm>
          </p:contentPart>
        </mc:Choice>
        <mc:Fallback>
          <p:pic>
            <p:nvPicPr>
              <p:cNvPr id="66" name="Freihand 65">
                <a:extLst>
                  <a:ext uri="{FF2B5EF4-FFF2-40B4-BE49-F238E27FC236}">
                    <a16:creationId xmlns:a16="http://schemas.microsoft.com/office/drawing/2014/main" id="{D5ED3280-C3D2-4355-92BB-43826217D9E2}"/>
                  </a:ext>
                </a:extLst>
              </p:cNvPr>
              <p:cNvPicPr/>
              <p:nvPr/>
            </p:nvPicPr>
            <p:blipFill>
              <a:blip r:embed="rId108"/>
              <a:stretch>
                <a:fillRect/>
              </a:stretch>
            </p:blipFill>
            <p:spPr>
              <a:xfrm>
                <a:off x="5024093" y="4308907"/>
                <a:ext cx="1494360" cy="4485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85" name="Freihand 84">
                <a:extLst>
                  <a:ext uri="{FF2B5EF4-FFF2-40B4-BE49-F238E27FC236}">
                    <a16:creationId xmlns:a16="http://schemas.microsoft.com/office/drawing/2014/main" id="{25434B6F-3412-4845-8C8E-EED59EBA66F1}"/>
                  </a:ext>
                </a:extLst>
              </p14:cNvPr>
              <p14:cNvContentPartPr/>
              <p14:nvPr/>
            </p14:nvContentPartPr>
            <p14:xfrm>
              <a:off x="6805013" y="4693027"/>
              <a:ext cx="1062720" cy="172080"/>
            </p14:xfrm>
          </p:contentPart>
        </mc:Choice>
        <mc:Fallback>
          <p:pic>
            <p:nvPicPr>
              <p:cNvPr id="85" name="Freihand 84">
                <a:extLst>
                  <a:ext uri="{FF2B5EF4-FFF2-40B4-BE49-F238E27FC236}">
                    <a16:creationId xmlns:a16="http://schemas.microsoft.com/office/drawing/2014/main" id="{25434B6F-3412-4845-8C8E-EED59EBA66F1}"/>
                  </a:ext>
                </a:extLst>
              </p:cNvPr>
              <p:cNvPicPr/>
              <p:nvPr/>
            </p:nvPicPr>
            <p:blipFill>
              <a:blip r:embed="rId110"/>
              <a:stretch>
                <a:fillRect/>
              </a:stretch>
            </p:blipFill>
            <p:spPr>
              <a:xfrm>
                <a:off x="6800693" y="4688707"/>
                <a:ext cx="1071360" cy="180720"/>
              </a:xfrm>
              <a:prstGeom prst="rect">
                <a:avLst/>
              </a:prstGeom>
            </p:spPr>
          </p:pic>
        </mc:Fallback>
      </mc:AlternateContent>
      <p:grpSp>
        <p:nvGrpSpPr>
          <p:cNvPr id="88" name="Gruppieren 87">
            <a:extLst>
              <a:ext uri="{FF2B5EF4-FFF2-40B4-BE49-F238E27FC236}">
                <a16:creationId xmlns:a16="http://schemas.microsoft.com/office/drawing/2014/main" id="{5B3A3C6B-D38D-42A2-ACE9-CDFE843787F3}"/>
              </a:ext>
            </a:extLst>
          </p:cNvPr>
          <p:cNvGrpSpPr/>
          <p:nvPr/>
        </p:nvGrpSpPr>
        <p:grpSpPr>
          <a:xfrm>
            <a:off x="6670013" y="3768907"/>
            <a:ext cx="2007720" cy="1303560"/>
            <a:chOff x="6670013" y="3768907"/>
            <a:chExt cx="2007720" cy="1303560"/>
          </a:xfrm>
        </p:grpSpPr>
        <mc:AlternateContent xmlns:mc="http://schemas.openxmlformats.org/markup-compatibility/2006">
          <mc:Choice xmlns:p14="http://schemas.microsoft.com/office/powerpoint/2010/main" Requires="p14">
            <p:contentPart p14:bwMode="auto" r:id="rId111">
              <p14:nvContentPartPr>
                <p14:cNvPr id="71" name="Freihand 70">
                  <a:extLst>
                    <a:ext uri="{FF2B5EF4-FFF2-40B4-BE49-F238E27FC236}">
                      <a16:creationId xmlns:a16="http://schemas.microsoft.com/office/drawing/2014/main" id="{934AFCA4-C35E-44BE-9888-9332CF46973E}"/>
                    </a:ext>
                  </a:extLst>
                </p14:cNvPr>
                <p14:cNvContentPartPr/>
                <p14:nvPr/>
              </p14:nvContentPartPr>
              <p14:xfrm>
                <a:off x="6892853" y="4429147"/>
                <a:ext cx="643320" cy="186480"/>
              </p14:xfrm>
            </p:contentPart>
          </mc:Choice>
          <mc:Fallback>
            <p:pic>
              <p:nvPicPr>
                <p:cNvPr id="71" name="Freihand 70">
                  <a:extLst>
                    <a:ext uri="{FF2B5EF4-FFF2-40B4-BE49-F238E27FC236}">
                      <a16:creationId xmlns:a16="http://schemas.microsoft.com/office/drawing/2014/main" id="{934AFCA4-C35E-44BE-9888-9332CF46973E}"/>
                    </a:ext>
                  </a:extLst>
                </p:cNvPr>
                <p:cNvPicPr/>
                <p:nvPr/>
              </p:nvPicPr>
              <p:blipFill>
                <a:blip r:embed="rId112"/>
                <a:stretch>
                  <a:fillRect/>
                </a:stretch>
              </p:blipFill>
              <p:spPr>
                <a:xfrm>
                  <a:off x="6888533" y="4424827"/>
                  <a:ext cx="6519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2" name="Freihand 71">
                  <a:extLst>
                    <a:ext uri="{FF2B5EF4-FFF2-40B4-BE49-F238E27FC236}">
                      <a16:creationId xmlns:a16="http://schemas.microsoft.com/office/drawing/2014/main" id="{098ECFD2-1E13-418E-9121-85AB4915016E}"/>
                    </a:ext>
                  </a:extLst>
                </p14:cNvPr>
                <p14:cNvContentPartPr/>
                <p14:nvPr/>
              </p14:nvContentPartPr>
              <p14:xfrm>
                <a:off x="7545173" y="4434547"/>
                <a:ext cx="290880" cy="100080"/>
              </p14:xfrm>
            </p:contentPart>
          </mc:Choice>
          <mc:Fallback>
            <p:pic>
              <p:nvPicPr>
                <p:cNvPr id="72" name="Freihand 71">
                  <a:extLst>
                    <a:ext uri="{FF2B5EF4-FFF2-40B4-BE49-F238E27FC236}">
                      <a16:creationId xmlns:a16="http://schemas.microsoft.com/office/drawing/2014/main" id="{098ECFD2-1E13-418E-9121-85AB4915016E}"/>
                    </a:ext>
                  </a:extLst>
                </p:cNvPr>
                <p:cNvPicPr/>
                <p:nvPr/>
              </p:nvPicPr>
              <p:blipFill>
                <a:blip r:embed="rId114"/>
                <a:stretch>
                  <a:fillRect/>
                </a:stretch>
              </p:blipFill>
              <p:spPr>
                <a:xfrm>
                  <a:off x="7540853" y="4430227"/>
                  <a:ext cx="2995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3" name="Freihand 72">
                  <a:extLst>
                    <a:ext uri="{FF2B5EF4-FFF2-40B4-BE49-F238E27FC236}">
                      <a16:creationId xmlns:a16="http://schemas.microsoft.com/office/drawing/2014/main" id="{347491DA-A4C4-4D0E-A287-8DF19AD426BC}"/>
                    </a:ext>
                  </a:extLst>
                </p14:cNvPr>
                <p14:cNvContentPartPr/>
                <p14:nvPr/>
              </p14:nvContentPartPr>
              <p14:xfrm>
                <a:off x="7389293" y="4119187"/>
                <a:ext cx="2160" cy="165240"/>
              </p14:xfrm>
            </p:contentPart>
          </mc:Choice>
          <mc:Fallback>
            <p:pic>
              <p:nvPicPr>
                <p:cNvPr id="73" name="Freihand 72">
                  <a:extLst>
                    <a:ext uri="{FF2B5EF4-FFF2-40B4-BE49-F238E27FC236}">
                      <a16:creationId xmlns:a16="http://schemas.microsoft.com/office/drawing/2014/main" id="{347491DA-A4C4-4D0E-A287-8DF19AD426BC}"/>
                    </a:ext>
                  </a:extLst>
                </p:cNvPr>
                <p:cNvPicPr/>
                <p:nvPr/>
              </p:nvPicPr>
              <p:blipFill>
                <a:blip r:embed="rId116"/>
                <a:stretch>
                  <a:fillRect/>
                </a:stretch>
              </p:blipFill>
              <p:spPr>
                <a:xfrm>
                  <a:off x="7384973" y="4114867"/>
                  <a:ext cx="108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4" name="Freihand 73">
                  <a:extLst>
                    <a:ext uri="{FF2B5EF4-FFF2-40B4-BE49-F238E27FC236}">
                      <a16:creationId xmlns:a16="http://schemas.microsoft.com/office/drawing/2014/main" id="{D68F485B-0C73-4D54-8994-7B6DEA93DCF2}"/>
                    </a:ext>
                  </a:extLst>
                </p14:cNvPr>
                <p14:cNvContentPartPr/>
                <p14:nvPr/>
              </p14:nvContentPartPr>
              <p14:xfrm>
                <a:off x="7276253" y="4100827"/>
                <a:ext cx="183240" cy="164880"/>
              </p14:xfrm>
            </p:contentPart>
          </mc:Choice>
          <mc:Fallback>
            <p:pic>
              <p:nvPicPr>
                <p:cNvPr id="74" name="Freihand 73">
                  <a:extLst>
                    <a:ext uri="{FF2B5EF4-FFF2-40B4-BE49-F238E27FC236}">
                      <a16:creationId xmlns:a16="http://schemas.microsoft.com/office/drawing/2014/main" id="{D68F485B-0C73-4D54-8994-7B6DEA93DCF2}"/>
                    </a:ext>
                  </a:extLst>
                </p:cNvPr>
                <p:cNvPicPr/>
                <p:nvPr/>
              </p:nvPicPr>
              <p:blipFill>
                <a:blip r:embed="rId118"/>
                <a:stretch>
                  <a:fillRect/>
                </a:stretch>
              </p:blipFill>
              <p:spPr>
                <a:xfrm>
                  <a:off x="7271933" y="4096507"/>
                  <a:ext cx="1918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5" name="Freihand 74">
                  <a:extLst>
                    <a:ext uri="{FF2B5EF4-FFF2-40B4-BE49-F238E27FC236}">
                      <a16:creationId xmlns:a16="http://schemas.microsoft.com/office/drawing/2014/main" id="{E8BD3445-7FCF-4574-BBF1-48F924A1E7D6}"/>
                    </a:ext>
                  </a:extLst>
                </p14:cNvPr>
                <p14:cNvContentPartPr/>
                <p14:nvPr/>
              </p14:nvContentPartPr>
              <p14:xfrm>
                <a:off x="7508453" y="4150147"/>
                <a:ext cx="114840" cy="92880"/>
              </p14:xfrm>
            </p:contentPart>
          </mc:Choice>
          <mc:Fallback>
            <p:pic>
              <p:nvPicPr>
                <p:cNvPr id="75" name="Freihand 74">
                  <a:extLst>
                    <a:ext uri="{FF2B5EF4-FFF2-40B4-BE49-F238E27FC236}">
                      <a16:creationId xmlns:a16="http://schemas.microsoft.com/office/drawing/2014/main" id="{E8BD3445-7FCF-4574-BBF1-48F924A1E7D6}"/>
                    </a:ext>
                  </a:extLst>
                </p:cNvPr>
                <p:cNvPicPr/>
                <p:nvPr/>
              </p:nvPicPr>
              <p:blipFill>
                <a:blip r:embed="rId120"/>
                <a:stretch>
                  <a:fillRect/>
                </a:stretch>
              </p:blipFill>
              <p:spPr>
                <a:xfrm>
                  <a:off x="7504133" y="4145827"/>
                  <a:ext cx="1234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6" name="Freihand 75">
                  <a:extLst>
                    <a:ext uri="{FF2B5EF4-FFF2-40B4-BE49-F238E27FC236}">
                      <a16:creationId xmlns:a16="http://schemas.microsoft.com/office/drawing/2014/main" id="{63BD9E28-8433-483D-914D-B90786BFD7D9}"/>
                    </a:ext>
                  </a:extLst>
                </p14:cNvPr>
                <p14:cNvContentPartPr/>
                <p14:nvPr/>
              </p14:nvContentPartPr>
              <p14:xfrm>
                <a:off x="7692773" y="3992467"/>
                <a:ext cx="98280" cy="187560"/>
              </p14:xfrm>
            </p:contentPart>
          </mc:Choice>
          <mc:Fallback>
            <p:pic>
              <p:nvPicPr>
                <p:cNvPr id="76" name="Freihand 75">
                  <a:extLst>
                    <a:ext uri="{FF2B5EF4-FFF2-40B4-BE49-F238E27FC236}">
                      <a16:creationId xmlns:a16="http://schemas.microsoft.com/office/drawing/2014/main" id="{63BD9E28-8433-483D-914D-B90786BFD7D9}"/>
                    </a:ext>
                  </a:extLst>
                </p:cNvPr>
                <p:cNvPicPr/>
                <p:nvPr/>
              </p:nvPicPr>
              <p:blipFill>
                <a:blip r:embed="rId122"/>
                <a:stretch>
                  <a:fillRect/>
                </a:stretch>
              </p:blipFill>
              <p:spPr>
                <a:xfrm>
                  <a:off x="7688453" y="3988147"/>
                  <a:ext cx="1069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7" name="Freihand 76">
                  <a:extLst>
                    <a:ext uri="{FF2B5EF4-FFF2-40B4-BE49-F238E27FC236}">
                      <a16:creationId xmlns:a16="http://schemas.microsoft.com/office/drawing/2014/main" id="{3D4A8C19-7162-4E1C-9A21-F31677A4FD3E}"/>
                    </a:ext>
                  </a:extLst>
                </p14:cNvPr>
                <p14:cNvContentPartPr/>
                <p14:nvPr/>
              </p14:nvContentPartPr>
              <p14:xfrm>
                <a:off x="7822013" y="4058707"/>
                <a:ext cx="78840" cy="194760"/>
              </p14:xfrm>
            </p:contentPart>
          </mc:Choice>
          <mc:Fallback>
            <p:pic>
              <p:nvPicPr>
                <p:cNvPr id="77" name="Freihand 76">
                  <a:extLst>
                    <a:ext uri="{FF2B5EF4-FFF2-40B4-BE49-F238E27FC236}">
                      <a16:creationId xmlns:a16="http://schemas.microsoft.com/office/drawing/2014/main" id="{3D4A8C19-7162-4E1C-9A21-F31677A4FD3E}"/>
                    </a:ext>
                  </a:extLst>
                </p:cNvPr>
                <p:cNvPicPr/>
                <p:nvPr/>
              </p:nvPicPr>
              <p:blipFill>
                <a:blip r:embed="rId124"/>
                <a:stretch>
                  <a:fillRect/>
                </a:stretch>
              </p:blipFill>
              <p:spPr>
                <a:xfrm>
                  <a:off x="7817693" y="4054387"/>
                  <a:ext cx="874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8" name="Freihand 77">
                  <a:extLst>
                    <a:ext uri="{FF2B5EF4-FFF2-40B4-BE49-F238E27FC236}">
                      <a16:creationId xmlns:a16="http://schemas.microsoft.com/office/drawing/2014/main" id="{D3F50E9A-5263-47D9-BC55-064E8FC8A67F}"/>
                    </a:ext>
                  </a:extLst>
                </p14:cNvPr>
                <p14:cNvContentPartPr/>
                <p14:nvPr/>
              </p14:nvContentPartPr>
              <p14:xfrm>
                <a:off x="7966733" y="3937387"/>
                <a:ext cx="91440" cy="160920"/>
              </p14:xfrm>
            </p:contentPart>
          </mc:Choice>
          <mc:Fallback>
            <p:pic>
              <p:nvPicPr>
                <p:cNvPr id="78" name="Freihand 77">
                  <a:extLst>
                    <a:ext uri="{FF2B5EF4-FFF2-40B4-BE49-F238E27FC236}">
                      <a16:creationId xmlns:a16="http://schemas.microsoft.com/office/drawing/2014/main" id="{D3F50E9A-5263-47D9-BC55-064E8FC8A67F}"/>
                    </a:ext>
                  </a:extLst>
                </p:cNvPr>
                <p:cNvPicPr/>
                <p:nvPr/>
              </p:nvPicPr>
              <p:blipFill>
                <a:blip r:embed="rId126"/>
                <a:stretch>
                  <a:fillRect/>
                </a:stretch>
              </p:blipFill>
              <p:spPr>
                <a:xfrm>
                  <a:off x="7962413" y="3933067"/>
                  <a:ext cx="1000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9" name="Freihand 78">
                  <a:extLst>
                    <a:ext uri="{FF2B5EF4-FFF2-40B4-BE49-F238E27FC236}">
                      <a16:creationId xmlns:a16="http://schemas.microsoft.com/office/drawing/2014/main" id="{4929537B-9E94-4A55-90C3-F35BBEFC7913}"/>
                    </a:ext>
                  </a:extLst>
                </p14:cNvPr>
                <p14:cNvContentPartPr/>
                <p14:nvPr/>
              </p14:nvContentPartPr>
              <p14:xfrm>
                <a:off x="8094173" y="3968347"/>
                <a:ext cx="60480" cy="89640"/>
              </p14:xfrm>
            </p:contentPart>
          </mc:Choice>
          <mc:Fallback>
            <p:pic>
              <p:nvPicPr>
                <p:cNvPr id="79" name="Freihand 78">
                  <a:extLst>
                    <a:ext uri="{FF2B5EF4-FFF2-40B4-BE49-F238E27FC236}">
                      <a16:creationId xmlns:a16="http://schemas.microsoft.com/office/drawing/2014/main" id="{4929537B-9E94-4A55-90C3-F35BBEFC7913}"/>
                    </a:ext>
                  </a:extLst>
                </p:cNvPr>
                <p:cNvPicPr/>
                <p:nvPr/>
              </p:nvPicPr>
              <p:blipFill>
                <a:blip r:embed="rId128"/>
                <a:stretch>
                  <a:fillRect/>
                </a:stretch>
              </p:blipFill>
              <p:spPr>
                <a:xfrm>
                  <a:off x="8089853" y="3964027"/>
                  <a:ext cx="691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0" name="Freihand 79">
                  <a:extLst>
                    <a:ext uri="{FF2B5EF4-FFF2-40B4-BE49-F238E27FC236}">
                      <a16:creationId xmlns:a16="http://schemas.microsoft.com/office/drawing/2014/main" id="{330ECBFE-834C-4E0D-91D6-4EB62E0D9205}"/>
                    </a:ext>
                  </a:extLst>
                </p14:cNvPr>
                <p14:cNvContentPartPr/>
                <p14:nvPr/>
              </p14:nvContentPartPr>
              <p14:xfrm>
                <a:off x="8200013" y="3945667"/>
                <a:ext cx="65880" cy="83520"/>
              </p14:xfrm>
            </p:contentPart>
          </mc:Choice>
          <mc:Fallback>
            <p:pic>
              <p:nvPicPr>
                <p:cNvPr id="80" name="Freihand 79">
                  <a:extLst>
                    <a:ext uri="{FF2B5EF4-FFF2-40B4-BE49-F238E27FC236}">
                      <a16:creationId xmlns:a16="http://schemas.microsoft.com/office/drawing/2014/main" id="{330ECBFE-834C-4E0D-91D6-4EB62E0D9205}"/>
                    </a:ext>
                  </a:extLst>
                </p:cNvPr>
                <p:cNvPicPr/>
                <p:nvPr/>
              </p:nvPicPr>
              <p:blipFill>
                <a:blip r:embed="rId130"/>
                <a:stretch>
                  <a:fillRect/>
                </a:stretch>
              </p:blipFill>
              <p:spPr>
                <a:xfrm>
                  <a:off x="8195693" y="3941347"/>
                  <a:ext cx="745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1" name="Freihand 80">
                  <a:extLst>
                    <a:ext uri="{FF2B5EF4-FFF2-40B4-BE49-F238E27FC236}">
                      <a16:creationId xmlns:a16="http://schemas.microsoft.com/office/drawing/2014/main" id="{651D3D6C-1E89-4FC9-8FB8-37A3E8B04B21}"/>
                    </a:ext>
                  </a:extLst>
                </p14:cNvPr>
                <p14:cNvContentPartPr/>
                <p14:nvPr/>
              </p14:nvContentPartPr>
              <p14:xfrm>
                <a:off x="8283893" y="3901747"/>
                <a:ext cx="200160" cy="80640"/>
              </p14:xfrm>
            </p:contentPart>
          </mc:Choice>
          <mc:Fallback>
            <p:pic>
              <p:nvPicPr>
                <p:cNvPr id="81" name="Freihand 80">
                  <a:extLst>
                    <a:ext uri="{FF2B5EF4-FFF2-40B4-BE49-F238E27FC236}">
                      <a16:creationId xmlns:a16="http://schemas.microsoft.com/office/drawing/2014/main" id="{651D3D6C-1E89-4FC9-8FB8-37A3E8B04B21}"/>
                    </a:ext>
                  </a:extLst>
                </p:cNvPr>
                <p:cNvPicPr/>
                <p:nvPr/>
              </p:nvPicPr>
              <p:blipFill>
                <a:blip r:embed="rId132"/>
                <a:stretch>
                  <a:fillRect/>
                </a:stretch>
              </p:blipFill>
              <p:spPr>
                <a:xfrm>
                  <a:off x="8279573" y="3897427"/>
                  <a:ext cx="2088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2" name="Freihand 81">
                  <a:extLst>
                    <a:ext uri="{FF2B5EF4-FFF2-40B4-BE49-F238E27FC236}">
                      <a16:creationId xmlns:a16="http://schemas.microsoft.com/office/drawing/2014/main" id="{333FECBF-16E5-4453-BD0D-44F2105DC7F8}"/>
                    </a:ext>
                  </a:extLst>
                </p14:cNvPr>
                <p14:cNvContentPartPr/>
                <p14:nvPr/>
              </p14:nvContentPartPr>
              <p14:xfrm>
                <a:off x="8488733" y="3768907"/>
                <a:ext cx="189000" cy="113760"/>
              </p14:xfrm>
            </p:contentPart>
          </mc:Choice>
          <mc:Fallback>
            <p:pic>
              <p:nvPicPr>
                <p:cNvPr id="82" name="Freihand 81">
                  <a:extLst>
                    <a:ext uri="{FF2B5EF4-FFF2-40B4-BE49-F238E27FC236}">
                      <a16:creationId xmlns:a16="http://schemas.microsoft.com/office/drawing/2014/main" id="{333FECBF-16E5-4453-BD0D-44F2105DC7F8}"/>
                    </a:ext>
                  </a:extLst>
                </p:cNvPr>
                <p:cNvPicPr/>
                <p:nvPr/>
              </p:nvPicPr>
              <p:blipFill>
                <a:blip r:embed="rId134"/>
                <a:stretch>
                  <a:fillRect/>
                </a:stretch>
              </p:blipFill>
              <p:spPr>
                <a:xfrm>
                  <a:off x="8484413" y="3764587"/>
                  <a:ext cx="1976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67" name="Freihand 66">
                  <a:extLst>
                    <a:ext uri="{FF2B5EF4-FFF2-40B4-BE49-F238E27FC236}">
                      <a16:creationId xmlns:a16="http://schemas.microsoft.com/office/drawing/2014/main" id="{2237580D-9B77-4462-8461-7BB3AAA2F91A}"/>
                    </a:ext>
                  </a:extLst>
                </p14:cNvPr>
                <p14:cNvContentPartPr/>
                <p14:nvPr/>
              </p14:nvContentPartPr>
              <p14:xfrm>
                <a:off x="6744173" y="4636507"/>
                <a:ext cx="36360" cy="247680"/>
              </p14:xfrm>
            </p:contentPart>
          </mc:Choice>
          <mc:Fallback>
            <p:pic>
              <p:nvPicPr>
                <p:cNvPr id="67" name="Freihand 66">
                  <a:extLst>
                    <a:ext uri="{FF2B5EF4-FFF2-40B4-BE49-F238E27FC236}">
                      <a16:creationId xmlns:a16="http://schemas.microsoft.com/office/drawing/2014/main" id="{2237580D-9B77-4462-8461-7BB3AAA2F91A}"/>
                    </a:ext>
                  </a:extLst>
                </p:cNvPr>
                <p:cNvPicPr/>
                <p:nvPr/>
              </p:nvPicPr>
              <p:blipFill>
                <a:blip r:embed="rId136"/>
                <a:stretch>
                  <a:fillRect/>
                </a:stretch>
              </p:blipFill>
              <p:spPr>
                <a:xfrm>
                  <a:off x="6739853" y="4632187"/>
                  <a:ext cx="4500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68" name="Freihand 67">
                  <a:extLst>
                    <a:ext uri="{FF2B5EF4-FFF2-40B4-BE49-F238E27FC236}">
                      <a16:creationId xmlns:a16="http://schemas.microsoft.com/office/drawing/2014/main" id="{49FEC998-3284-49E3-B07E-9CC99CF6E013}"/>
                    </a:ext>
                  </a:extLst>
                </p14:cNvPr>
                <p14:cNvContentPartPr/>
                <p14:nvPr/>
              </p14:nvContentPartPr>
              <p14:xfrm>
                <a:off x="7952333" y="4811107"/>
                <a:ext cx="8640" cy="10080"/>
              </p14:xfrm>
            </p:contentPart>
          </mc:Choice>
          <mc:Fallback>
            <p:pic>
              <p:nvPicPr>
                <p:cNvPr id="68" name="Freihand 67">
                  <a:extLst>
                    <a:ext uri="{FF2B5EF4-FFF2-40B4-BE49-F238E27FC236}">
                      <a16:creationId xmlns:a16="http://schemas.microsoft.com/office/drawing/2014/main" id="{49FEC998-3284-49E3-B07E-9CC99CF6E013}"/>
                    </a:ext>
                  </a:extLst>
                </p:cNvPr>
                <p:cNvPicPr/>
                <p:nvPr/>
              </p:nvPicPr>
              <p:blipFill>
                <a:blip r:embed="rId138"/>
                <a:stretch>
                  <a:fillRect/>
                </a:stretch>
              </p:blipFill>
              <p:spPr>
                <a:xfrm>
                  <a:off x="7948013" y="4806787"/>
                  <a:ext cx="172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69" name="Freihand 68">
                  <a:extLst>
                    <a:ext uri="{FF2B5EF4-FFF2-40B4-BE49-F238E27FC236}">
                      <a16:creationId xmlns:a16="http://schemas.microsoft.com/office/drawing/2014/main" id="{59011DE1-FC38-46B9-98FE-A37B7704A9F8}"/>
                    </a:ext>
                  </a:extLst>
                </p14:cNvPr>
                <p14:cNvContentPartPr/>
                <p14:nvPr/>
              </p14:nvContentPartPr>
              <p14:xfrm>
                <a:off x="7890053" y="4703467"/>
                <a:ext cx="26280" cy="205920"/>
              </p14:xfrm>
            </p:contentPart>
          </mc:Choice>
          <mc:Fallback>
            <p:pic>
              <p:nvPicPr>
                <p:cNvPr id="69" name="Freihand 68">
                  <a:extLst>
                    <a:ext uri="{FF2B5EF4-FFF2-40B4-BE49-F238E27FC236}">
                      <a16:creationId xmlns:a16="http://schemas.microsoft.com/office/drawing/2014/main" id="{59011DE1-FC38-46B9-98FE-A37B7704A9F8}"/>
                    </a:ext>
                  </a:extLst>
                </p:cNvPr>
                <p:cNvPicPr/>
                <p:nvPr/>
              </p:nvPicPr>
              <p:blipFill>
                <a:blip r:embed="rId140"/>
                <a:stretch>
                  <a:fillRect/>
                </a:stretch>
              </p:blipFill>
              <p:spPr>
                <a:xfrm>
                  <a:off x="7885733" y="4699147"/>
                  <a:ext cx="3492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7" name="Freihand 86">
                  <a:extLst>
                    <a:ext uri="{FF2B5EF4-FFF2-40B4-BE49-F238E27FC236}">
                      <a16:creationId xmlns:a16="http://schemas.microsoft.com/office/drawing/2014/main" id="{6E50E604-D8EE-48B1-8DD3-55387F779240}"/>
                    </a:ext>
                  </a:extLst>
                </p14:cNvPr>
                <p14:cNvContentPartPr/>
                <p14:nvPr/>
              </p14:nvContentPartPr>
              <p14:xfrm>
                <a:off x="6670013" y="4344187"/>
                <a:ext cx="1550880" cy="728280"/>
              </p14:xfrm>
            </p:contentPart>
          </mc:Choice>
          <mc:Fallback>
            <p:pic>
              <p:nvPicPr>
                <p:cNvPr id="87" name="Freihand 86">
                  <a:extLst>
                    <a:ext uri="{FF2B5EF4-FFF2-40B4-BE49-F238E27FC236}">
                      <a16:creationId xmlns:a16="http://schemas.microsoft.com/office/drawing/2014/main" id="{6E50E604-D8EE-48B1-8DD3-55387F779240}"/>
                    </a:ext>
                  </a:extLst>
                </p:cNvPr>
                <p:cNvPicPr/>
                <p:nvPr/>
              </p:nvPicPr>
              <p:blipFill>
                <a:blip r:embed="rId142"/>
                <a:stretch>
                  <a:fillRect/>
                </a:stretch>
              </p:blipFill>
              <p:spPr>
                <a:xfrm>
                  <a:off x="6665693" y="4339867"/>
                  <a:ext cx="1559520" cy="736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3">
            <p14:nvContentPartPr>
              <p14:cNvPr id="89" name="Freihand 88">
                <a:extLst>
                  <a:ext uri="{FF2B5EF4-FFF2-40B4-BE49-F238E27FC236}">
                    <a16:creationId xmlns:a16="http://schemas.microsoft.com/office/drawing/2014/main" id="{117AD898-0D5C-4657-B218-282E8A817E40}"/>
                  </a:ext>
                </a:extLst>
              </p14:cNvPr>
              <p14:cNvContentPartPr/>
              <p14:nvPr/>
            </p14:nvContentPartPr>
            <p14:xfrm>
              <a:off x="2667173" y="1175107"/>
              <a:ext cx="1492560" cy="408960"/>
            </p14:xfrm>
          </p:contentPart>
        </mc:Choice>
        <mc:Fallback>
          <p:pic>
            <p:nvPicPr>
              <p:cNvPr id="89" name="Freihand 88">
                <a:extLst>
                  <a:ext uri="{FF2B5EF4-FFF2-40B4-BE49-F238E27FC236}">
                    <a16:creationId xmlns:a16="http://schemas.microsoft.com/office/drawing/2014/main" id="{117AD898-0D5C-4657-B218-282E8A817E40}"/>
                  </a:ext>
                </a:extLst>
              </p:cNvPr>
              <p:cNvPicPr/>
              <p:nvPr/>
            </p:nvPicPr>
            <p:blipFill>
              <a:blip r:embed="rId144"/>
              <a:stretch>
                <a:fillRect/>
              </a:stretch>
            </p:blipFill>
            <p:spPr>
              <a:xfrm>
                <a:off x="2662853" y="1170787"/>
                <a:ext cx="1501200" cy="417600"/>
              </a:xfrm>
              <a:prstGeom prst="rect">
                <a:avLst/>
              </a:prstGeom>
            </p:spPr>
          </p:pic>
        </mc:Fallback>
      </mc:AlternateContent>
    </p:spTree>
    <p:extLst>
      <p:ext uri="{BB962C8B-B14F-4D97-AF65-F5344CB8AC3E}">
        <p14:creationId xmlns:p14="http://schemas.microsoft.com/office/powerpoint/2010/main" val="4273585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376517" y="2269"/>
            <a:ext cx="9744120" cy="616457"/>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Exkurs Rente + Arbeitsmarkt Deutschland</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166115" y="6256040"/>
            <a:ext cx="8194398" cy="530015"/>
          </a:xfrm>
          <a:prstGeom prst="rect">
            <a:avLst/>
          </a:prstGeom>
        </p:spPr>
        <p:txBody>
          <a:bodyPr wrap="square">
            <a:noAutofit/>
          </a:bodyPr>
          <a:lstStyle/>
          <a:p>
            <a:r>
              <a:rPr lang="de-DE" sz="1400" dirty="0">
                <a:latin typeface="Times New Roman" panose="02020603050405020304" pitchFamily="18" charset="0"/>
                <a:cs typeface="Times New Roman" panose="02020603050405020304" pitchFamily="18" charset="0"/>
              </a:rPr>
              <a:t>Quelle: Statistisches Bundesamt</a:t>
            </a:r>
          </a:p>
        </p:txBody>
      </p:sp>
      <p:pic>
        <p:nvPicPr>
          <p:cNvPr id="4" name="Grafik 3">
            <a:extLst>
              <a:ext uri="{FF2B5EF4-FFF2-40B4-BE49-F238E27FC236}">
                <a16:creationId xmlns:a16="http://schemas.microsoft.com/office/drawing/2014/main" id="{93462A39-9E8F-4146-99B3-918EAFF3B359}"/>
              </a:ext>
            </a:extLst>
          </p:cNvPr>
          <p:cNvPicPr>
            <a:picLocks noChangeAspect="1"/>
          </p:cNvPicPr>
          <p:nvPr/>
        </p:nvPicPr>
        <p:blipFill>
          <a:blip r:embed="rId3"/>
          <a:stretch>
            <a:fillRect/>
          </a:stretch>
        </p:blipFill>
        <p:spPr>
          <a:xfrm>
            <a:off x="70947" y="590420"/>
            <a:ext cx="6114818" cy="2755631"/>
          </a:xfrm>
          <a:prstGeom prst="rect">
            <a:avLst/>
          </a:prstGeom>
        </p:spPr>
      </p:pic>
      <p:pic>
        <p:nvPicPr>
          <p:cNvPr id="7" name="Grafik 6">
            <a:extLst>
              <a:ext uri="{FF2B5EF4-FFF2-40B4-BE49-F238E27FC236}">
                <a16:creationId xmlns:a16="http://schemas.microsoft.com/office/drawing/2014/main" id="{BBC213A5-EDF4-4F08-8544-83D0B726EF24}"/>
              </a:ext>
            </a:extLst>
          </p:cNvPr>
          <p:cNvPicPr>
            <a:picLocks noChangeAspect="1"/>
          </p:cNvPicPr>
          <p:nvPr/>
        </p:nvPicPr>
        <p:blipFill>
          <a:blip r:embed="rId4"/>
          <a:stretch>
            <a:fillRect/>
          </a:stretch>
        </p:blipFill>
        <p:spPr>
          <a:xfrm>
            <a:off x="6536048" y="590420"/>
            <a:ext cx="4584589" cy="2755631"/>
          </a:xfrm>
          <a:prstGeom prst="rect">
            <a:avLst/>
          </a:prstGeom>
        </p:spPr>
      </p:pic>
      <p:pic>
        <p:nvPicPr>
          <p:cNvPr id="8" name="Grafik 7">
            <a:extLst>
              <a:ext uri="{FF2B5EF4-FFF2-40B4-BE49-F238E27FC236}">
                <a16:creationId xmlns:a16="http://schemas.microsoft.com/office/drawing/2014/main" id="{B0E6D76F-7FA0-48A5-9F19-40898A95A17A}"/>
              </a:ext>
            </a:extLst>
          </p:cNvPr>
          <p:cNvPicPr>
            <a:picLocks noChangeAspect="1"/>
          </p:cNvPicPr>
          <p:nvPr/>
        </p:nvPicPr>
        <p:blipFill>
          <a:blip r:embed="rId5"/>
          <a:stretch>
            <a:fillRect/>
          </a:stretch>
        </p:blipFill>
        <p:spPr>
          <a:xfrm>
            <a:off x="70947" y="3497038"/>
            <a:ext cx="7218201" cy="2608015"/>
          </a:xfrm>
          <a:prstGeom prst="rect">
            <a:avLst/>
          </a:prstGeom>
        </p:spPr>
      </p:pic>
      <p:sp>
        <p:nvSpPr>
          <p:cNvPr id="9" name="Rechteck 8">
            <a:extLst>
              <a:ext uri="{FF2B5EF4-FFF2-40B4-BE49-F238E27FC236}">
                <a16:creationId xmlns:a16="http://schemas.microsoft.com/office/drawing/2014/main" id="{08E67590-A9BE-4C1A-8CDE-C3A39CB8289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6">
            <p14:nvContentPartPr>
              <p14:cNvPr id="2" name="Freihand 1">
                <a:extLst>
                  <a:ext uri="{FF2B5EF4-FFF2-40B4-BE49-F238E27FC236}">
                    <a16:creationId xmlns:a16="http://schemas.microsoft.com/office/drawing/2014/main" id="{C8D10210-9642-4234-A23C-C2C7F2CE74C9}"/>
                  </a:ext>
                </a:extLst>
              </p14:cNvPr>
              <p14:cNvContentPartPr/>
              <p14:nvPr/>
            </p14:nvContentPartPr>
            <p14:xfrm>
              <a:off x="744773" y="3667387"/>
              <a:ext cx="2712960" cy="474120"/>
            </p14:xfrm>
          </p:contentPart>
        </mc:Choice>
        <mc:Fallback>
          <p:pic>
            <p:nvPicPr>
              <p:cNvPr id="2" name="Freihand 1">
                <a:extLst>
                  <a:ext uri="{FF2B5EF4-FFF2-40B4-BE49-F238E27FC236}">
                    <a16:creationId xmlns:a16="http://schemas.microsoft.com/office/drawing/2014/main" id="{C8D10210-9642-4234-A23C-C2C7F2CE74C9}"/>
                  </a:ext>
                </a:extLst>
              </p:cNvPr>
              <p:cNvPicPr/>
              <p:nvPr/>
            </p:nvPicPr>
            <p:blipFill>
              <a:blip r:embed="rId7"/>
              <a:stretch>
                <a:fillRect/>
              </a:stretch>
            </p:blipFill>
            <p:spPr>
              <a:xfrm>
                <a:off x="740453" y="3663067"/>
                <a:ext cx="2721600" cy="482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DD985E5B-EAEB-43E1-A1EA-383190F15A56}"/>
                  </a:ext>
                </a:extLst>
              </p14:cNvPr>
              <p14:cNvContentPartPr/>
              <p14:nvPr/>
            </p14:nvContentPartPr>
            <p14:xfrm>
              <a:off x="2108453" y="3732547"/>
              <a:ext cx="12240" cy="101880"/>
            </p14:xfrm>
          </p:contentPart>
        </mc:Choice>
        <mc:Fallback>
          <p:pic>
            <p:nvPicPr>
              <p:cNvPr id="5" name="Freihand 4">
                <a:extLst>
                  <a:ext uri="{FF2B5EF4-FFF2-40B4-BE49-F238E27FC236}">
                    <a16:creationId xmlns:a16="http://schemas.microsoft.com/office/drawing/2014/main" id="{DD985E5B-EAEB-43E1-A1EA-383190F15A56}"/>
                  </a:ext>
                </a:extLst>
              </p:cNvPr>
              <p:cNvPicPr/>
              <p:nvPr/>
            </p:nvPicPr>
            <p:blipFill>
              <a:blip r:embed="rId9"/>
              <a:stretch>
                <a:fillRect/>
              </a:stretch>
            </p:blipFill>
            <p:spPr>
              <a:xfrm>
                <a:off x="2104133" y="3728227"/>
                <a:ext cx="208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Freihand 9">
                <a:extLst>
                  <a:ext uri="{FF2B5EF4-FFF2-40B4-BE49-F238E27FC236}">
                    <a16:creationId xmlns:a16="http://schemas.microsoft.com/office/drawing/2014/main" id="{3C07EF43-29A0-4721-A17D-B9FC6A8DC866}"/>
                  </a:ext>
                </a:extLst>
              </p14:cNvPr>
              <p14:cNvContentPartPr/>
              <p14:nvPr/>
            </p14:nvContentPartPr>
            <p14:xfrm>
              <a:off x="2454773" y="3657307"/>
              <a:ext cx="54000" cy="1827720"/>
            </p14:xfrm>
          </p:contentPart>
        </mc:Choice>
        <mc:Fallback>
          <p:pic>
            <p:nvPicPr>
              <p:cNvPr id="10" name="Freihand 9">
                <a:extLst>
                  <a:ext uri="{FF2B5EF4-FFF2-40B4-BE49-F238E27FC236}">
                    <a16:creationId xmlns:a16="http://schemas.microsoft.com/office/drawing/2014/main" id="{3C07EF43-29A0-4721-A17D-B9FC6A8DC866}"/>
                  </a:ext>
                </a:extLst>
              </p:cNvPr>
              <p:cNvPicPr/>
              <p:nvPr/>
            </p:nvPicPr>
            <p:blipFill>
              <a:blip r:embed="rId11"/>
              <a:stretch>
                <a:fillRect/>
              </a:stretch>
            </p:blipFill>
            <p:spPr>
              <a:xfrm>
                <a:off x="2450453" y="3652987"/>
                <a:ext cx="62640" cy="1836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046FE3A7-D51A-456D-B35D-978AFFFF9DD5}"/>
                  </a:ext>
                </a:extLst>
              </p14:cNvPr>
              <p14:cNvContentPartPr/>
              <p14:nvPr/>
            </p14:nvContentPartPr>
            <p14:xfrm>
              <a:off x="475493" y="3458587"/>
              <a:ext cx="3261240" cy="1265040"/>
            </p14:xfrm>
          </p:contentPart>
        </mc:Choice>
        <mc:Fallback>
          <p:pic>
            <p:nvPicPr>
              <p:cNvPr id="11" name="Freihand 10">
                <a:extLst>
                  <a:ext uri="{FF2B5EF4-FFF2-40B4-BE49-F238E27FC236}">
                    <a16:creationId xmlns:a16="http://schemas.microsoft.com/office/drawing/2014/main" id="{046FE3A7-D51A-456D-B35D-978AFFFF9DD5}"/>
                  </a:ext>
                </a:extLst>
              </p:cNvPr>
              <p:cNvPicPr/>
              <p:nvPr/>
            </p:nvPicPr>
            <p:blipFill>
              <a:blip r:embed="rId13"/>
              <a:stretch>
                <a:fillRect/>
              </a:stretch>
            </p:blipFill>
            <p:spPr>
              <a:xfrm>
                <a:off x="471173" y="3454267"/>
                <a:ext cx="3269880" cy="1273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C394B399-B6A8-412E-9A94-3DC6E2FDAA6B}"/>
                  </a:ext>
                </a:extLst>
              </p14:cNvPr>
              <p14:cNvContentPartPr/>
              <p14:nvPr/>
            </p14:nvContentPartPr>
            <p14:xfrm>
              <a:off x="786173" y="4329787"/>
              <a:ext cx="2649600" cy="187560"/>
            </p14:xfrm>
          </p:contentPart>
        </mc:Choice>
        <mc:Fallback>
          <p:pic>
            <p:nvPicPr>
              <p:cNvPr id="12" name="Freihand 11">
                <a:extLst>
                  <a:ext uri="{FF2B5EF4-FFF2-40B4-BE49-F238E27FC236}">
                    <a16:creationId xmlns:a16="http://schemas.microsoft.com/office/drawing/2014/main" id="{C394B399-B6A8-412E-9A94-3DC6E2FDAA6B}"/>
                  </a:ext>
                </a:extLst>
              </p:cNvPr>
              <p:cNvPicPr/>
              <p:nvPr/>
            </p:nvPicPr>
            <p:blipFill>
              <a:blip r:embed="rId15"/>
              <a:stretch>
                <a:fillRect/>
              </a:stretch>
            </p:blipFill>
            <p:spPr>
              <a:xfrm>
                <a:off x="781853" y="4325467"/>
                <a:ext cx="2658240" cy="196200"/>
              </a:xfrm>
              <a:prstGeom prst="rect">
                <a:avLst/>
              </a:prstGeom>
            </p:spPr>
          </p:pic>
        </mc:Fallback>
      </mc:AlternateContent>
      <p:grpSp>
        <p:nvGrpSpPr>
          <p:cNvPr id="35" name="Gruppieren 34">
            <a:extLst>
              <a:ext uri="{FF2B5EF4-FFF2-40B4-BE49-F238E27FC236}">
                <a16:creationId xmlns:a16="http://schemas.microsoft.com/office/drawing/2014/main" id="{3346FD10-CE0C-4C17-AC1B-B3936E68E569}"/>
              </a:ext>
            </a:extLst>
          </p:cNvPr>
          <p:cNvGrpSpPr/>
          <p:nvPr/>
        </p:nvGrpSpPr>
        <p:grpSpPr>
          <a:xfrm>
            <a:off x="3050933" y="3255547"/>
            <a:ext cx="3888360" cy="896400"/>
            <a:chOff x="3050933" y="3255547"/>
            <a:chExt cx="3888360" cy="896400"/>
          </a:xfrm>
        </p:grpSpPr>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B8611C25-F2CA-4A58-A64D-DE4270512104}"/>
                    </a:ext>
                  </a:extLst>
                </p14:cNvPr>
                <p14:cNvContentPartPr/>
                <p14:nvPr/>
              </p14:nvContentPartPr>
              <p14:xfrm>
                <a:off x="3177653" y="3493147"/>
                <a:ext cx="925200" cy="579240"/>
              </p14:xfrm>
            </p:contentPart>
          </mc:Choice>
          <mc:Fallback>
            <p:pic>
              <p:nvPicPr>
                <p:cNvPr id="13" name="Freihand 12">
                  <a:extLst>
                    <a:ext uri="{FF2B5EF4-FFF2-40B4-BE49-F238E27FC236}">
                      <a16:creationId xmlns:a16="http://schemas.microsoft.com/office/drawing/2014/main" id="{B8611C25-F2CA-4A58-A64D-DE4270512104}"/>
                    </a:ext>
                  </a:extLst>
                </p:cNvPr>
                <p:cNvPicPr/>
                <p:nvPr/>
              </p:nvPicPr>
              <p:blipFill>
                <a:blip r:embed="rId17"/>
                <a:stretch>
                  <a:fillRect/>
                </a:stretch>
              </p:blipFill>
              <p:spPr>
                <a:xfrm>
                  <a:off x="3173333" y="3488827"/>
                  <a:ext cx="933840" cy="587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1893961E-B016-4E29-B781-9501C329F95D}"/>
                    </a:ext>
                  </a:extLst>
                </p14:cNvPr>
                <p14:cNvContentPartPr/>
                <p14:nvPr/>
              </p14:nvContentPartPr>
              <p14:xfrm>
                <a:off x="3050933" y="3875107"/>
                <a:ext cx="509760" cy="276840"/>
              </p14:xfrm>
            </p:contentPart>
          </mc:Choice>
          <mc:Fallback>
            <p:pic>
              <p:nvPicPr>
                <p:cNvPr id="14" name="Freihand 13">
                  <a:extLst>
                    <a:ext uri="{FF2B5EF4-FFF2-40B4-BE49-F238E27FC236}">
                      <a16:creationId xmlns:a16="http://schemas.microsoft.com/office/drawing/2014/main" id="{1893961E-B016-4E29-B781-9501C329F95D}"/>
                    </a:ext>
                  </a:extLst>
                </p:cNvPr>
                <p:cNvPicPr/>
                <p:nvPr/>
              </p:nvPicPr>
              <p:blipFill>
                <a:blip r:embed="rId19"/>
                <a:stretch>
                  <a:fillRect/>
                </a:stretch>
              </p:blipFill>
              <p:spPr>
                <a:xfrm>
                  <a:off x="3046613" y="3870787"/>
                  <a:ext cx="51840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Freihand 15">
                  <a:extLst>
                    <a:ext uri="{FF2B5EF4-FFF2-40B4-BE49-F238E27FC236}">
                      <a16:creationId xmlns:a16="http://schemas.microsoft.com/office/drawing/2014/main" id="{AF83A48A-6336-432D-B7C8-97AF75C4D659}"/>
                    </a:ext>
                  </a:extLst>
                </p14:cNvPr>
                <p14:cNvContentPartPr/>
                <p14:nvPr/>
              </p14:nvContentPartPr>
              <p14:xfrm>
                <a:off x="4237493" y="3408547"/>
                <a:ext cx="56520" cy="117360"/>
              </p14:xfrm>
            </p:contentPart>
          </mc:Choice>
          <mc:Fallback>
            <p:pic>
              <p:nvPicPr>
                <p:cNvPr id="16" name="Freihand 15">
                  <a:extLst>
                    <a:ext uri="{FF2B5EF4-FFF2-40B4-BE49-F238E27FC236}">
                      <a16:creationId xmlns:a16="http://schemas.microsoft.com/office/drawing/2014/main" id="{AF83A48A-6336-432D-B7C8-97AF75C4D659}"/>
                    </a:ext>
                  </a:extLst>
                </p:cNvPr>
                <p:cNvPicPr/>
                <p:nvPr/>
              </p:nvPicPr>
              <p:blipFill>
                <a:blip r:embed="rId21"/>
                <a:stretch>
                  <a:fillRect/>
                </a:stretch>
              </p:blipFill>
              <p:spPr>
                <a:xfrm>
                  <a:off x="4233173" y="3404227"/>
                  <a:ext cx="651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Freihand 16">
                  <a:extLst>
                    <a:ext uri="{FF2B5EF4-FFF2-40B4-BE49-F238E27FC236}">
                      <a16:creationId xmlns:a16="http://schemas.microsoft.com/office/drawing/2014/main" id="{AE682E0D-4636-4FD9-B90A-B5B8C03A4324}"/>
                    </a:ext>
                  </a:extLst>
                </p14:cNvPr>
                <p14:cNvContentPartPr/>
                <p14:nvPr/>
              </p14:nvContentPartPr>
              <p14:xfrm>
                <a:off x="4142813" y="3358867"/>
                <a:ext cx="192960" cy="194040"/>
              </p14:xfrm>
            </p:contentPart>
          </mc:Choice>
          <mc:Fallback>
            <p:pic>
              <p:nvPicPr>
                <p:cNvPr id="17" name="Freihand 16">
                  <a:extLst>
                    <a:ext uri="{FF2B5EF4-FFF2-40B4-BE49-F238E27FC236}">
                      <a16:creationId xmlns:a16="http://schemas.microsoft.com/office/drawing/2014/main" id="{AE682E0D-4636-4FD9-B90A-B5B8C03A4324}"/>
                    </a:ext>
                  </a:extLst>
                </p:cNvPr>
                <p:cNvPicPr/>
                <p:nvPr/>
              </p:nvPicPr>
              <p:blipFill>
                <a:blip r:embed="rId23"/>
                <a:stretch>
                  <a:fillRect/>
                </a:stretch>
              </p:blipFill>
              <p:spPr>
                <a:xfrm>
                  <a:off x="4138493" y="3354547"/>
                  <a:ext cx="2016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Freihand 17">
                  <a:extLst>
                    <a:ext uri="{FF2B5EF4-FFF2-40B4-BE49-F238E27FC236}">
                      <a16:creationId xmlns:a16="http://schemas.microsoft.com/office/drawing/2014/main" id="{C7B8C891-559A-4E7E-89D5-CD020D137EFB}"/>
                    </a:ext>
                  </a:extLst>
                </p14:cNvPr>
                <p14:cNvContentPartPr/>
                <p14:nvPr/>
              </p14:nvContentPartPr>
              <p14:xfrm>
                <a:off x="4385093" y="3375787"/>
                <a:ext cx="326520" cy="90720"/>
              </p14:xfrm>
            </p:contentPart>
          </mc:Choice>
          <mc:Fallback>
            <p:pic>
              <p:nvPicPr>
                <p:cNvPr id="18" name="Freihand 17">
                  <a:extLst>
                    <a:ext uri="{FF2B5EF4-FFF2-40B4-BE49-F238E27FC236}">
                      <a16:creationId xmlns:a16="http://schemas.microsoft.com/office/drawing/2014/main" id="{C7B8C891-559A-4E7E-89D5-CD020D137EFB}"/>
                    </a:ext>
                  </a:extLst>
                </p:cNvPr>
                <p:cNvPicPr/>
                <p:nvPr/>
              </p:nvPicPr>
              <p:blipFill>
                <a:blip r:embed="rId25"/>
                <a:stretch>
                  <a:fillRect/>
                </a:stretch>
              </p:blipFill>
              <p:spPr>
                <a:xfrm>
                  <a:off x="4380773" y="3371467"/>
                  <a:ext cx="3351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Freihand 18">
                  <a:extLst>
                    <a:ext uri="{FF2B5EF4-FFF2-40B4-BE49-F238E27FC236}">
                      <a16:creationId xmlns:a16="http://schemas.microsoft.com/office/drawing/2014/main" id="{B0038116-1FDB-4B23-BF94-E106340164E3}"/>
                    </a:ext>
                  </a:extLst>
                </p14:cNvPr>
                <p14:cNvContentPartPr/>
                <p14:nvPr/>
              </p14:nvContentPartPr>
              <p14:xfrm>
                <a:off x="4744373" y="3373627"/>
                <a:ext cx="113760" cy="105840"/>
              </p14:xfrm>
            </p:contentPart>
          </mc:Choice>
          <mc:Fallback>
            <p:pic>
              <p:nvPicPr>
                <p:cNvPr id="19" name="Freihand 18">
                  <a:extLst>
                    <a:ext uri="{FF2B5EF4-FFF2-40B4-BE49-F238E27FC236}">
                      <a16:creationId xmlns:a16="http://schemas.microsoft.com/office/drawing/2014/main" id="{B0038116-1FDB-4B23-BF94-E106340164E3}"/>
                    </a:ext>
                  </a:extLst>
                </p:cNvPr>
                <p:cNvPicPr/>
                <p:nvPr/>
              </p:nvPicPr>
              <p:blipFill>
                <a:blip r:embed="rId27"/>
                <a:stretch>
                  <a:fillRect/>
                </a:stretch>
              </p:blipFill>
              <p:spPr>
                <a:xfrm>
                  <a:off x="4740053" y="3369307"/>
                  <a:ext cx="1224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Freihand 19">
                  <a:extLst>
                    <a:ext uri="{FF2B5EF4-FFF2-40B4-BE49-F238E27FC236}">
                      <a16:creationId xmlns:a16="http://schemas.microsoft.com/office/drawing/2014/main" id="{10B5A041-7E9D-4E3A-97DC-3409DB7903E8}"/>
                    </a:ext>
                  </a:extLst>
                </p14:cNvPr>
                <p14:cNvContentPartPr/>
                <p14:nvPr/>
              </p14:nvContentPartPr>
              <p14:xfrm>
                <a:off x="4857773" y="3382627"/>
                <a:ext cx="289440" cy="195480"/>
              </p14:xfrm>
            </p:contentPart>
          </mc:Choice>
          <mc:Fallback>
            <p:pic>
              <p:nvPicPr>
                <p:cNvPr id="20" name="Freihand 19">
                  <a:extLst>
                    <a:ext uri="{FF2B5EF4-FFF2-40B4-BE49-F238E27FC236}">
                      <a16:creationId xmlns:a16="http://schemas.microsoft.com/office/drawing/2014/main" id="{10B5A041-7E9D-4E3A-97DC-3409DB7903E8}"/>
                    </a:ext>
                  </a:extLst>
                </p:cNvPr>
                <p:cNvPicPr/>
                <p:nvPr/>
              </p:nvPicPr>
              <p:blipFill>
                <a:blip r:embed="rId29"/>
                <a:stretch>
                  <a:fillRect/>
                </a:stretch>
              </p:blipFill>
              <p:spPr>
                <a:xfrm>
                  <a:off x="4853453" y="3378307"/>
                  <a:ext cx="2980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Freihand 20">
                  <a:extLst>
                    <a:ext uri="{FF2B5EF4-FFF2-40B4-BE49-F238E27FC236}">
                      <a16:creationId xmlns:a16="http://schemas.microsoft.com/office/drawing/2014/main" id="{DACADA36-E20C-48B4-B233-9C50285F2140}"/>
                    </a:ext>
                  </a:extLst>
                </p14:cNvPr>
                <p14:cNvContentPartPr/>
                <p14:nvPr/>
              </p14:nvContentPartPr>
              <p14:xfrm>
                <a:off x="5140373" y="3384787"/>
                <a:ext cx="86400" cy="164160"/>
              </p14:xfrm>
            </p:contentPart>
          </mc:Choice>
          <mc:Fallback>
            <p:pic>
              <p:nvPicPr>
                <p:cNvPr id="21" name="Freihand 20">
                  <a:extLst>
                    <a:ext uri="{FF2B5EF4-FFF2-40B4-BE49-F238E27FC236}">
                      <a16:creationId xmlns:a16="http://schemas.microsoft.com/office/drawing/2014/main" id="{DACADA36-E20C-48B4-B233-9C50285F2140}"/>
                    </a:ext>
                  </a:extLst>
                </p:cNvPr>
                <p:cNvPicPr/>
                <p:nvPr/>
              </p:nvPicPr>
              <p:blipFill>
                <a:blip r:embed="rId31"/>
                <a:stretch>
                  <a:fillRect/>
                </a:stretch>
              </p:blipFill>
              <p:spPr>
                <a:xfrm>
                  <a:off x="5136053" y="3380467"/>
                  <a:ext cx="950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Freihand 21">
                  <a:extLst>
                    <a:ext uri="{FF2B5EF4-FFF2-40B4-BE49-F238E27FC236}">
                      <a16:creationId xmlns:a16="http://schemas.microsoft.com/office/drawing/2014/main" id="{64904D3A-94FC-4AE5-A914-EB090426BC6E}"/>
                    </a:ext>
                  </a:extLst>
                </p14:cNvPr>
                <p14:cNvContentPartPr/>
                <p14:nvPr/>
              </p14:nvContentPartPr>
              <p14:xfrm>
                <a:off x="5240813" y="3317107"/>
                <a:ext cx="147240" cy="145800"/>
              </p14:xfrm>
            </p:contentPart>
          </mc:Choice>
          <mc:Fallback>
            <p:pic>
              <p:nvPicPr>
                <p:cNvPr id="22" name="Freihand 21">
                  <a:extLst>
                    <a:ext uri="{FF2B5EF4-FFF2-40B4-BE49-F238E27FC236}">
                      <a16:creationId xmlns:a16="http://schemas.microsoft.com/office/drawing/2014/main" id="{64904D3A-94FC-4AE5-A914-EB090426BC6E}"/>
                    </a:ext>
                  </a:extLst>
                </p:cNvPr>
                <p:cNvPicPr/>
                <p:nvPr/>
              </p:nvPicPr>
              <p:blipFill>
                <a:blip r:embed="rId33"/>
                <a:stretch>
                  <a:fillRect/>
                </a:stretch>
              </p:blipFill>
              <p:spPr>
                <a:xfrm>
                  <a:off x="5236493" y="3312787"/>
                  <a:ext cx="1558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Freihand 22">
                  <a:extLst>
                    <a:ext uri="{FF2B5EF4-FFF2-40B4-BE49-F238E27FC236}">
                      <a16:creationId xmlns:a16="http://schemas.microsoft.com/office/drawing/2014/main" id="{297ABF0F-EBF2-460A-8EF1-4B7BFF918070}"/>
                    </a:ext>
                  </a:extLst>
                </p14:cNvPr>
                <p14:cNvContentPartPr/>
                <p14:nvPr/>
              </p14:nvContentPartPr>
              <p14:xfrm>
                <a:off x="5386253" y="3358147"/>
                <a:ext cx="99000" cy="125640"/>
              </p14:xfrm>
            </p:contentPart>
          </mc:Choice>
          <mc:Fallback>
            <p:pic>
              <p:nvPicPr>
                <p:cNvPr id="23" name="Freihand 22">
                  <a:extLst>
                    <a:ext uri="{FF2B5EF4-FFF2-40B4-BE49-F238E27FC236}">
                      <a16:creationId xmlns:a16="http://schemas.microsoft.com/office/drawing/2014/main" id="{297ABF0F-EBF2-460A-8EF1-4B7BFF918070}"/>
                    </a:ext>
                  </a:extLst>
                </p:cNvPr>
                <p:cNvPicPr/>
                <p:nvPr/>
              </p:nvPicPr>
              <p:blipFill>
                <a:blip r:embed="rId35"/>
                <a:stretch>
                  <a:fillRect/>
                </a:stretch>
              </p:blipFill>
              <p:spPr>
                <a:xfrm>
                  <a:off x="5381933" y="3353827"/>
                  <a:ext cx="1076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Freihand 23">
                  <a:extLst>
                    <a:ext uri="{FF2B5EF4-FFF2-40B4-BE49-F238E27FC236}">
                      <a16:creationId xmlns:a16="http://schemas.microsoft.com/office/drawing/2014/main" id="{A85A97DB-E844-496A-8EF4-349D4944ECA3}"/>
                    </a:ext>
                  </a:extLst>
                </p14:cNvPr>
                <p14:cNvContentPartPr/>
                <p14:nvPr/>
              </p14:nvContentPartPr>
              <p14:xfrm>
                <a:off x="5515493" y="3325027"/>
                <a:ext cx="234720" cy="145080"/>
              </p14:xfrm>
            </p:contentPart>
          </mc:Choice>
          <mc:Fallback>
            <p:pic>
              <p:nvPicPr>
                <p:cNvPr id="24" name="Freihand 23">
                  <a:extLst>
                    <a:ext uri="{FF2B5EF4-FFF2-40B4-BE49-F238E27FC236}">
                      <a16:creationId xmlns:a16="http://schemas.microsoft.com/office/drawing/2014/main" id="{A85A97DB-E844-496A-8EF4-349D4944ECA3}"/>
                    </a:ext>
                  </a:extLst>
                </p:cNvPr>
                <p:cNvPicPr/>
                <p:nvPr/>
              </p:nvPicPr>
              <p:blipFill>
                <a:blip r:embed="rId37"/>
                <a:stretch>
                  <a:fillRect/>
                </a:stretch>
              </p:blipFill>
              <p:spPr>
                <a:xfrm>
                  <a:off x="5511173" y="3320707"/>
                  <a:ext cx="2433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Freihand 24">
                  <a:extLst>
                    <a:ext uri="{FF2B5EF4-FFF2-40B4-BE49-F238E27FC236}">
                      <a16:creationId xmlns:a16="http://schemas.microsoft.com/office/drawing/2014/main" id="{758FDCEC-33E7-4244-B1F5-B7B57AEC4F5A}"/>
                    </a:ext>
                  </a:extLst>
                </p14:cNvPr>
                <p14:cNvContentPartPr/>
                <p14:nvPr/>
              </p14:nvContentPartPr>
              <p14:xfrm>
                <a:off x="5946773" y="3302707"/>
                <a:ext cx="36360" cy="160200"/>
              </p14:xfrm>
            </p:contentPart>
          </mc:Choice>
          <mc:Fallback>
            <p:pic>
              <p:nvPicPr>
                <p:cNvPr id="25" name="Freihand 24">
                  <a:extLst>
                    <a:ext uri="{FF2B5EF4-FFF2-40B4-BE49-F238E27FC236}">
                      <a16:creationId xmlns:a16="http://schemas.microsoft.com/office/drawing/2014/main" id="{758FDCEC-33E7-4244-B1F5-B7B57AEC4F5A}"/>
                    </a:ext>
                  </a:extLst>
                </p:cNvPr>
                <p:cNvPicPr/>
                <p:nvPr/>
              </p:nvPicPr>
              <p:blipFill>
                <a:blip r:embed="rId39"/>
                <a:stretch>
                  <a:fillRect/>
                </a:stretch>
              </p:blipFill>
              <p:spPr>
                <a:xfrm>
                  <a:off x="5942453" y="3298387"/>
                  <a:ext cx="450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Freihand 25">
                  <a:extLst>
                    <a:ext uri="{FF2B5EF4-FFF2-40B4-BE49-F238E27FC236}">
                      <a16:creationId xmlns:a16="http://schemas.microsoft.com/office/drawing/2014/main" id="{8B0B2992-DB37-4248-8785-5E048AC4D2DD}"/>
                    </a:ext>
                  </a:extLst>
                </p14:cNvPr>
                <p14:cNvContentPartPr/>
                <p14:nvPr/>
              </p14:nvContentPartPr>
              <p14:xfrm>
                <a:off x="5877293" y="3308467"/>
                <a:ext cx="184320" cy="158040"/>
              </p14:xfrm>
            </p:contentPart>
          </mc:Choice>
          <mc:Fallback>
            <p:pic>
              <p:nvPicPr>
                <p:cNvPr id="26" name="Freihand 25">
                  <a:extLst>
                    <a:ext uri="{FF2B5EF4-FFF2-40B4-BE49-F238E27FC236}">
                      <a16:creationId xmlns:a16="http://schemas.microsoft.com/office/drawing/2014/main" id="{8B0B2992-DB37-4248-8785-5E048AC4D2DD}"/>
                    </a:ext>
                  </a:extLst>
                </p:cNvPr>
                <p:cNvPicPr/>
                <p:nvPr/>
              </p:nvPicPr>
              <p:blipFill>
                <a:blip r:embed="rId41"/>
                <a:stretch>
                  <a:fillRect/>
                </a:stretch>
              </p:blipFill>
              <p:spPr>
                <a:xfrm>
                  <a:off x="5872973" y="3304147"/>
                  <a:ext cx="1929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Freihand 26">
                  <a:extLst>
                    <a:ext uri="{FF2B5EF4-FFF2-40B4-BE49-F238E27FC236}">
                      <a16:creationId xmlns:a16="http://schemas.microsoft.com/office/drawing/2014/main" id="{6E9AF81E-73EA-4484-83B6-51DDEEC77D3C}"/>
                    </a:ext>
                  </a:extLst>
                </p14:cNvPr>
                <p14:cNvContentPartPr/>
                <p14:nvPr/>
              </p14:nvContentPartPr>
              <p14:xfrm>
                <a:off x="6060533" y="3372187"/>
                <a:ext cx="16560" cy="105840"/>
              </p14:xfrm>
            </p:contentPart>
          </mc:Choice>
          <mc:Fallback>
            <p:pic>
              <p:nvPicPr>
                <p:cNvPr id="27" name="Freihand 26">
                  <a:extLst>
                    <a:ext uri="{FF2B5EF4-FFF2-40B4-BE49-F238E27FC236}">
                      <a16:creationId xmlns:a16="http://schemas.microsoft.com/office/drawing/2014/main" id="{6E9AF81E-73EA-4484-83B6-51DDEEC77D3C}"/>
                    </a:ext>
                  </a:extLst>
                </p:cNvPr>
                <p:cNvPicPr/>
                <p:nvPr/>
              </p:nvPicPr>
              <p:blipFill>
                <a:blip r:embed="rId43"/>
                <a:stretch>
                  <a:fillRect/>
                </a:stretch>
              </p:blipFill>
              <p:spPr>
                <a:xfrm>
                  <a:off x="6056213" y="3367867"/>
                  <a:ext cx="252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Freihand 27">
                  <a:extLst>
                    <a:ext uri="{FF2B5EF4-FFF2-40B4-BE49-F238E27FC236}">
                      <a16:creationId xmlns:a16="http://schemas.microsoft.com/office/drawing/2014/main" id="{E7F4103A-B09C-4054-903C-16436E0EF9CC}"/>
                    </a:ext>
                  </a:extLst>
                </p14:cNvPr>
                <p14:cNvContentPartPr/>
                <p14:nvPr/>
              </p14:nvContentPartPr>
              <p14:xfrm>
                <a:off x="6058733" y="3321787"/>
                <a:ext cx="130680" cy="145440"/>
              </p14:xfrm>
            </p:contentPart>
          </mc:Choice>
          <mc:Fallback>
            <p:pic>
              <p:nvPicPr>
                <p:cNvPr id="28" name="Freihand 27">
                  <a:extLst>
                    <a:ext uri="{FF2B5EF4-FFF2-40B4-BE49-F238E27FC236}">
                      <a16:creationId xmlns:a16="http://schemas.microsoft.com/office/drawing/2014/main" id="{E7F4103A-B09C-4054-903C-16436E0EF9CC}"/>
                    </a:ext>
                  </a:extLst>
                </p:cNvPr>
                <p:cNvPicPr/>
                <p:nvPr/>
              </p:nvPicPr>
              <p:blipFill>
                <a:blip r:embed="rId45"/>
                <a:stretch>
                  <a:fillRect/>
                </a:stretch>
              </p:blipFill>
              <p:spPr>
                <a:xfrm>
                  <a:off x="6054413" y="3317467"/>
                  <a:ext cx="1393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Freihand 28">
                  <a:extLst>
                    <a:ext uri="{FF2B5EF4-FFF2-40B4-BE49-F238E27FC236}">
                      <a16:creationId xmlns:a16="http://schemas.microsoft.com/office/drawing/2014/main" id="{CDF56770-6769-4EE3-A79C-781C1BBFD49A}"/>
                    </a:ext>
                  </a:extLst>
                </p14:cNvPr>
                <p14:cNvContentPartPr/>
                <p14:nvPr/>
              </p14:nvContentPartPr>
              <p14:xfrm>
                <a:off x="6234773" y="3255547"/>
                <a:ext cx="103320" cy="184680"/>
              </p14:xfrm>
            </p:contentPart>
          </mc:Choice>
          <mc:Fallback>
            <p:pic>
              <p:nvPicPr>
                <p:cNvPr id="29" name="Freihand 28">
                  <a:extLst>
                    <a:ext uri="{FF2B5EF4-FFF2-40B4-BE49-F238E27FC236}">
                      <a16:creationId xmlns:a16="http://schemas.microsoft.com/office/drawing/2014/main" id="{CDF56770-6769-4EE3-A79C-781C1BBFD49A}"/>
                    </a:ext>
                  </a:extLst>
                </p:cNvPr>
                <p:cNvPicPr/>
                <p:nvPr/>
              </p:nvPicPr>
              <p:blipFill>
                <a:blip r:embed="rId47"/>
                <a:stretch>
                  <a:fillRect/>
                </a:stretch>
              </p:blipFill>
              <p:spPr>
                <a:xfrm>
                  <a:off x="6230453" y="3251227"/>
                  <a:ext cx="11196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Freihand 29">
                  <a:extLst>
                    <a:ext uri="{FF2B5EF4-FFF2-40B4-BE49-F238E27FC236}">
                      <a16:creationId xmlns:a16="http://schemas.microsoft.com/office/drawing/2014/main" id="{677AB1FC-F78F-469F-8283-56121B5D8B09}"/>
                    </a:ext>
                  </a:extLst>
                </p14:cNvPr>
                <p14:cNvContentPartPr/>
                <p14:nvPr/>
              </p14:nvContentPartPr>
              <p14:xfrm>
                <a:off x="6290213" y="3345907"/>
                <a:ext cx="177480" cy="123120"/>
              </p14:xfrm>
            </p:contentPart>
          </mc:Choice>
          <mc:Fallback>
            <p:pic>
              <p:nvPicPr>
                <p:cNvPr id="30" name="Freihand 29">
                  <a:extLst>
                    <a:ext uri="{FF2B5EF4-FFF2-40B4-BE49-F238E27FC236}">
                      <a16:creationId xmlns:a16="http://schemas.microsoft.com/office/drawing/2014/main" id="{677AB1FC-F78F-469F-8283-56121B5D8B09}"/>
                    </a:ext>
                  </a:extLst>
                </p:cNvPr>
                <p:cNvPicPr/>
                <p:nvPr/>
              </p:nvPicPr>
              <p:blipFill>
                <a:blip r:embed="rId49"/>
                <a:stretch>
                  <a:fillRect/>
                </a:stretch>
              </p:blipFill>
              <p:spPr>
                <a:xfrm>
                  <a:off x="6285893" y="3341587"/>
                  <a:ext cx="1861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1" name="Freihand 30">
                  <a:extLst>
                    <a:ext uri="{FF2B5EF4-FFF2-40B4-BE49-F238E27FC236}">
                      <a16:creationId xmlns:a16="http://schemas.microsoft.com/office/drawing/2014/main" id="{496E8949-6E5F-4535-8DCF-FF8DCCFD302A}"/>
                    </a:ext>
                  </a:extLst>
                </p14:cNvPr>
                <p14:cNvContentPartPr/>
                <p14:nvPr/>
              </p14:nvContentPartPr>
              <p14:xfrm>
                <a:off x="6478133" y="3351307"/>
                <a:ext cx="82080" cy="223920"/>
              </p14:xfrm>
            </p:contentPart>
          </mc:Choice>
          <mc:Fallback>
            <p:pic>
              <p:nvPicPr>
                <p:cNvPr id="31" name="Freihand 30">
                  <a:extLst>
                    <a:ext uri="{FF2B5EF4-FFF2-40B4-BE49-F238E27FC236}">
                      <a16:creationId xmlns:a16="http://schemas.microsoft.com/office/drawing/2014/main" id="{496E8949-6E5F-4535-8DCF-FF8DCCFD302A}"/>
                    </a:ext>
                  </a:extLst>
                </p:cNvPr>
                <p:cNvPicPr/>
                <p:nvPr/>
              </p:nvPicPr>
              <p:blipFill>
                <a:blip r:embed="rId51"/>
                <a:stretch>
                  <a:fillRect/>
                </a:stretch>
              </p:blipFill>
              <p:spPr>
                <a:xfrm>
                  <a:off x="6473813" y="3346987"/>
                  <a:ext cx="9072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2" name="Freihand 31">
                  <a:extLst>
                    <a:ext uri="{FF2B5EF4-FFF2-40B4-BE49-F238E27FC236}">
                      <a16:creationId xmlns:a16="http://schemas.microsoft.com/office/drawing/2014/main" id="{1266B934-45EF-4C9A-B199-8F20C21B7AD2}"/>
                    </a:ext>
                  </a:extLst>
                </p14:cNvPr>
                <p14:cNvContentPartPr/>
                <p14:nvPr/>
              </p14:nvContentPartPr>
              <p14:xfrm>
                <a:off x="6574613" y="3377587"/>
                <a:ext cx="182880" cy="64440"/>
              </p14:xfrm>
            </p:contentPart>
          </mc:Choice>
          <mc:Fallback>
            <p:pic>
              <p:nvPicPr>
                <p:cNvPr id="32" name="Freihand 31">
                  <a:extLst>
                    <a:ext uri="{FF2B5EF4-FFF2-40B4-BE49-F238E27FC236}">
                      <a16:creationId xmlns:a16="http://schemas.microsoft.com/office/drawing/2014/main" id="{1266B934-45EF-4C9A-B199-8F20C21B7AD2}"/>
                    </a:ext>
                  </a:extLst>
                </p:cNvPr>
                <p:cNvPicPr/>
                <p:nvPr/>
              </p:nvPicPr>
              <p:blipFill>
                <a:blip r:embed="rId53"/>
                <a:stretch>
                  <a:fillRect/>
                </a:stretch>
              </p:blipFill>
              <p:spPr>
                <a:xfrm>
                  <a:off x="6570293" y="3373267"/>
                  <a:ext cx="1915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3" name="Freihand 32">
                  <a:extLst>
                    <a:ext uri="{FF2B5EF4-FFF2-40B4-BE49-F238E27FC236}">
                      <a16:creationId xmlns:a16="http://schemas.microsoft.com/office/drawing/2014/main" id="{8E54EB48-F551-4EA6-B15E-14A9D7B7E282}"/>
                    </a:ext>
                  </a:extLst>
                </p14:cNvPr>
                <p14:cNvContentPartPr/>
                <p14:nvPr/>
              </p14:nvContentPartPr>
              <p14:xfrm>
                <a:off x="6755333" y="3348067"/>
                <a:ext cx="149400" cy="103680"/>
              </p14:xfrm>
            </p:contentPart>
          </mc:Choice>
          <mc:Fallback>
            <p:pic>
              <p:nvPicPr>
                <p:cNvPr id="33" name="Freihand 32">
                  <a:extLst>
                    <a:ext uri="{FF2B5EF4-FFF2-40B4-BE49-F238E27FC236}">
                      <a16:creationId xmlns:a16="http://schemas.microsoft.com/office/drawing/2014/main" id="{8E54EB48-F551-4EA6-B15E-14A9D7B7E282}"/>
                    </a:ext>
                  </a:extLst>
                </p:cNvPr>
                <p:cNvPicPr/>
                <p:nvPr/>
              </p:nvPicPr>
              <p:blipFill>
                <a:blip r:embed="rId55"/>
                <a:stretch>
                  <a:fillRect/>
                </a:stretch>
              </p:blipFill>
              <p:spPr>
                <a:xfrm>
                  <a:off x="6751013" y="3343747"/>
                  <a:ext cx="1580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4" name="Freihand 33">
                  <a:extLst>
                    <a:ext uri="{FF2B5EF4-FFF2-40B4-BE49-F238E27FC236}">
                      <a16:creationId xmlns:a16="http://schemas.microsoft.com/office/drawing/2014/main" id="{99EA9137-4328-41F2-B6DA-95A7543B2DBB}"/>
                    </a:ext>
                  </a:extLst>
                </p14:cNvPr>
                <p14:cNvContentPartPr/>
                <p14:nvPr/>
              </p14:nvContentPartPr>
              <p14:xfrm>
                <a:off x="6810773" y="3370747"/>
                <a:ext cx="128520" cy="57600"/>
              </p14:xfrm>
            </p:contentPart>
          </mc:Choice>
          <mc:Fallback>
            <p:pic>
              <p:nvPicPr>
                <p:cNvPr id="34" name="Freihand 33">
                  <a:extLst>
                    <a:ext uri="{FF2B5EF4-FFF2-40B4-BE49-F238E27FC236}">
                      <a16:creationId xmlns:a16="http://schemas.microsoft.com/office/drawing/2014/main" id="{99EA9137-4328-41F2-B6DA-95A7543B2DBB}"/>
                    </a:ext>
                  </a:extLst>
                </p:cNvPr>
                <p:cNvPicPr/>
                <p:nvPr/>
              </p:nvPicPr>
              <p:blipFill>
                <a:blip r:embed="rId57"/>
                <a:stretch>
                  <a:fillRect/>
                </a:stretch>
              </p:blipFill>
              <p:spPr>
                <a:xfrm>
                  <a:off x="6806453" y="3366427"/>
                  <a:ext cx="137160" cy="66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8">
            <p14:nvContentPartPr>
              <p14:cNvPr id="36" name="Freihand 35">
                <a:extLst>
                  <a:ext uri="{FF2B5EF4-FFF2-40B4-BE49-F238E27FC236}">
                    <a16:creationId xmlns:a16="http://schemas.microsoft.com/office/drawing/2014/main" id="{62F5E77F-8026-4B05-8915-EE31DF44343B}"/>
                  </a:ext>
                </a:extLst>
              </p14:cNvPr>
              <p14:cNvContentPartPr/>
              <p14:nvPr/>
            </p14:nvContentPartPr>
            <p14:xfrm>
              <a:off x="7111013" y="3381907"/>
              <a:ext cx="218880" cy="63000"/>
            </p14:xfrm>
          </p:contentPart>
        </mc:Choice>
        <mc:Fallback>
          <p:pic>
            <p:nvPicPr>
              <p:cNvPr id="36" name="Freihand 35">
                <a:extLst>
                  <a:ext uri="{FF2B5EF4-FFF2-40B4-BE49-F238E27FC236}">
                    <a16:creationId xmlns:a16="http://schemas.microsoft.com/office/drawing/2014/main" id="{62F5E77F-8026-4B05-8915-EE31DF44343B}"/>
                  </a:ext>
                </a:extLst>
              </p:cNvPr>
              <p:cNvPicPr/>
              <p:nvPr/>
            </p:nvPicPr>
            <p:blipFill>
              <a:blip r:embed="rId59"/>
              <a:stretch>
                <a:fillRect/>
              </a:stretch>
            </p:blipFill>
            <p:spPr>
              <a:xfrm>
                <a:off x="7106693" y="3377587"/>
                <a:ext cx="227520" cy="71640"/>
              </a:xfrm>
              <a:prstGeom prst="rect">
                <a:avLst/>
              </a:prstGeom>
            </p:spPr>
          </p:pic>
        </mc:Fallback>
      </mc:AlternateContent>
      <p:grpSp>
        <p:nvGrpSpPr>
          <p:cNvPr id="84" name="Gruppieren 83">
            <a:extLst>
              <a:ext uri="{FF2B5EF4-FFF2-40B4-BE49-F238E27FC236}">
                <a16:creationId xmlns:a16="http://schemas.microsoft.com/office/drawing/2014/main" id="{2DEEADE7-DD3F-425F-AE7D-ACF39899F4D7}"/>
              </a:ext>
            </a:extLst>
          </p:cNvPr>
          <p:cNvGrpSpPr/>
          <p:nvPr/>
        </p:nvGrpSpPr>
        <p:grpSpPr>
          <a:xfrm>
            <a:off x="7525013" y="3167707"/>
            <a:ext cx="4547160" cy="556560"/>
            <a:chOff x="7525013" y="3167707"/>
            <a:chExt cx="4547160" cy="556560"/>
          </a:xfrm>
        </p:grpSpPr>
        <mc:AlternateContent xmlns:mc="http://schemas.openxmlformats.org/markup-compatibility/2006">
          <mc:Choice xmlns:p14="http://schemas.microsoft.com/office/powerpoint/2010/main" Requires="p14">
            <p:contentPart p14:bwMode="auto" r:id="rId60">
              <p14:nvContentPartPr>
                <p14:cNvPr id="37" name="Freihand 36">
                  <a:extLst>
                    <a:ext uri="{FF2B5EF4-FFF2-40B4-BE49-F238E27FC236}">
                      <a16:creationId xmlns:a16="http://schemas.microsoft.com/office/drawing/2014/main" id="{93001ABB-A449-4902-A708-11EF93A0263B}"/>
                    </a:ext>
                  </a:extLst>
                </p14:cNvPr>
                <p14:cNvContentPartPr/>
                <p14:nvPr/>
              </p14:nvContentPartPr>
              <p14:xfrm>
                <a:off x="7525013" y="3331507"/>
                <a:ext cx="112320" cy="139680"/>
              </p14:xfrm>
            </p:contentPart>
          </mc:Choice>
          <mc:Fallback>
            <p:pic>
              <p:nvPicPr>
                <p:cNvPr id="37" name="Freihand 36">
                  <a:extLst>
                    <a:ext uri="{FF2B5EF4-FFF2-40B4-BE49-F238E27FC236}">
                      <a16:creationId xmlns:a16="http://schemas.microsoft.com/office/drawing/2014/main" id="{93001ABB-A449-4902-A708-11EF93A0263B}"/>
                    </a:ext>
                  </a:extLst>
                </p:cNvPr>
                <p:cNvPicPr/>
                <p:nvPr/>
              </p:nvPicPr>
              <p:blipFill>
                <a:blip r:embed="rId61"/>
                <a:stretch>
                  <a:fillRect/>
                </a:stretch>
              </p:blipFill>
              <p:spPr>
                <a:xfrm>
                  <a:off x="7520693" y="3327187"/>
                  <a:ext cx="1209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8" name="Freihand 37">
                  <a:extLst>
                    <a:ext uri="{FF2B5EF4-FFF2-40B4-BE49-F238E27FC236}">
                      <a16:creationId xmlns:a16="http://schemas.microsoft.com/office/drawing/2014/main" id="{F0F27AC7-4235-4748-AB3B-DFB96B37A2EA}"/>
                    </a:ext>
                  </a:extLst>
                </p14:cNvPr>
                <p14:cNvContentPartPr/>
                <p14:nvPr/>
              </p14:nvContentPartPr>
              <p14:xfrm>
                <a:off x="7678373" y="3365347"/>
                <a:ext cx="108360" cy="75600"/>
              </p14:xfrm>
            </p:contentPart>
          </mc:Choice>
          <mc:Fallback>
            <p:pic>
              <p:nvPicPr>
                <p:cNvPr id="38" name="Freihand 37">
                  <a:extLst>
                    <a:ext uri="{FF2B5EF4-FFF2-40B4-BE49-F238E27FC236}">
                      <a16:creationId xmlns:a16="http://schemas.microsoft.com/office/drawing/2014/main" id="{F0F27AC7-4235-4748-AB3B-DFB96B37A2EA}"/>
                    </a:ext>
                  </a:extLst>
                </p:cNvPr>
                <p:cNvPicPr/>
                <p:nvPr/>
              </p:nvPicPr>
              <p:blipFill>
                <a:blip r:embed="rId63"/>
                <a:stretch>
                  <a:fillRect/>
                </a:stretch>
              </p:blipFill>
              <p:spPr>
                <a:xfrm>
                  <a:off x="7674053" y="3361027"/>
                  <a:ext cx="1170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9" name="Freihand 38">
                  <a:extLst>
                    <a:ext uri="{FF2B5EF4-FFF2-40B4-BE49-F238E27FC236}">
                      <a16:creationId xmlns:a16="http://schemas.microsoft.com/office/drawing/2014/main" id="{9AAB6EF4-AE25-4BB9-9185-536BD3E47CF0}"/>
                    </a:ext>
                  </a:extLst>
                </p14:cNvPr>
                <p14:cNvContentPartPr/>
                <p14:nvPr/>
              </p14:nvContentPartPr>
              <p14:xfrm>
                <a:off x="7816253" y="3364987"/>
                <a:ext cx="73440" cy="78480"/>
              </p14:xfrm>
            </p:contentPart>
          </mc:Choice>
          <mc:Fallback>
            <p:pic>
              <p:nvPicPr>
                <p:cNvPr id="39" name="Freihand 38">
                  <a:extLst>
                    <a:ext uri="{FF2B5EF4-FFF2-40B4-BE49-F238E27FC236}">
                      <a16:creationId xmlns:a16="http://schemas.microsoft.com/office/drawing/2014/main" id="{9AAB6EF4-AE25-4BB9-9185-536BD3E47CF0}"/>
                    </a:ext>
                  </a:extLst>
                </p:cNvPr>
                <p:cNvPicPr/>
                <p:nvPr/>
              </p:nvPicPr>
              <p:blipFill>
                <a:blip r:embed="rId65"/>
                <a:stretch>
                  <a:fillRect/>
                </a:stretch>
              </p:blipFill>
              <p:spPr>
                <a:xfrm>
                  <a:off x="7811933" y="3360667"/>
                  <a:ext cx="820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0" name="Freihand 39">
                  <a:extLst>
                    <a:ext uri="{FF2B5EF4-FFF2-40B4-BE49-F238E27FC236}">
                      <a16:creationId xmlns:a16="http://schemas.microsoft.com/office/drawing/2014/main" id="{4EC0B322-6AA9-46FA-BF1F-EAC77F745096}"/>
                    </a:ext>
                  </a:extLst>
                </p14:cNvPr>
                <p14:cNvContentPartPr/>
                <p14:nvPr/>
              </p14:nvContentPartPr>
              <p14:xfrm>
                <a:off x="8121893" y="3501067"/>
                <a:ext cx="360" cy="360"/>
              </p14:xfrm>
            </p:contentPart>
          </mc:Choice>
          <mc:Fallback>
            <p:pic>
              <p:nvPicPr>
                <p:cNvPr id="40" name="Freihand 39">
                  <a:extLst>
                    <a:ext uri="{FF2B5EF4-FFF2-40B4-BE49-F238E27FC236}">
                      <a16:creationId xmlns:a16="http://schemas.microsoft.com/office/drawing/2014/main" id="{4EC0B322-6AA9-46FA-BF1F-EAC77F745096}"/>
                    </a:ext>
                  </a:extLst>
                </p:cNvPr>
                <p:cNvPicPr/>
                <p:nvPr/>
              </p:nvPicPr>
              <p:blipFill>
                <a:blip r:embed="rId67"/>
                <a:stretch>
                  <a:fillRect/>
                </a:stretch>
              </p:blipFill>
              <p:spPr>
                <a:xfrm>
                  <a:off x="8117573" y="34967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1" name="Freihand 40">
                  <a:extLst>
                    <a:ext uri="{FF2B5EF4-FFF2-40B4-BE49-F238E27FC236}">
                      <a16:creationId xmlns:a16="http://schemas.microsoft.com/office/drawing/2014/main" id="{CAB654CB-0E29-46E8-8B8C-5D98124CDB09}"/>
                    </a:ext>
                  </a:extLst>
                </p14:cNvPr>
                <p14:cNvContentPartPr/>
                <p14:nvPr/>
              </p14:nvContentPartPr>
              <p14:xfrm>
                <a:off x="8041253" y="3403507"/>
                <a:ext cx="123840" cy="31320"/>
              </p14:xfrm>
            </p:contentPart>
          </mc:Choice>
          <mc:Fallback>
            <p:pic>
              <p:nvPicPr>
                <p:cNvPr id="41" name="Freihand 40">
                  <a:extLst>
                    <a:ext uri="{FF2B5EF4-FFF2-40B4-BE49-F238E27FC236}">
                      <a16:creationId xmlns:a16="http://schemas.microsoft.com/office/drawing/2014/main" id="{CAB654CB-0E29-46E8-8B8C-5D98124CDB09}"/>
                    </a:ext>
                  </a:extLst>
                </p:cNvPr>
                <p:cNvPicPr/>
                <p:nvPr/>
              </p:nvPicPr>
              <p:blipFill>
                <a:blip r:embed="rId69"/>
                <a:stretch>
                  <a:fillRect/>
                </a:stretch>
              </p:blipFill>
              <p:spPr>
                <a:xfrm>
                  <a:off x="8036933" y="3399187"/>
                  <a:ext cx="1324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2" name="Freihand 41">
                  <a:extLst>
                    <a:ext uri="{FF2B5EF4-FFF2-40B4-BE49-F238E27FC236}">
                      <a16:creationId xmlns:a16="http://schemas.microsoft.com/office/drawing/2014/main" id="{5EFAED6C-2250-4704-A4A0-B12250C7FD55}"/>
                    </a:ext>
                  </a:extLst>
                </p14:cNvPr>
                <p14:cNvContentPartPr/>
                <p14:nvPr/>
              </p14:nvContentPartPr>
              <p14:xfrm>
                <a:off x="8191013" y="3347347"/>
                <a:ext cx="104400" cy="127800"/>
              </p14:xfrm>
            </p:contentPart>
          </mc:Choice>
          <mc:Fallback>
            <p:pic>
              <p:nvPicPr>
                <p:cNvPr id="42" name="Freihand 41">
                  <a:extLst>
                    <a:ext uri="{FF2B5EF4-FFF2-40B4-BE49-F238E27FC236}">
                      <a16:creationId xmlns:a16="http://schemas.microsoft.com/office/drawing/2014/main" id="{5EFAED6C-2250-4704-A4A0-B12250C7FD55}"/>
                    </a:ext>
                  </a:extLst>
                </p:cNvPr>
                <p:cNvPicPr/>
                <p:nvPr/>
              </p:nvPicPr>
              <p:blipFill>
                <a:blip r:embed="rId71"/>
                <a:stretch>
                  <a:fillRect/>
                </a:stretch>
              </p:blipFill>
              <p:spPr>
                <a:xfrm>
                  <a:off x="8186693" y="3343027"/>
                  <a:ext cx="1130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3" name="Freihand 42">
                  <a:extLst>
                    <a:ext uri="{FF2B5EF4-FFF2-40B4-BE49-F238E27FC236}">
                      <a16:creationId xmlns:a16="http://schemas.microsoft.com/office/drawing/2014/main" id="{B64EA534-0ED8-46C1-9048-C514F55835E0}"/>
                    </a:ext>
                  </a:extLst>
                </p14:cNvPr>
                <p14:cNvContentPartPr/>
                <p14:nvPr/>
              </p14:nvContentPartPr>
              <p14:xfrm>
                <a:off x="8324213" y="3373627"/>
                <a:ext cx="113040" cy="78480"/>
              </p14:xfrm>
            </p:contentPart>
          </mc:Choice>
          <mc:Fallback>
            <p:pic>
              <p:nvPicPr>
                <p:cNvPr id="43" name="Freihand 42">
                  <a:extLst>
                    <a:ext uri="{FF2B5EF4-FFF2-40B4-BE49-F238E27FC236}">
                      <a16:creationId xmlns:a16="http://schemas.microsoft.com/office/drawing/2014/main" id="{B64EA534-0ED8-46C1-9048-C514F55835E0}"/>
                    </a:ext>
                  </a:extLst>
                </p:cNvPr>
                <p:cNvPicPr/>
                <p:nvPr/>
              </p:nvPicPr>
              <p:blipFill>
                <a:blip r:embed="rId73"/>
                <a:stretch>
                  <a:fillRect/>
                </a:stretch>
              </p:blipFill>
              <p:spPr>
                <a:xfrm>
                  <a:off x="8319893" y="3369307"/>
                  <a:ext cx="1216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4" name="Freihand 43">
                  <a:extLst>
                    <a:ext uri="{FF2B5EF4-FFF2-40B4-BE49-F238E27FC236}">
                      <a16:creationId xmlns:a16="http://schemas.microsoft.com/office/drawing/2014/main" id="{EF3C322C-36E3-4190-9B2C-BB0ECB79E3FF}"/>
                    </a:ext>
                  </a:extLst>
                </p14:cNvPr>
                <p14:cNvContentPartPr/>
                <p14:nvPr/>
              </p14:nvContentPartPr>
              <p14:xfrm>
                <a:off x="8455253" y="3382627"/>
                <a:ext cx="102600" cy="62640"/>
              </p14:xfrm>
            </p:contentPart>
          </mc:Choice>
          <mc:Fallback>
            <p:pic>
              <p:nvPicPr>
                <p:cNvPr id="44" name="Freihand 43">
                  <a:extLst>
                    <a:ext uri="{FF2B5EF4-FFF2-40B4-BE49-F238E27FC236}">
                      <a16:creationId xmlns:a16="http://schemas.microsoft.com/office/drawing/2014/main" id="{EF3C322C-36E3-4190-9B2C-BB0ECB79E3FF}"/>
                    </a:ext>
                  </a:extLst>
                </p:cNvPr>
                <p:cNvPicPr/>
                <p:nvPr/>
              </p:nvPicPr>
              <p:blipFill>
                <a:blip r:embed="rId75"/>
                <a:stretch>
                  <a:fillRect/>
                </a:stretch>
              </p:blipFill>
              <p:spPr>
                <a:xfrm>
                  <a:off x="8450933" y="3378307"/>
                  <a:ext cx="1112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6" name="Freihand 45">
                  <a:extLst>
                    <a:ext uri="{FF2B5EF4-FFF2-40B4-BE49-F238E27FC236}">
                      <a16:creationId xmlns:a16="http://schemas.microsoft.com/office/drawing/2014/main" id="{C1F14CBA-4C08-4349-8BAB-7C5BAF2F5999}"/>
                    </a:ext>
                  </a:extLst>
                </p14:cNvPr>
                <p14:cNvContentPartPr/>
                <p14:nvPr/>
              </p14:nvContentPartPr>
              <p14:xfrm>
                <a:off x="8641373" y="3337627"/>
                <a:ext cx="133560" cy="119520"/>
              </p14:xfrm>
            </p:contentPart>
          </mc:Choice>
          <mc:Fallback>
            <p:pic>
              <p:nvPicPr>
                <p:cNvPr id="46" name="Freihand 45">
                  <a:extLst>
                    <a:ext uri="{FF2B5EF4-FFF2-40B4-BE49-F238E27FC236}">
                      <a16:creationId xmlns:a16="http://schemas.microsoft.com/office/drawing/2014/main" id="{C1F14CBA-4C08-4349-8BAB-7C5BAF2F5999}"/>
                    </a:ext>
                  </a:extLst>
                </p:cNvPr>
                <p:cNvPicPr/>
                <p:nvPr/>
              </p:nvPicPr>
              <p:blipFill>
                <a:blip r:embed="rId77"/>
                <a:stretch>
                  <a:fillRect/>
                </a:stretch>
              </p:blipFill>
              <p:spPr>
                <a:xfrm>
                  <a:off x="8637053" y="3333307"/>
                  <a:ext cx="1422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7" name="Freihand 46">
                  <a:extLst>
                    <a:ext uri="{FF2B5EF4-FFF2-40B4-BE49-F238E27FC236}">
                      <a16:creationId xmlns:a16="http://schemas.microsoft.com/office/drawing/2014/main" id="{46ADB02D-99C0-4A03-B59D-1FA3B80CDB24}"/>
                    </a:ext>
                  </a:extLst>
                </p14:cNvPr>
                <p14:cNvContentPartPr/>
                <p14:nvPr/>
              </p14:nvContentPartPr>
              <p14:xfrm>
                <a:off x="8771693" y="3317467"/>
                <a:ext cx="95400" cy="132120"/>
              </p14:xfrm>
            </p:contentPart>
          </mc:Choice>
          <mc:Fallback>
            <p:pic>
              <p:nvPicPr>
                <p:cNvPr id="47" name="Freihand 46">
                  <a:extLst>
                    <a:ext uri="{FF2B5EF4-FFF2-40B4-BE49-F238E27FC236}">
                      <a16:creationId xmlns:a16="http://schemas.microsoft.com/office/drawing/2014/main" id="{46ADB02D-99C0-4A03-B59D-1FA3B80CDB24}"/>
                    </a:ext>
                  </a:extLst>
                </p:cNvPr>
                <p:cNvPicPr/>
                <p:nvPr/>
              </p:nvPicPr>
              <p:blipFill>
                <a:blip r:embed="rId79"/>
                <a:stretch>
                  <a:fillRect/>
                </a:stretch>
              </p:blipFill>
              <p:spPr>
                <a:xfrm>
                  <a:off x="8767373" y="3313147"/>
                  <a:ext cx="1040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8" name="Freihand 47">
                  <a:extLst>
                    <a:ext uri="{FF2B5EF4-FFF2-40B4-BE49-F238E27FC236}">
                      <a16:creationId xmlns:a16="http://schemas.microsoft.com/office/drawing/2014/main" id="{E7815DD4-A068-4EBF-8483-0F7D4695907E}"/>
                    </a:ext>
                  </a:extLst>
                </p14:cNvPr>
                <p14:cNvContentPartPr/>
                <p14:nvPr/>
              </p14:nvContentPartPr>
              <p14:xfrm>
                <a:off x="8946653" y="3328987"/>
                <a:ext cx="10080" cy="100800"/>
              </p14:xfrm>
            </p:contentPart>
          </mc:Choice>
          <mc:Fallback>
            <p:pic>
              <p:nvPicPr>
                <p:cNvPr id="48" name="Freihand 47">
                  <a:extLst>
                    <a:ext uri="{FF2B5EF4-FFF2-40B4-BE49-F238E27FC236}">
                      <a16:creationId xmlns:a16="http://schemas.microsoft.com/office/drawing/2014/main" id="{E7815DD4-A068-4EBF-8483-0F7D4695907E}"/>
                    </a:ext>
                  </a:extLst>
                </p:cNvPr>
                <p:cNvPicPr/>
                <p:nvPr/>
              </p:nvPicPr>
              <p:blipFill>
                <a:blip r:embed="rId81"/>
                <a:stretch>
                  <a:fillRect/>
                </a:stretch>
              </p:blipFill>
              <p:spPr>
                <a:xfrm>
                  <a:off x="8942333" y="3324667"/>
                  <a:ext cx="187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9" name="Freihand 48">
                  <a:extLst>
                    <a:ext uri="{FF2B5EF4-FFF2-40B4-BE49-F238E27FC236}">
                      <a16:creationId xmlns:a16="http://schemas.microsoft.com/office/drawing/2014/main" id="{1C9D5685-CFEE-40FC-8E2D-F31E7CE73C60}"/>
                    </a:ext>
                  </a:extLst>
                </p14:cNvPr>
                <p14:cNvContentPartPr/>
                <p14:nvPr/>
              </p14:nvContentPartPr>
              <p14:xfrm>
                <a:off x="8874293" y="3286147"/>
                <a:ext cx="127080" cy="183600"/>
              </p14:xfrm>
            </p:contentPart>
          </mc:Choice>
          <mc:Fallback>
            <p:pic>
              <p:nvPicPr>
                <p:cNvPr id="49" name="Freihand 48">
                  <a:extLst>
                    <a:ext uri="{FF2B5EF4-FFF2-40B4-BE49-F238E27FC236}">
                      <a16:creationId xmlns:a16="http://schemas.microsoft.com/office/drawing/2014/main" id="{1C9D5685-CFEE-40FC-8E2D-F31E7CE73C60}"/>
                    </a:ext>
                  </a:extLst>
                </p:cNvPr>
                <p:cNvPicPr/>
                <p:nvPr/>
              </p:nvPicPr>
              <p:blipFill>
                <a:blip r:embed="rId83"/>
                <a:stretch>
                  <a:fillRect/>
                </a:stretch>
              </p:blipFill>
              <p:spPr>
                <a:xfrm>
                  <a:off x="8869973" y="3281827"/>
                  <a:ext cx="1357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1" name="Freihand 50">
                  <a:extLst>
                    <a:ext uri="{FF2B5EF4-FFF2-40B4-BE49-F238E27FC236}">
                      <a16:creationId xmlns:a16="http://schemas.microsoft.com/office/drawing/2014/main" id="{C48DD68F-24CA-4CB9-AF72-C86AD7F4E00F}"/>
                    </a:ext>
                  </a:extLst>
                </p14:cNvPr>
                <p14:cNvContentPartPr/>
                <p14:nvPr/>
              </p14:nvContentPartPr>
              <p14:xfrm>
                <a:off x="9145373" y="3340147"/>
                <a:ext cx="103320" cy="218160"/>
              </p14:xfrm>
            </p:contentPart>
          </mc:Choice>
          <mc:Fallback>
            <p:pic>
              <p:nvPicPr>
                <p:cNvPr id="51" name="Freihand 50">
                  <a:extLst>
                    <a:ext uri="{FF2B5EF4-FFF2-40B4-BE49-F238E27FC236}">
                      <a16:creationId xmlns:a16="http://schemas.microsoft.com/office/drawing/2014/main" id="{C48DD68F-24CA-4CB9-AF72-C86AD7F4E00F}"/>
                    </a:ext>
                  </a:extLst>
                </p:cNvPr>
                <p:cNvPicPr/>
                <p:nvPr/>
              </p:nvPicPr>
              <p:blipFill>
                <a:blip r:embed="rId85"/>
                <a:stretch>
                  <a:fillRect/>
                </a:stretch>
              </p:blipFill>
              <p:spPr>
                <a:xfrm>
                  <a:off x="9141053" y="3335827"/>
                  <a:ext cx="11196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2" name="Freihand 51">
                  <a:extLst>
                    <a:ext uri="{FF2B5EF4-FFF2-40B4-BE49-F238E27FC236}">
                      <a16:creationId xmlns:a16="http://schemas.microsoft.com/office/drawing/2014/main" id="{F02DA96C-95F0-4496-9340-6816AA0E2324}"/>
                    </a:ext>
                  </a:extLst>
                </p14:cNvPr>
                <p14:cNvContentPartPr/>
                <p14:nvPr/>
              </p14:nvContentPartPr>
              <p14:xfrm>
                <a:off x="9262373" y="3346987"/>
                <a:ext cx="131040" cy="81360"/>
              </p14:xfrm>
            </p:contentPart>
          </mc:Choice>
          <mc:Fallback>
            <p:pic>
              <p:nvPicPr>
                <p:cNvPr id="52" name="Freihand 51">
                  <a:extLst>
                    <a:ext uri="{FF2B5EF4-FFF2-40B4-BE49-F238E27FC236}">
                      <a16:creationId xmlns:a16="http://schemas.microsoft.com/office/drawing/2014/main" id="{F02DA96C-95F0-4496-9340-6816AA0E2324}"/>
                    </a:ext>
                  </a:extLst>
                </p:cNvPr>
                <p:cNvPicPr/>
                <p:nvPr/>
              </p:nvPicPr>
              <p:blipFill>
                <a:blip r:embed="rId87"/>
                <a:stretch>
                  <a:fillRect/>
                </a:stretch>
              </p:blipFill>
              <p:spPr>
                <a:xfrm>
                  <a:off x="9258053" y="3342667"/>
                  <a:ext cx="1396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3" name="Freihand 52">
                  <a:extLst>
                    <a:ext uri="{FF2B5EF4-FFF2-40B4-BE49-F238E27FC236}">
                      <a16:creationId xmlns:a16="http://schemas.microsoft.com/office/drawing/2014/main" id="{AB1D5F89-47D2-4CEF-A07F-DDAD0BEC64E2}"/>
                    </a:ext>
                  </a:extLst>
                </p14:cNvPr>
                <p14:cNvContentPartPr/>
                <p14:nvPr/>
              </p14:nvContentPartPr>
              <p14:xfrm>
                <a:off x="9416093" y="3335467"/>
                <a:ext cx="77040" cy="98280"/>
              </p14:xfrm>
            </p:contentPart>
          </mc:Choice>
          <mc:Fallback>
            <p:pic>
              <p:nvPicPr>
                <p:cNvPr id="53" name="Freihand 52">
                  <a:extLst>
                    <a:ext uri="{FF2B5EF4-FFF2-40B4-BE49-F238E27FC236}">
                      <a16:creationId xmlns:a16="http://schemas.microsoft.com/office/drawing/2014/main" id="{AB1D5F89-47D2-4CEF-A07F-DDAD0BEC64E2}"/>
                    </a:ext>
                  </a:extLst>
                </p:cNvPr>
                <p:cNvPicPr/>
                <p:nvPr/>
              </p:nvPicPr>
              <p:blipFill>
                <a:blip r:embed="rId89"/>
                <a:stretch>
                  <a:fillRect/>
                </a:stretch>
              </p:blipFill>
              <p:spPr>
                <a:xfrm>
                  <a:off x="9411773" y="3331147"/>
                  <a:ext cx="856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4" name="Freihand 53">
                  <a:extLst>
                    <a:ext uri="{FF2B5EF4-FFF2-40B4-BE49-F238E27FC236}">
                      <a16:creationId xmlns:a16="http://schemas.microsoft.com/office/drawing/2014/main" id="{2DA8D3A1-9A86-422E-8E84-990ACCB4BFCC}"/>
                    </a:ext>
                  </a:extLst>
                </p14:cNvPr>
                <p14:cNvContentPartPr/>
                <p14:nvPr/>
              </p14:nvContentPartPr>
              <p14:xfrm>
                <a:off x="9503573" y="3359947"/>
                <a:ext cx="190440" cy="62280"/>
              </p14:xfrm>
            </p:contentPart>
          </mc:Choice>
          <mc:Fallback>
            <p:pic>
              <p:nvPicPr>
                <p:cNvPr id="54" name="Freihand 53">
                  <a:extLst>
                    <a:ext uri="{FF2B5EF4-FFF2-40B4-BE49-F238E27FC236}">
                      <a16:creationId xmlns:a16="http://schemas.microsoft.com/office/drawing/2014/main" id="{2DA8D3A1-9A86-422E-8E84-990ACCB4BFCC}"/>
                    </a:ext>
                  </a:extLst>
                </p:cNvPr>
                <p:cNvPicPr/>
                <p:nvPr/>
              </p:nvPicPr>
              <p:blipFill>
                <a:blip r:embed="rId91"/>
                <a:stretch>
                  <a:fillRect/>
                </a:stretch>
              </p:blipFill>
              <p:spPr>
                <a:xfrm>
                  <a:off x="9499253" y="3355627"/>
                  <a:ext cx="1990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5" name="Freihand 54">
                  <a:extLst>
                    <a:ext uri="{FF2B5EF4-FFF2-40B4-BE49-F238E27FC236}">
                      <a16:creationId xmlns:a16="http://schemas.microsoft.com/office/drawing/2014/main" id="{B53689B5-96E2-4196-9139-E6E5E345DC7E}"/>
                    </a:ext>
                  </a:extLst>
                </p14:cNvPr>
                <p14:cNvContentPartPr/>
                <p14:nvPr/>
              </p14:nvContentPartPr>
              <p14:xfrm>
                <a:off x="9698693" y="3365707"/>
                <a:ext cx="247320" cy="60840"/>
              </p14:xfrm>
            </p:contentPart>
          </mc:Choice>
          <mc:Fallback>
            <p:pic>
              <p:nvPicPr>
                <p:cNvPr id="55" name="Freihand 54">
                  <a:extLst>
                    <a:ext uri="{FF2B5EF4-FFF2-40B4-BE49-F238E27FC236}">
                      <a16:creationId xmlns:a16="http://schemas.microsoft.com/office/drawing/2014/main" id="{B53689B5-96E2-4196-9139-E6E5E345DC7E}"/>
                    </a:ext>
                  </a:extLst>
                </p:cNvPr>
                <p:cNvPicPr/>
                <p:nvPr/>
              </p:nvPicPr>
              <p:blipFill>
                <a:blip r:embed="rId93"/>
                <a:stretch>
                  <a:fillRect/>
                </a:stretch>
              </p:blipFill>
              <p:spPr>
                <a:xfrm>
                  <a:off x="9694373" y="3361387"/>
                  <a:ext cx="2559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6" name="Freihand 55">
                  <a:extLst>
                    <a:ext uri="{FF2B5EF4-FFF2-40B4-BE49-F238E27FC236}">
                      <a16:creationId xmlns:a16="http://schemas.microsoft.com/office/drawing/2014/main" id="{3D0ABD8C-444D-475F-9ABD-40771BBD28C5}"/>
                    </a:ext>
                  </a:extLst>
                </p14:cNvPr>
                <p14:cNvContentPartPr/>
                <p14:nvPr/>
              </p14:nvContentPartPr>
              <p14:xfrm>
                <a:off x="10108733" y="3357067"/>
                <a:ext cx="359280" cy="73440"/>
              </p14:xfrm>
            </p:contentPart>
          </mc:Choice>
          <mc:Fallback>
            <p:pic>
              <p:nvPicPr>
                <p:cNvPr id="56" name="Freihand 55">
                  <a:extLst>
                    <a:ext uri="{FF2B5EF4-FFF2-40B4-BE49-F238E27FC236}">
                      <a16:creationId xmlns:a16="http://schemas.microsoft.com/office/drawing/2014/main" id="{3D0ABD8C-444D-475F-9ABD-40771BBD28C5}"/>
                    </a:ext>
                  </a:extLst>
                </p:cNvPr>
                <p:cNvPicPr/>
                <p:nvPr/>
              </p:nvPicPr>
              <p:blipFill>
                <a:blip r:embed="rId95"/>
                <a:stretch>
                  <a:fillRect/>
                </a:stretch>
              </p:blipFill>
              <p:spPr>
                <a:xfrm>
                  <a:off x="10104413" y="3352747"/>
                  <a:ext cx="3679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7" name="Freihand 56">
                  <a:extLst>
                    <a:ext uri="{FF2B5EF4-FFF2-40B4-BE49-F238E27FC236}">
                      <a16:creationId xmlns:a16="http://schemas.microsoft.com/office/drawing/2014/main" id="{85D4C783-7BC1-427E-B6D7-7138D5ACF740}"/>
                    </a:ext>
                  </a:extLst>
                </p14:cNvPr>
                <p14:cNvContentPartPr/>
                <p14:nvPr/>
              </p14:nvContentPartPr>
              <p14:xfrm>
                <a:off x="10656293" y="3268147"/>
                <a:ext cx="109800" cy="180360"/>
              </p14:xfrm>
            </p:contentPart>
          </mc:Choice>
          <mc:Fallback>
            <p:pic>
              <p:nvPicPr>
                <p:cNvPr id="57" name="Freihand 56">
                  <a:extLst>
                    <a:ext uri="{FF2B5EF4-FFF2-40B4-BE49-F238E27FC236}">
                      <a16:creationId xmlns:a16="http://schemas.microsoft.com/office/drawing/2014/main" id="{85D4C783-7BC1-427E-B6D7-7138D5ACF740}"/>
                    </a:ext>
                  </a:extLst>
                </p:cNvPr>
                <p:cNvPicPr/>
                <p:nvPr/>
              </p:nvPicPr>
              <p:blipFill>
                <a:blip r:embed="rId97"/>
                <a:stretch>
                  <a:fillRect/>
                </a:stretch>
              </p:blipFill>
              <p:spPr>
                <a:xfrm>
                  <a:off x="10651973" y="3263827"/>
                  <a:ext cx="1184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8" name="Freihand 57">
                  <a:extLst>
                    <a:ext uri="{FF2B5EF4-FFF2-40B4-BE49-F238E27FC236}">
                      <a16:creationId xmlns:a16="http://schemas.microsoft.com/office/drawing/2014/main" id="{275DF90D-2A72-4CEC-9091-635E490337EA}"/>
                    </a:ext>
                  </a:extLst>
                </p14:cNvPr>
                <p14:cNvContentPartPr/>
                <p14:nvPr/>
              </p14:nvContentPartPr>
              <p14:xfrm>
                <a:off x="10729733" y="3246907"/>
                <a:ext cx="444600" cy="200880"/>
              </p14:xfrm>
            </p:contentPart>
          </mc:Choice>
          <mc:Fallback>
            <p:pic>
              <p:nvPicPr>
                <p:cNvPr id="58" name="Freihand 57">
                  <a:extLst>
                    <a:ext uri="{FF2B5EF4-FFF2-40B4-BE49-F238E27FC236}">
                      <a16:creationId xmlns:a16="http://schemas.microsoft.com/office/drawing/2014/main" id="{275DF90D-2A72-4CEC-9091-635E490337EA}"/>
                    </a:ext>
                  </a:extLst>
                </p:cNvPr>
                <p:cNvPicPr/>
                <p:nvPr/>
              </p:nvPicPr>
              <p:blipFill>
                <a:blip r:embed="rId99"/>
                <a:stretch>
                  <a:fillRect/>
                </a:stretch>
              </p:blipFill>
              <p:spPr>
                <a:xfrm>
                  <a:off x="10725413" y="3242587"/>
                  <a:ext cx="45324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9" name="Freihand 58">
                  <a:extLst>
                    <a:ext uri="{FF2B5EF4-FFF2-40B4-BE49-F238E27FC236}">
                      <a16:creationId xmlns:a16="http://schemas.microsoft.com/office/drawing/2014/main" id="{4A350EAE-153E-49F1-BC3B-FE1D40BCDE57}"/>
                    </a:ext>
                  </a:extLst>
                </p14:cNvPr>
                <p14:cNvContentPartPr/>
                <p14:nvPr/>
              </p14:nvContentPartPr>
              <p14:xfrm>
                <a:off x="11069573" y="3254467"/>
                <a:ext cx="64080" cy="21960"/>
              </p14:xfrm>
            </p:contentPart>
          </mc:Choice>
          <mc:Fallback>
            <p:pic>
              <p:nvPicPr>
                <p:cNvPr id="59" name="Freihand 58">
                  <a:extLst>
                    <a:ext uri="{FF2B5EF4-FFF2-40B4-BE49-F238E27FC236}">
                      <a16:creationId xmlns:a16="http://schemas.microsoft.com/office/drawing/2014/main" id="{4A350EAE-153E-49F1-BC3B-FE1D40BCDE57}"/>
                    </a:ext>
                  </a:extLst>
                </p:cNvPr>
                <p:cNvPicPr/>
                <p:nvPr/>
              </p:nvPicPr>
              <p:blipFill>
                <a:blip r:embed="rId101"/>
                <a:stretch>
                  <a:fillRect/>
                </a:stretch>
              </p:blipFill>
              <p:spPr>
                <a:xfrm>
                  <a:off x="11065253" y="3250147"/>
                  <a:ext cx="727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0" name="Freihand 59">
                  <a:extLst>
                    <a:ext uri="{FF2B5EF4-FFF2-40B4-BE49-F238E27FC236}">
                      <a16:creationId xmlns:a16="http://schemas.microsoft.com/office/drawing/2014/main" id="{B3FFE9D8-4F5F-4CCF-95C9-311BEEE8FFA4}"/>
                    </a:ext>
                  </a:extLst>
                </p14:cNvPr>
                <p14:cNvContentPartPr/>
                <p14:nvPr/>
              </p14:nvContentPartPr>
              <p14:xfrm>
                <a:off x="11150573" y="3302707"/>
                <a:ext cx="68400" cy="88560"/>
              </p14:xfrm>
            </p:contentPart>
          </mc:Choice>
          <mc:Fallback>
            <p:pic>
              <p:nvPicPr>
                <p:cNvPr id="60" name="Freihand 59">
                  <a:extLst>
                    <a:ext uri="{FF2B5EF4-FFF2-40B4-BE49-F238E27FC236}">
                      <a16:creationId xmlns:a16="http://schemas.microsoft.com/office/drawing/2014/main" id="{B3FFE9D8-4F5F-4CCF-95C9-311BEEE8FFA4}"/>
                    </a:ext>
                  </a:extLst>
                </p:cNvPr>
                <p:cNvPicPr/>
                <p:nvPr/>
              </p:nvPicPr>
              <p:blipFill>
                <a:blip r:embed="rId103"/>
                <a:stretch>
                  <a:fillRect/>
                </a:stretch>
              </p:blipFill>
              <p:spPr>
                <a:xfrm>
                  <a:off x="11146253" y="3298387"/>
                  <a:ext cx="770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3" name="Freihand 62">
                  <a:extLst>
                    <a:ext uri="{FF2B5EF4-FFF2-40B4-BE49-F238E27FC236}">
                      <a16:creationId xmlns:a16="http://schemas.microsoft.com/office/drawing/2014/main" id="{DDA59356-E8F6-4F87-A5C0-7C4514ED1E9D}"/>
                    </a:ext>
                  </a:extLst>
                </p14:cNvPr>
                <p14:cNvContentPartPr/>
                <p14:nvPr/>
              </p14:nvContentPartPr>
              <p14:xfrm>
                <a:off x="11254613" y="3269227"/>
                <a:ext cx="144360" cy="114120"/>
              </p14:xfrm>
            </p:contentPart>
          </mc:Choice>
          <mc:Fallback>
            <p:pic>
              <p:nvPicPr>
                <p:cNvPr id="63" name="Freihand 62">
                  <a:extLst>
                    <a:ext uri="{FF2B5EF4-FFF2-40B4-BE49-F238E27FC236}">
                      <a16:creationId xmlns:a16="http://schemas.microsoft.com/office/drawing/2014/main" id="{DDA59356-E8F6-4F87-A5C0-7C4514ED1E9D}"/>
                    </a:ext>
                  </a:extLst>
                </p:cNvPr>
                <p:cNvPicPr/>
                <p:nvPr/>
              </p:nvPicPr>
              <p:blipFill>
                <a:blip r:embed="rId105"/>
                <a:stretch>
                  <a:fillRect/>
                </a:stretch>
              </p:blipFill>
              <p:spPr>
                <a:xfrm>
                  <a:off x="11250293" y="3264907"/>
                  <a:ext cx="1530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4" name="Freihand 63">
                  <a:extLst>
                    <a:ext uri="{FF2B5EF4-FFF2-40B4-BE49-F238E27FC236}">
                      <a16:creationId xmlns:a16="http://schemas.microsoft.com/office/drawing/2014/main" id="{A2042866-C39E-4EEE-802B-F78C2CB2992A}"/>
                    </a:ext>
                  </a:extLst>
                </p14:cNvPr>
                <p14:cNvContentPartPr/>
                <p14:nvPr/>
              </p14:nvContentPartPr>
              <p14:xfrm>
                <a:off x="11410133" y="3264187"/>
                <a:ext cx="145440" cy="97560"/>
              </p14:xfrm>
            </p:contentPart>
          </mc:Choice>
          <mc:Fallback>
            <p:pic>
              <p:nvPicPr>
                <p:cNvPr id="64" name="Freihand 63">
                  <a:extLst>
                    <a:ext uri="{FF2B5EF4-FFF2-40B4-BE49-F238E27FC236}">
                      <a16:creationId xmlns:a16="http://schemas.microsoft.com/office/drawing/2014/main" id="{A2042866-C39E-4EEE-802B-F78C2CB2992A}"/>
                    </a:ext>
                  </a:extLst>
                </p:cNvPr>
                <p:cNvPicPr/>
                <p:nvPr/>
              </p:nvPicPr>
              <p:blipFill>
                <a:blip r:embed="rId107"/>
                <a:stretch>
                  <a:fillRect/>
                </a:stretch>
              </p:blipFill>
              <p:spPr>
                <a:xfrm>
                  <a:off x="11405813" y="3259867"/>
                  <a:ext cx="1540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5" name="Freihand 64">
                  <a:extLst>
                    <a:ext uri="{FF2B5EF4-FFF2-40B4-BE49-F238E27FC236}">
                      <a16:creationId xmlns:a16="http://schemas.microsoft.com/office/drawing/2014/main" id="{EEAF5D77-34C1-4655-BF8B-70AF1C97B39B}"/>
                    </a:ext>
                  </a:extLst>
                </p14:cNvPr>
                <p14:cNvContentPartPr/>
                <p14:nvPr/>
              </p14:nvContentPartPr>
              <p14:xfrm>
                <a:off x="11553413" y="3167707"/>
                <a:ext cx="231120" cy="176760"/>
              </p14:xfrm>
            </p:contentPart>
          </mc:Choice>
          <mc:Fallback>
            <p:pic>
              <p:nvPicPr>
                <p:cNvPr id="65" name="Freihand 64">
                  <a:extLst>
                    <a:ext uri="{FF2B5EF4-FFF2-40B4-BE49-F238E27FC236}">
                      <a16:creationId xmlns:a16="http://schemas.microsoft.com/office/drawing/2014/main" id="{EEAF5D77-34C1-4655-BF8B-70AF1C97B39B}"/>
                    </a:ext>
                  </a:extLst>
                </p:cNvPr>
                <p:cNvPicPr/>
                <p:nvPr/>
              </p:nvPicPr>
              <p:blipFill>
                <a:blip r:embed="rId109"/>
                <a:stretch>
                  <a:fillRect/>
                </a:stretch>
              </p:blipFill>
              <p:spPr>
                <a:xfrm>
                  <a:off x="11549093" y="3163387"/>
                  <a:ext cx="2397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7" name="Freihand 66">
                  <a:extLst>
                    <a:ext uri="{FF2B5EF4-FFF2-40B4-BE49-F238E27FC236}">
                      <a16:creationId xmlns:a16="http://schemas.microsoft.com/office/drawing/2014/main" id="{CFF4D7CC-25F8-4C7D-917E-E713EA743354}"/>
                    </a:ext>
                  </a:extLst>
                </p14:cNvPr>
                <p14:cNvContentPartPr/>
                <p14:nvPr/>
              </p14:nvContentPartPr>
              <p14:xfrm>
                <a:off x="9417893" y="3641467"/>
                <a:ext cx="156240" cy="73800"/>
              </p14:xfrm>
            </p:contentPart>
          </mc:Choice>
          <mc:Fallback>
            <p:pic>
              <p:nvPicPr>
                <p:cNvPr id="67" name="Freihand 66">
                  <a:extLst>
                    <a:ext uri="{FF2B5EF4-FFF2-40B4-BE49-F238E27FC236}">
                      <a16:creationId xmlns:a16="http://schemas.microsoft.com/office/drawing/2014/main" id="{CFF4D7CC-25F8-4C7D-917E-E713EA743354}"/>
                    </a:ext>
                  </a:extLst>
                </p:cNvPr>
                <p:cNvPicPr/>
                <p:nvPr/>
              </p:nvPicPr>
              <p:blipFill>
                <a:blip r:embed="rId111"/>
                <a:stretch>
                  <a:fillRect/>
                </a:stretch>
              </p:blipFill>
              <p:spPr>
                <a:xfrm>
                  <a:off x="9413573" y="3637147"/>
                  <a:ext cx="1648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8" name="Freihand 67">
                  <a:extLst>
                    <a:ext uri="{FF2B5EF4-FFF2-40B4-BE49-F238E27FC236}">
                      <a16:creationId xmlns:a16="http://schemas.microsoft.com/office/drawing/2014/main" id="{3E12458A-3301-4F57-98E6-B820B5300C2A}"/>
                    </a:ext>
                  </a:extLst>
                </p14:cNvPr>
                <p14:cNvContentPartPr/>
                <p14:nvPr/>
              </p14:nvContentPartPr>
              <p14:xfrm>
                <a:off x="9572693" y="3597907"/>
                <a:ext cx="25560" cy="29880"/>
              </p14:xfrm>
            </p:contentPart>
          </mc:Choice>
          <mc:Fallback>
            <p:pic>
              <p:nvPicPr>
                <p:cNvPr id="68" name="Freihand 67">
                  <a:extLst>
                    <a:ext uri="{FF2B5EF4-FFF2-40B4-BE49-F238E27FC236}">
                      <a16:creationId xmlns:a16="http://schemas.microsoft.com/office/drawing/2014/main" id="{3E12458A-3301-4F57-98E6-B820B5300C2A}"/>
                    </a:ext>
                  </a:extLst>
                </p:cNvPr>
                <p:cNvPicPr/>
                <p:nvPr/>
              </p:nvPicPr>
              <p:blipFill>
                <a:blip r:embed="rId113"/>
                <a:stretch>
                  <a:fillRect/>
                </a:stretch>
              </p:blipFill>
              <p:spPr>
                <a:xfrm>
                  <a:off x="9568373" y="3593587"/>
                  <a:ext cx="342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9" name="Freihand 68">
                  <a:extLst>
                    <a:ext uri="{FF2B5EF4-FFF2-40B4-BE49-F238E27FC236}">
                      <a16:creationId xmlns:a16="http://schemas.microsoft.com/office/drawing/2014/main" id="{1C907B86-8EBE-4C73-817A-139F69070AD7}"/>
                    </a:ext>
                  </a:extLst>
                </p14:cNvPr>
                <p14:cNvContentPartPr/>
                <p14:nvPr/>
              </p14:nvContentPartPr>
              <p14:xfrm>
                <a:off x="9699053" y="3583507"/>
                <a:ext cx="273960" cy="120960"/>
              </p14:xfrm>
            </p:contentPart>
          </mc:Choice>
          <mc:Fallback>
            <p:pic>
              <p:nvPicPr>
                <p:cNvPr id="69" name="Freihand 68">
                  <a:extLst>
                    <a:ext uri="{FF2B5EF4-FFF2-40B4-BE49-F238E27FC236}">
                      <a16:creationId xmlns:a16="http://schemas.microsoft.com/office/drawing/2014/main" id="{1C907B86-8EBE-4C73-817A-139F69070AD7}"/>
                    </a:ext>
                  </a:extLst>
                </p:cNvPr>
                <p:cNvPicPr/>
                <p:nvPr/>
              </p:nvPicPr>
              <p:blipFill>
                <a:blip r:embed="rId115"/>
                <a:stretch>
                  <a:fillRect/>
                </a:stretch>
              </p:blipFill>
              <p:spPr>
                <a:xfrm>
                  <a:off x="9694733" y="3579187"/>
                  <a:ext cx="2826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0" name="Freihand 69">
                  <a:extLst>
                    <a:ext uri="{FF2B5EF4-FFF2-40B4-BE49-F238E27FC236}">
                      <a16:creationId xmlns:a16="http://schemas.microsoft.com/office/drawing/2014/main" id="{7C7024D2-AE72-42CD-AE07-7B08CE1E10CA}"/>
                    </a:ext>
                  </a:extLst>
                </p14:cNvPr>
                <p14:cNvContentPartPr/>
                <p14:nvPr/>
              </p14:nvContentPartPr>
              <p14:xfrm>
                <a:off x="10111973" y="3633547"/>
                <a:ext cx="151560" cy="67320"/>
              </p14:xfrm>
            </p:contentPart>
          </mc:Choice>
          <mc:Fallback>
            <p:pic>
              <p:nvPicPr>
                <p:cNvPr id="70" name="Freihand 69">
                  <a:extLst>
                    <a:ext uri="{FF2B5EF4-FFF2-40B4-BE49-F238E27FC236}">
                      <a16:creationId xmlns:a16="http://schemas.microsoft.com/office/drawing/2014/main" id="{7C7024D2-AE72-42CD-AE07-7B08CE1E10CA}"/>
                    </a:ext>
                  </a:extLst>
                </p:cNvPr>
                <p:cNvPicPr/>
                <p:nvPr/>
              </p:nvPicPr>
              <p:blipFill>
                <a:blip r:embed="rId117"/>
                <a:stretch>
                  <a:fillRect/>
                </a:stretch>
              </p:blipFill>
              <p:spPr>
                <a:xfrm>
                  <a:off x="10107653" y="3629227"/>
                  <a:ext cx="1602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1" name="Freihand 70">
                  <a:extLst>
                    <a:ext uri="{FF2B5EF4-FFF2-40B4-BE49-F238E27FC236}">
                      <a16:creationId xmlns:a16="http://schemas.microsoft.com/office/drawing/2014/main" id="{1706EB83-444C-4CDE-9B08-F229B7FA5768}"/>
                    </a:ext>
                  </a:extLst>
                </p14:cNvPr>
                <p14:cNvContentPartPr/>
                <p14:nvPr/>
              </p14:nvContentPartPr>
              <p14:xfrm>
                <a:off x="10254533" y="3629227"/>
                <a:ext cx="128160" cy="76320"/>
              </p14:xfrm>
            </p:contentPart>
          </mc:Choice>
          <mc:Fallback>
            <p:pic>
              <p:nvPicPr>
                <p:cNvPr id="71" name="Freihand 70">
                  <a:extLst>
                    <a:ext uri="{FF2B5EF4-FFF2-40B4-BE49-F238E27FC236}">
                      <a16:creationId xmlns:a16="http://schemas.microsoft.com/office/drawing/2014/main" id="{1706EB83-444C-4CDE-9B08-F229B7FA5768}"/>
                    </a:ext>
                  </a:extLst>
                </p:cNvPr>
                <p:cNvPicPr/>
                <p:nvPr/>
              </p:nvPicPr>
              <p:blipFill>
                <a:blip r:embed="rId119"/>
                <a:stretch>
                  <a:fillRect/>
                </a:stretch>
              </p:blipFill>
              <p:spPr>
                <a:xfrm>
                  <a:off x="10250213" y="3624907"/>
                  <a:ext cx="1368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2" name="Freihand 71">
                  <a:extLst>
                    <a:ext uri="{FF2B5EF4-FFF2-40B4-BE49-F238E27FC236}">
                      <a16:creationId xmlns:a16="http://schemas.microsoft.com/office/drawing/2014/main" id="{9A3B1999-CCA3-4A5F-B11E-63845C05DF68}"/>
                    </a:ext>
                  </a:extLst>
                </p14:cNvPr>
                <p14:cNvContentPartPr/>
                <p14:nvPr/>
              </p14:nvContentPartPr>
              <p14:xfrm>
                <a:off x="10384853" y="3530227"/>
                <a:ext cx="128880" cy="150120"/>
              </p14:xfrm>
            </p:contentPart>
          </mc:Choice>
          <mc:Fallback>
            <p:pic>
              <p:nvPicPr>
                <p:cNvPr id="72" name="Freihand 71">
                  <a:extLst>
                    <a:ext uri="{FF2B5EF4-FFF2-40B4-BE49-F238E27FC236}">
                      <a16:creationId xmlns:a16="http://schemas.microsoft.com/office/drawing/2014/main" id="{9A3B1999-CCA3-4A5F-B11E-63845C05DF68}"/>
                    </a:ext>
                  </a:extLst>
                </p:cNvPr>
                <p:cNvPicPr/>
                <p:nvPr/>
              </p:nvPicPr>
              <p:blipFill>
                <a:blip r:embed="rId121"/>
                <a:stretch>
                  <a:fillRect/>
                </a:stretch>
              </p:blipFill>
              <p:spPr>
                <a:xfrm>
                  <a:off x="10380533" y="3525907"/>
                  <a:ext cx="1375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3" name="Freihand 72">
                  <a:extLst>
                    <a:ext uri="{FF2B5EF4-FFF2-40B4-BE49-F238E27FC236}">
                      <a16:creationId xmlns:a16="http://schemas.microsoft.com/office/drawing/2014/main" id="{6419931D-90C2-4623-8442-F1E7212A5212}"/>
                    </a:ext>
                  </a:extLst>
                </p14:cNvPr>
                <p14:cNvContentPartPr/>
                <p14:nvPr/>
              </p14:nvContentPartPr>
              <p14:xfrm>
                <a:off x="10540733" y="3600787"/>
                <a:ext cx="93600" cy="85680"/>
              </p14:xfrm>
            </p:contentPart>
          </mc:Choice>
          <mc:Fallback>
            <p:pic>
              <p:nvPicPr>
                <p:cNvPr id="73" name="Freihand 72">
                  <a:extLst>
                    <a:ext uri="{FF2B5EF4-FFF2-40B4-BE49-F238E27FC236}">
                      <a16:creationId xmlns:a16="http://schemas.microsoft.com/office/drawing/2014/main" id="{6419931D-90C2-4623-8442-F1E7212A5212}"/>
                    </a:ext>
                  </a:extLst>
                </p:cNvPr>
                <p:cNvPicPr/>
                <p:nvPr/>
              </p:nvPicPr>
              <p:blipFill>
                <a:blip r:embed="rId123"/>
                <a:stretch>
                  <a:fillRect/>
                </a:stretch>
              </p:blipFill>
              <p:spPr>
                <a:xfrm>
                  <a:off x="10536413" y="3596467"/>
                  <a:ext cx="1022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4" name="Freihand 73">
                  <a:extLst>
                    <a:ext uri="{FF2B5EF4-FFF2-40B4-BE49-F238E27FC236}">
                      <a16:creationId xmlns:a16="http://schemas.microsoft.com/office/drawing/2014/main" id="{92B937E8-CCE3-40D4-AF17-CB9A3118B89D}"/>
                    </a:ext>
                  </a:extLst>
                </p14:cNvPr>
                <p14:cNvContentPartPr/>
                <p14:nvPr/>
              </p14:nvContentPartPr>
              <p14:xfrm>
                <a:off x="10632893" y="3531307"/>
                <a:ext cx="176400" cy="120240"/>
              </p14:xfrm>
            </p:contentPart>
          </mc:Choice>
          <mc:Fallback>
            <p:pic>
              <p:nvPicPr>
                <p:cNvPr id="74" name="Freihand 73">
                  <a:extLst>
                    <a:ext uri="{FF2B5EF4-FFF2-40B4-BE49-F238E27FC236}">
                      <a16:creationId xmlns:a16="http://schemas.microsoft.com/office/drawing/2014/main" id="{92B937E8-CCE3-40D4-AF17-CB9A3118B89D}"/>
                    </a:ext>
                  </a:extLst>
                </p:cNvPr>
                <p:cNvPicPr/>
                <p:nvPr/>
              </p:nvPicPr>
              <p:blipFill>
                <a:blip r:embed="rId125"/>
                <a:stretch>
                  <a:fillRect/>
                </a:stretch>
              </p:blipFill>
              <p:spPr>
                <a:xfrm>
                  <a:off x="10628573" y="3526987"/>
                  <a:ext cx="1850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5" name="Freihand 74">
                  <a:extLst>
                    <a:ext uri="{FF2B5EF4-FFF2-40B4-BE49-F238E27FC236}">
                      <a16:creationId xmlns:a16="http://schemas.microsoft.com/office/drawing/2014/main" id="{170B4423-3F7A-487C-BB7A-4F0907F3BBFC}"/>
                    </a:ext>
                  </a:extLst>
                </p14:cNvPr>
                <p14:cNvContentPartPr/>
                <p14:nvPr/>
              </p14:nvContentPartPr>
              <p14:xfrm>
                <a:off x="10249133" y="3502867"/>
                <a:ext cx="178560" cy="44280"/>
              </p14:xfrm>
            </p:contentPart>
          </mc:Choice>
          <mc:Fallback>
            <p:pic>
              <p:nvPicPr>
                <p:cNvPr id="75" name="Freihand 74">
                  <a:extLst>
                    <a:ext uri="{FF2B5EF4-FFF2-40B4-BE49-F238E27FC236}">
                      <a16:creationId xmlns:a16="http://schemas.microsoft.com/office/drawing/2014/main" id="{170B4423-3F7A-487C-BB7A-4F0907F3BBFC}"/>
                    </a:ext>
                  </a:extLst>
                </p:cNvPr>
                <p:cNvPicPr/>
                <p:nvPr/>
              </p:nvPicPr>
              <p:blipFill>
                <a:blip r:embed="rId127"/>
                <a:stretch>
                  <a:fillRect/>
                </a:stretch>
              </p:blipFill>
              <p:spPr>
                <a:xfrm>
                  <a:off x="10244813" y="3498547"/>
                  <a:ext cx="1872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6" name="Freihand 75">
                  <a:extLst>
                    <a:ext uri="{FF2B5EF4-FFF2-40B4-BE49-F238E27FC236}">
                      <a16:creationId xmlns:a16="http://schemas.microsoft.com/office/drawing/2014/main" id="{A3CDEB31-E86B-442B-8B33-F9F1327CC4B4}"/>
                    </a:ext>
                  </a:extLst>
                </p14:cNvPr>
                <p14:cNvContentPartPr/>
                <p14:nvPr/>
              </p14:nvContentPartPr>
              <p14:xfrm>
                <a:off x="10876613" y="3502867"/>
                <a:ext cx="173880" cy="153720"/>
              </p14:xfrm>
            </p:contentPart>
          </mc:Choice>
          <mc:Fallback>
            <p:pic>
              <p:nvPicPr>
                <p:cNvPr id="76" name="Freihand 75">
                  <a:extLst>
                    <a:ext uri="{FF2B5EF4-FFF2-40B4-BE49-F238E27FC236}">
                      <a16:creationId xmlns:a16="http://schemas.microsoft.com/office/drawing/2014/main" id="{A3CDEB31-E86B-442B-8B33-F9F1327CC4B4}"/>
                    </a:ext>
                  </a:extLst>
                </p:cNvPr>
                <p:cNvPicPr/>
                <p:nvPr/>
              </p:nvPicPr>
              <p:blipFill>
                <a:blip r:embed="rId129"/>
                <a:stretch>
                  <a:fillRect/>
                </a:stretch>
              </p:blipFill>
              <p:spPr>
                <a:xfrm>
                  <a:off x="10872293" y="3498547"/>
                  <a:ext cx="1825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7" name="Freihand 76">
                  <a:extLst>
                    <a:ext uri="{FF2B5EF4-FFF2-40B4-BE49-F238E27FC236}">
                      <a16:creationId xmlns:a16="http://schemas.microsoft.com/office/drawing/2014/main" id="{C04C9FE7-CFA8-4014-97D6-DC82D8B9A437}"/>
                    </a:ext>
                  </a:extLst>
                </p14:cNvPr>
                <p14:cNvContentPartPr/>
                <p14:nvPr/>
              </p14:nvContentPartPr>
              <p14:xfrm>
                <a:off x="11072453" y="3501787"/>
                <a:ext cx="91080" cy="133920"/>
              </p14:xfrm>
            </p:contentPart>
          </mc:Choice>
          <mc:Fallback>
            <p:pic>
              <p:nvPicPr>
                <p:cNvPr id="77" name="Freihand 76">
                  <a:extLst>
                    <a:ext uri="{FF2B5EF4-FFF2-40B4-BE49-F238E27FC236}">
                      <a16:creationId xmlns:a16="http://schemas.microsoft.com/office/drawing/2014/main" id="{C04C9FE7-CFA8-4014-97D6-DC82D8B9A437}"/>
                    </a:ext>
                  </a:extLst>
                </p:cNvPr>
                <p:cNvPicPr/>
                <p:nvPr/>
              </p:nvPicPr>
              <p:blipFill>
                <a:blip r:embed="rId131"/>
                <a:stretch>
                  <a:fillRect/>
                </a:stretch>
              </p:blipFill>
              <p:spPr>
                <a:xfrm>
                  <a:off x="11068133" y="3497467"/>
                  <a:ext cx="997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8" name="Freihand 77">
                  <a:extLst>
                    <a:ext uri="{FF2B5EF4-FFF2-40B4-BE49-F238E27FC236}">
                      <a16:creationId xmlns:a16="http://schemas.microsoft.com/office/drawing/2014/main" id="{B40C4C69-DD34-485B-B0BF-9152F5CB4A79}"/>
                    </a:ext>
                  </a:extLst>
                </p14:cNvPr>
                <p14:cNvContentPartPr/>
                <p14:nvPr/>
              </p14:nvContentPartPr>
              <p14:xfrm>
                <a:off x="11253533" y="3551107"/>
                <a:ext cx="56160" cy="32400"/>
              </p14:xfrm>
            </p:contentPart>
          </mc:Choice>
          <mc:Fallback>
            <p:pic>
              <p:nvPicPr>
                <p:cNvPr id="78" name="Freihand 77">
                  <a:extLst>
                    <a:ext uri="{FF2B5EF4-FFF2-40B4-BE49-F238E27FC236}">
                      <a16:creationId xmlns:a16="http://schemas.microsoft.com/office/drawing/2014/main" id="{B40C4C69-DD34-485B-B0BF-9152F5CB4A79}"/>
                    </a:ext>
                  </a:extLst>
                </p:cNvPr>
                <p:cNvPicPr/>
                <p:nvPr/>
              </p:nvPicPr>
              <p:blipFill>
                <a:blip r:embed="rId133"/>
                <a:stretch>
                  <a:fillRect/>
                </a:stretch>
              </p:blipFill>
              <p:spPr>
                <a:xfrm>
                  <a:off x="11249213" y="3546787"/>
                  <a:ext cx="648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9" name="Freihand 78">
                  <a:extLst>
                    <a:ext uri="{FF2B5EF4-FFF2-40B4-BE49-F238E27FC236}">
                      <a16:creationId xmlns:a16="http://schemas.microsoft.com/office/drawing/2014/main" id="{2E87B26E-BD0C-499C-B859-774914A66AA0}"/>
                    </a:ext>
                  </a:extLst>
                </p14:cNvPr>
                <p14:cNvContentPartPr/>
                <p14:nvPr/>
              </p14:nvContentPartPr>
              <p14:xfrm>
                <a:off x="11372693" y="3487387"/>
                <a:ext cx="26280" cy="110160"/>
              </p14:xfrm>
            </p:contentPart>
          </mc:Choice>
          <mc:Fallback>
            <p:pic>
              <p:nvPicPr>
                <p:cNvPr id="79" name="Freihand 78">
                  <a:extLst>
                    <a:ext uri="{FF2B5EF4-FFF2-40B4-BE49-F238E27FC236}">
                      <a16:creationId xmlns:a16="http://schemas.microsoft.com/office/drawing/2014/main" id="{2E87B26E-BD0C-499C-B859-774914A66AA0}"/>
                    </a:ext>
                  </a:extLst>
                </p:cNvPr>
                <p:cNvPicPr/>
                <p:nvPr/>
              </p:nvPicPr>
              <p:blipFill>
                <a:blip r:embed="rId135"/>
                <a:stretch>
                  <a:fillRect/>
                </a:stretch>
              </p:blipFill>
              <p:spPr>
                <a:xfrm>
                  <a:off x="11368373" y="3483067"/>
                  <a:ext cx="349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0" name="Freihand 79">
                  <a:extLst>
                    <a:ext uri="{FF2B5EF4-FFF2-40B4-BE49-F238E27FC236}">
                      <a16:creationId xmlns:a16="http://schemas.microsoft.com/office/drawing/2014/main" id="{6582CB17-7379-4462-89DB-B2DEF94FA277}"/>
                    </a:ext>
                  </a:extLst>
                </p14:cNvPr>
                <p14:cNvContentPartPr/>
                <p14:nvPr/>
              </p14:nvContentPartPr>
              <p14:xfrm>
                <a:off x="11451533" y="3442747"/>
                <a:ext cx="156960" cy="168840"/>
              </p14:xfrm>
            </p:contentPart>
          </mc:Choice>
          <mc:Fallback>
            <p:pic>
              <p:nvPicPr>
                <p:cNvPr id="80" name="Freihand 79">
                  <a:extLst>
                    <a:ext uri="{FF2B5EF4-FFF2-40B4-BE49-F238E27FC236}">
                      <a16:creationId xmlns:a16="http://schemas.microsoft.com/office/drawing/2014/main" id="{6582CB17-7379-4462-89DB-B2DEF94FA277}"/>
                    </a:ext>
                  </a:extLst>
                </p:cNvPr>
                <p:cNvPicPr/>
                <p:nvPr/>
              </p:nvPicPr>
              <p:blipFill>
                <a:blip r:embed="rId137"/>
                <a:stretch>
                  <a:fillRect/>
                </a:stretch>
              </p:blipFill>
              <p:spPr>
                <a:xfrm>
                  <a:off x="11447213" y="3438427"/>
                  <a:ext cx="1656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1" name="Freihand 80">
                  <a:extLst>
                    <a:ext uri="{FF2B5EF4-FFF2-40B4-BE49-F238E27FC236}">
                      <a16:creationId xmlns:a16="http://schemas.microsoft.com/office/drawing/2014/main" id="{872CF763-D67B-41BA-8066-F369B568EAB2}"/>
                    </a:ext>
                  </a:extLst>
                </p14:cNvPr>
                <p14:cNvContentPartPr/>
                <p14:nvPr/>
              </p14:nvContentPartPr>
              <p14:xfrm>
                <a:off x="11620373" y="3411787"/>
                <a:ext cx="99000" cy="245880"/>
              </p14:xfrm>
            </p:contentPart>
          </mc:Choice>
          <mc:Fallback>
            <p:pic>
              <p:nvPicPr>
                <p:cNvPr id="81" name="Freihand 80">
                  <a:extLst>
                    <a:ext uri="{FF2B5EF4-FFF2-40B4-BE49-F238E27FC236}">
                      <a16:creationId xmlns:a16="http://schemas.microsoft.com/office/drawing/2014/main" id="{872CF763-D67B-41BA-8066-F369B568EAB2}"/>
                    </a:ext>
                  </a:extLst>
                </p:cNvPr>
                <p:cNvPicPr/>
                <p:nvPr/>
              </p:nvPicPr>
              <p:blipFill>
                <a:blip r:embed="rId139"/>
                <a:stretch>
                  <a:fillRect/>
                </a:stretch>
              </p:blipFill>
              <p:spPr>
                <a:xfrm>
                  <a:off x="11616053" y="3407467"/>
                  <a:ext cx="10764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2" name="Freihand 81">
                  <a:extLst>
                    <a:ext uri="{FF2B5EF4-FFF2-40B4-BE49-F238E27FC236}">
                      <a16:creationId xmlns:a16="http://schemas.microsoft.com/office/drawing/2014/main" id="{9F911D35-681A-4C54-89BD-92CF0EA04525}"/>
                    </a:ext>
                  </a:extLst>
                </p14:cNvPr>
                <p14:cNvContentPartPr/>
                <p14:nvPr/>
              </p14:nvContentPartPr>
              <p14:xfrm>
                <a:off x="11727293" y="3417547"/>
                <a:ext cx="344880" cy="152640"/>
              </p14:xfrm>
            </p:contentPart>
          </mc:Choice>
          <mc:Fallback>
            <p:pic>
              <p:nvPicPr>
                <p:cNvPr id="82" name="Freihand 81">
                  <a:extLst>
                    <a:ext uri="{FF2B5EF4-FFF2-40B4-BE49-F238E27FC236}">
                      <a16:creationId xmlns:a16="http://schemas.microsoft.com/office/drawing/2014/main" id="{9F911D35-681A-4C54-89BD-92CF0EA04525}"/>
                    </a:ext>
                  </a:extLst>
                </p:cNvPr>
                <p:cNvPicPr/>
                <p:nvPr/>
              </p:nvPicPr>
              <p:blipFill>
                <a:blip r:embed="rId141"/>
                <a:stretch>
                  <a:fillRect/>
                </a:stretch>
              </p:blipFill>
              <p:spPr>
                <a:xfrm>
                  <a:off x="11722973" y="3413227"/>
                  <a:ext cx="3535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3" name="Freihand 82">
                  <a:extLst>
                    <a:ext uri="{FF2B5EF4-FFF2-40B4-BE49-F238E27FC236}">
                      <a16:creationId xmlns:a16="http://schemas.microsoft.com/office/drawing/2014/main" id="{48EEB04F-AC85-4593-83D6-843827EAD7AD}"/>
                    </a:ext>
                  </a:extLst>
                </p14:cNvPr>
                <p14:cNvContentPartPr/>
                <p14:nvPr/>
              </p14:nvContentPartPr>
              <p14:xfrm>
                <a:off x="10972373" y="3649747"/>
                <a:ext cx="1048320" cy="74520"/>
              </p14:xfrm>
            </p:contentPart>
          </mc:Choice>
          <mc:Fallback>
            <p:pic>
              <p:nvPicPr>
                <p:cNvPr id="83" name="Freihand 82">
                  <a:extLst>
                    <a:ext uri="{FF2B5EF4-FFF2-40B4-BE49-F238E27FC236}">
                      <a16:creationId xmlns:a16="http://schemas.microsoft.com/office/drawing/2014/main" id="{48EEB04F-AC85-4593-83D6-843827EAD7AD}"/>
                    </a:ext>
                  </a:extLst>
                </p:cNvPr>
                <p:cNvPicPr/>
                <p:nvPr/>
              </p:nvPicPr>
              <p:blipFill>
                <a:blip r:embed="rId143"/>
                <a:stretch>
                  <a:fillRect/>
                </a:stretch>
              </p:blipFill>
              <p:spPr>
                <a:xfrm>
                  <a:off x="10968053" y="3645427"/>
                  <a:ext cx="1056960" cy="83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4">
            <p14:nvContentPartPr>
              <p14:cNvPr id="85" name="Freihand 84">
                <a:extLst>
                  <a:ext uri="{FF2B5EF4-FFF2-40B4-BE49-F238E27FC236}">
                    <a16:creationId xmlns:a16="http://schemas.microsoft.com/office/drawing/2014/main" id="{5651C999-65A1-4A54-91C1-6AB127B2702F}"/>
                  </a:ext>
                </a:extLst>
              </p14:cNvPr>
              <p14:cNvContentPartPr/>
              <p14:nvPr/>
            </p14:nvContentPartPr>
            <p14:xfrm>
              <a:off x="5540333" y="4457587"/>
              <a:ext cx="1683000" cy="450720"/>
            </p14:xfrm>
          </p:contentPart>
        </mc:Choice>
        <mc:Fallback>
          <p:pic>
            <p:nvPicPr>
              <p:cNvPr id="85" name="Freihand 84">
                <a:extLst>
                  <a:ext uri="{FF2B5EF4-FFF2-40B4-BE49-F238E27FC236}">
                    <a16:creationId xmlns:a16="http://schemas.microsoft.com/office/drawing/2014/main" id="{5651C999-65A1-4A54-91C1-6AB127B2702F}"/>
                  </a:ext>
                </a:extLst>
              </p:cNvPr>
              <p:cNvPicPr/>
              <p:nvPr/>
            </p:nvPicPr>
            <p:blipFill>
              <a:blip r:embed="rId145"/>
              <a:stretch>
                <a:fillRect/>
              </a:stretch>
            </p:blipFill>
            <p:spPr>
              <a:xfrm>
                <a:off x="5536013" y="4453267"/>
                <a:ext cx="1691640" cy="4593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6" name="Freihand 85">
                <a:extLst>
                  <a:ext uri="{FF2B5EF4-FFF2-40B4-BE49-F238E27FC236}">
                    <a16:creationId xmlns:a16="http://schemas.microsoft.com/office/drawing/2014/main" id="{14743269-FD65-429F-998D-9A2A924FFCD7}"/>
                  </a:ext>
                </a:extLst>
              </p14:cNvPr>
              <p14:cNvContentPartPr/>
              <p14:nvPr/>
            </p14:nvContentPartPr>
            <p14:xfrm>
              <a:off x="503573" y="1147387"/>
              <a:ext cx="2381400" cy="1131840"/>
            </p14:xfrm>
          </p:contentPart>
        </mc:Choice>
        <mc:Fallback>
          <p:pic>
            <p:nvPicPr>
              <p:cNvPr id="86" name="Freihand 85">
                <a:extLst>
                  <a:ext uri="{FF2B5EF4-FFF2-40B4-BE49-F238E27FC236}">
                    <a16:creationId xmlns:a16="http://schemas.microsoft.com/office/drawing/2014/main" id="{14743269-FD65-429F-998D-9A2A924FFCD7}"/>
                  </a:ext>
                </a:extLst>
              </p:cNvPr>
              <p:cNvPicPr/>
              <p:nvPr/>
            </p:nvPicPr>
            <p:blipFill>
              <a:blip r:embed="rId147"/>
              <a:stretch>
                <a:fillRect/>
              </a:stretch>
            </p:blipFill>
            <p:spPr>
              <a:xfrm>
                <a:off x="499253" y="1143067"/>
                <a:ext cx="2390040" cy="11404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7" name="Freihand 86">
                <a:extLst>
                  <a:ext uri="{FF2B5EF4-FFF2-40B4-BE49-F238E27FC236}">
                    <a16:creationId xmlns:a16="http://schemas.microsoft.com/office/drawing/2014/main" id="{E0A6FC99-B2AD-44DA-A923-8707EEE89B89}"/>
                  </a:ext>
                </a:extLst>
              </p14:cNvPr>
              <p14:cNvContentPartPr/>
              <p14:nvPr/>
            </p14:nvContentPartPr>
            <p14:xfrm>
              <a:off x="638933" y="2691067"/>
              <a:ext cx="2318400" cy="121680"/>
            </p14:xfrm>
          </p:contentPart>
        </mc:Choice>
        <mc:Fallback>
          <p:pic>
            <p:nvPicPr>
              <p:cNvPr id="87" name="Freihand 86">
                <a:extLst>
                  <a:ext uri="{FF2B5EF4-FFF2-40B4-BE49-F238E27FC236}">
                    <a16:creationId xmlns:a16="http://schemas.microsoft.com/office/drawing/2014/main" id="{E0A6FC99-B2AD-44DA-A923-8707EEE89B89}"/>
                  </a:ext>
                </a:extLst>
              </p:cNvPr>
              <p:cNvPicPr/>
              <p:nvPr/>
            </p:nvPicPr>
            <p:blipFill>
              <a:blip r:embed="rId149"/>
              <a:stretch>
                <a:fillRect/>
              </a:stretch>
            </p:blipFill>
            <p:spPr>
              <a:xfrm>
                <a:off x="634613" y="2686747"/>
                <a:ext cx="23270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8" name="Freihand 87">
                <a:extLst>
                  <a:ext uri="{FF2B5EF4-FFF2-40B4-BE49-F238E27FC236}">
                    <a16:creationId xmlns:a16="http://schemas.microsoft.com/office/drawing/2014/main" id="{C9C7772E-5BEB-447C-8E40-52EC58F299FA}"/>
                  </a:ext>
                </a:extLst>
              </p14:cNvPr>
              <p14:cNvContentPartPr/>
              <p14:nvPr/>
            </p14:nvContentPartPr>
            <p14:xfrm>
              <a:off x="838013" y="1252867"/>
              <a:ext cx="1953720" cy="883800"/>
            </p14:xfrm>
          </p:contentPart>
        </mc:Choice>
        <mc:Fallback>
          <p:pic>
            <p:nvPicPr>
              <p:cNvPr id="88" name="Freihand 87">
                <a:extLst>
                  <a:ext uri="{FF2B5EF4-FFF2-40B4-BE49-F238E27FC236}">
                    <a16:creationId xmlns:a16="http://schemas.microsoft.com/office/drawing/2014/main" id="{C9C7772E-5BEB-447C-8E40-52EC58F299FA}"/>
                  </a:ext>
                </a:extLst>
              </p:cNvPr>
              <p:cNvPicPr/>
              <p:nvPr/>
            </p:nvPicPr>
            <p:blipFill>
              <a:blip r:embed="rId151"/>
              <a:stretch>
                <a:fillRect/>
              </a:stretch>
            </p:blipFill>
            <p:spPr>
              <a:xfrm>
                <a:off x="833693" y="1248547"/>
                <a:ext cx="1962360" cy="8924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1" name="Freihand 90">
                <a:extLst>
                  <a:ext uri="{FF2B5EF4-FFF2-40B4-BE49-F238E27FC236}">
                    <a16:creationId xmlns:a16="http://schemas.microsoft.com/office/drawing/2014/main" id="{E8B828D2-29E3-4126-AD13-53CDF5532E9F}"/>
                  </a:ext>
                </a:extLst>
              </p14:cNvPr>
              <p14:cNvContentPartPr/>
              <p14:nvPr/>
            </p14:nvContentPartPr>
            <p14:xfrm>
              <a:off x="5303093" y="4415467"/>
              <a:ext cx="1972080" cy="756360"/>
            </p14:xfrm>
          </p:contentPart>
        </mc:Choice>
        <mc:Fallback>
          <p:pic>
            <p:nvPicPr>
              <p:cNvPr id="91" name="Freihand 90">
                <a:extLst>
                  <a:ext uri="{FF2B5EF4-FFF2-40B4-BE49-F238E27FC236}">
                    <a16:creationId xmlns:a16="http://schemas.microsoft.com/office/drawing/2014/main" id="{E8B828D2-29E3-4126-AD13-53CDF5532E9F}"/>
                  </a:ext>
                </a:extLst>
              </p:cNvPr>
              <p:cNvPicPr/>
              <p:nvPr/>
            </p:nvPicPr>
            <p:blipFill>
              <a:blip r:embed="rId153"/>
              <a:stretch>
                <a:fillRect/>
              </a:stretch>
            </p:blipFill>
            <p:spPr>
              <a:xfrm>
                <a:off x="5298773" y="4411147"/>
                <a:ext cx="1980720" cy="765000"/>
              </a:xfrm>
              <a:prstGeom prst="rect">
                <a:avLst/>
              </a:prstGeom>
            </p:spPr>
          </p:pic>
        </mc:Fallback>
      </mc:AlternateContent>
      <p:grpSp>
        <p:nvGrpSpPr>
          <p:cNvPr id="95" name="Gruppieren 94">
            <a:extLst>
              <a:ext uri="{FF2B5EF4-FFF2-40B4-BE49-F238E27FC236}">
                <a16:creationId xmlns:a16="http://schemas.microsoft.com/office/drawing/2014/main" id="{F2E61F49-C669-430B-BC48-E68B10C43E16}"/>
              </a:ext>
            </a:extLst>
          </p:cNvPr>
          <p:cNvGrpSpPr/>
          <p:nvPr/>
        </p:nvGrpSpPr>
        <p:grpSpPr>
          <a:xfrm>
            <a:off x="9897053" y="1298587"/>
            <a:ext cx="1269000" cy="1042560"/>
            <a:chOff x="9897053" y="1298587"/>
            <a:chExt cx="1269000" cy="1042560"/>
          </a:xfrm>
        </p:grpSpPr>
        <mc:AlternateContent xmlns:mc="http://schemas.openxmlformats.org/markup-compatibility/2006">
          <mc:Choice xmlns:p14="http://schemas.microsoft.com/office/powerpoint/2010/main" Requires="p14">
            <p:contentPart p14:bwMode="auto" r:id="rId154">
              <p14:nvContentPartPr>
                <p14:cNvPr id="89" name="Freihand 88">
                  <a:extLst>
                    <a:ext uri="{FF2B5EF4-FFF2-40B4-BE49-F238E27FC236}">
                      <a16:creationId xmlns:a16="http://schemas.microsoft.com/office/drawing/2014/main" id="{421D2633-57FD-4BE0-BF3C-2831AB9316B8}"/>
                    </a:ext>
                  </a:extLst>
                </p14:cNvPr>
                <p14:cNvContentPartPr/>
                <p14:nvPr/>
              </p14:nvContentPartPr>
              <p14:xfrm>
                <a:off x="10030253" y="1298587"/>
                <a:ext cx="1135800" cy="446760"/>
              </p14:xfrm>
            </p:contentPart>
          </mc:Choice>
          <mc:Fallback>
            <p:pic>
              <p:nvPicPr>
                <p:cNvPr id="89" name="Freihand 88">
                  <a:extLst>
                    <a:ext uri="{FF2B5EF4-FFF2-40B4-BE49-F238E27FC236}">
                      <a16:creationId xmlns:a16="http://schemas.microsoft.com/office/drawing/2014/main" id="{421D2633-57FD-4BE0-BF3C-2831AB9316B8}"/>
                    </a:ext>
                  </a:extLst>
                </p:cNvPr>
                <p:cNvPicPr/>
                <p:nvPr/>
              </p:nvPicPr>
              <p:blipFill>
                <a:blip r:embed="rId155"/>
                <a:stretch>
                  <a:fillRect/>
                </a:stretch>
              </p:blipFill>
              <p:spPr>
                <a:xfrm>
                  <a:off x="10025933" y="1294267"/>
                  <a:ext cx="1144440" cy="4554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0" name="Freihand 89">
                  <a:extLst>
                    <a:ext uri="{FF2B5EF4-FFF2-40B4-BE49-F238E27FC236}">
                      <a16:creationId xmlns:a16="http://schemas.microsoft.com/office/drawing/2014/main" id="{6A4057DA-1940-4547-BC92-A33E2D7633ED}"/>
                    </a:ext>
                  </a:extLst>
                </p14:cNvPr>
                <p14:cNvContentPartPr/>
                <p14:nvPr/>
              </p14:nvContentPartPr>
              <p14:xfrm>
                <a:off x="10022333" y="2005267"/>
                <a:ext cx="1129320" cy="335880"/>
              </p14:xfrm>
            </p:contentPart>
          </mc:Choice>
          <mc:Fallback>
            <p:pic>
              <p:nvPicPr>
                <p:cNvPr id="90" name="Freihand 89">
                  <a:extLst>
                    <a:ext uri="{FF2B5EF4-FFF2-40B4-BE49-F238E27FC236}">
                      <a16:creationId xmlns:a16="http://schemas.microsoft.com/office/drawing/2014/main" id="{6A4057DA-1940-4547-BC92-A33E2D7633ED}"/>
                    </a:ext>
                  </a:extLst>
                </p:cNvPr>
                <p:cNvPicPr/>
                <p:nvPr/>
              </p:nvPicPr>
              <p:blipFill>
                <a:blip r:embed="rId157"/>
                <a:stretch>
                  <a:fillRect/>
                </a:stretch>
              </p:blipFill>
              <p:spPr>
                <a:xfrm>
                  <a:off x="10018013" y="2000947"/>
                  <a:ext cx="1137960" cy="3445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2" name="Freihand 91">
                  <a:extLst>
                    <a:ext uri="{FF2B5EF4-FFF2-40B4-BE49-F238E27FC236}">
                      <a16:creationId xmlns:a16="http://schemas.microsoft.com/office/drawing/2014/main" id="{6D2A262D-A0EF-4791-82B0-D4B9A0660D21}"/>
                    </a:ext>
                  </a:extLst>
                </p14:cNvPr>
                <p14:cNvContentPartPr/>
                <p14:nvPr/>
              </p14:nvContentPartPr>
              <p14:xfrm>
                <a:off x="9897053" y="1388947"/>
                <a:ext cx="1224360" cy="835560"/>
              </p14:xfrm>
            </p:contentPart>
          </mc:Choice>
          <mc:Fallback>
            <p:pic>
              <p:nvPicPr>
                <p:cNvPr id="92" name="Freihand 91">
                  <a:extLst>
                    <a:ext uri="{FF2B5EF4-FFF2-40B4-BE49-F238E27FC236}">
                      <a16:creationId xmlns:a16="http://schemas.microsoft.com/office/drawing/2014/main" id="{6D2A262D-A0EF-4791-82B0-D4B9A0660D21}"/>
                    </a:ext>
                  </a:extLst>
                </p:cNvPr>
                <p:cNvPicPr/>
                <p:nvPr/>
              </p:nvPicPr>
              <p:blipFill>
                <a:blip r:embed="rId159"/>
                <a:stretch>
                  <a:fillRect/>
                </a:stretch>
              </p:blipFill>
              <p:spPr>
                <a:xfrm>
                  <a:off x="9892733" y="1384627"/>
                  <a:ext cx="1233000" cy="8442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4" name="Freihand 93">
                  <a:extLst>
                    <a:ext uri="{FF2B5EF4-FFF2-40B4-BE49-F238E27FC236}">
                      <a16:creationId xmlns:a16="http://schemas.microsoft.com/office/drawing/2014/main" id="{071F99D9-2D45-453D-A5E0-6F0902FDFEDD}"/>
                    </a:ext>
                  </a:extLst>
                </p14:cNvPr>
                <p14:cNvContentPartPr/>
                <p14:nvPr/>
              </p14:nvContentPartPr>
              <p14:xfrm>
                <a:off x="10128893" y="2120467"/>
                <a:ext cx="784800" cy="194760"/>
              </p14:xfrm>
            </p:contentPart>
          </mc:Choice>
          <mc:Fallback>
            <p:pic>
              <p:nvPicPr>
                <p:cNvPr id="94" name="Freihand 93">
                  <a:extLst>
                    <a:ext uri="{FF2B5EF4-FFF2-40B4-BE49-F238E27FC236}">
                      <a16:creationId xmlns:a16="http://schemas.microsoft.com/office/drawing/2014/main" id="{071F99D9-2D45-453D-A5E0-6F0902FDFEDD}"/>
                    </a:ext>
                  </a:extLst>
                </p:cNvPr>
                <p:cNvPicPr/>
                <p:nvPr/>
              </p:nvPicPr>
              <p:blipFill>
                <a:blip r:embed="rId161"/>
                <a:stretch>
                  <a:fillRect/>
                </a:stretch>
              </p:blipFill>
              <p:spPr>
                <a:xfrm>
                  <a:off x="10124573" y="2116147"/>
                  <a:ext cx="793440" cy="203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2">
            <p14:nvContentPartPr>
              <p14:cNvPr id="96" name="Freihand 95">
                <a:extLst>
                  <a:ext uri="{FF2B5EF4-FFF2-40B4-BE49-F238E27FC236}">
                    <a16:creationId xmlns:a16="http://schemas.microsoft.com/office/drawing/2014/main" id="{21A8C5E0-3E3C-40D8-B2F2-549ADD16B2B4}"/>
                  </a:ext>
                </a:extLst>
              </p14:cNvPr>
              <p14:cNvContentPartPr/>
              <p14:nvPr/>
            </p14:nvContentPartPr>
            <p14:xfrm>
              <a:off x="10220333" y="1472107"/>
              <a:ext cx="819000" cy="141840"/>
            </p14:xfrm>
          </p:contentPart>
        </mc:Choice>
        <mc:Fallback>
          <p:pic>
            <p:nvPicPr>
              <p:cNvPr id="96" name="Freihand 95">
                <a:extLst>
                  <a:ext uri="{FF2B5EF4-FFF2-40B4-BE49-F238E27FC236}">
                    <a16:creationId xmlns:a16="http://schemas.microsoft.com/office/drawing/2014/main" id="{21A8C5E0-3E3C-40D8-B2F2-549ADD16B2B4}"/>
                  </a:ext>
                </a:extLst>
              </p:cNvPr>
              <p:cNvPicPr/>
              <p:nvPr/>
            </p:nvPicPr>
            <p:blipFill>
              <a:blip r:embed="rId163"/>
              <a:stretch>
                <a:fillRect/>
              </a:stretch>
            </p:blipFill>
            <p:spPr>
              <a:xfrm>
                <a:off x="10216013" y="1467787"/>
                <a:ext cx="827640" cy="150480"/>
              </a:xfrm>
              <a:prstGeom prst="rect">
                <a:avLst/>
              </a:prstGeom>
            </p:spPr>
          </p:pic>
        </mc:Fallback>
      </mc:AlternateContent>
    </p:spTree>
    <p:extLst>
      <p:ext uri="{BB962C8B-B14F-4D97-AF65-F5344CB8AC3E}">
        <p14:creationId xmlns:p14="http://schemas.microsoft.com/office/powerpoint/2010/main" val="3533889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376517" y="2269"/>
            <a:ext cx="9744120" cy="616457"/>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Exkurs Pflege Deutschland</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166115" y="6256040"/>
            <a:ext cx="8194398" cy="530015"/>
          </a:xfrm>
          <a:prstGeom prst="rect">
            <a:avLst/>
          </a:prstGeom>
        </p:spPr>
        <p:txBody>
          <a:bodyPr wrap="square">
            <a:noAutofit/>
          </a:bodyPr>
          <a:lstStyle/>
          <a:p>
            <a:r>
              <a:rPr lang="de-DE" sz="1400" dirty="0">
                <a:latin typeface="Times New Roman" panose="02020603050405020304" pitchFamily="18" charset="0"/>
                <a:cs typeface="Times New Roman" panose="02020603050405020304" pitchFamily="18" charset="0"/>
              </a:rPr>
              <a:t>Quelle: Statistisches Bundesamt</a:t>
            </a:r>
          </a:p>
        </p:txBody>
      </p:sp>
      <p:pic>
        <p:nvPicPr>
          <p:cNvPr id="2" name="Grafik 1">
            <a:extLst>
              <a:ext uri="{FF2B5EF4-FFF2-40B4-BE49-F238E27FC236}">
                <a16:creationId xmlns:a16="http://schemas.microsoft.com/office/drawing/2014/main" id="{E6CE1AAC-FAF4-4C1B-AE23-0848BC97E632}"/>
              </a:ext>
            </a:extLst>
          </p:cNvPr>
          <p:cNvPicPr>
            <a:picLocks noChangeAspect="1"/>
          </p:cNvPicPr>
          <p:nvPr/>
        </p:nvPicPr>
        <p:blipFill>
          <a:blip r:embed="rId3"/>
          <a:stretch>
            <a:fillRect/>
          </a:stretch>
        </p:blipFill>
        <p:spPr>
          <a:xfrm>
            <a:off x="166115" y="618726"/>
            <a:ext cx="4584589" cy="2755631"/>
          </a:xfrm>
          <a:prstGeom prst="rect">
            <a:avLst/>
          </a:prstGeom>
        </p:spPr>
      </p:pic>
      <p:pic>
        <p:nvPicPr>
          <p:cNvPr id="5" name="Grafik 4">
            <a:extLst>
              <a:ext uri="{FF2B5EF4-FFF2-40B4-BE49-F238E27FC236}">
                <a16:creationId xmlns:a16="http://schemas.microsoft.com/office/drawing/2014/main" id="{5824522F-BE2B-494F-99E4-CD6F4688344C}"/>
              </a:ext>
            </a:extLst>
          </p:cNvPr>
          <p:cNvPicPr>
            <a:picLocks noChangeAspect="1"/>
          </p:cNvPicPr>
          <p:nvPr/>
        </p:nvPicPr>
        <p:blipFill>
          <a:blip r:embed="rId4"/>
          <a:stretch>
            <a:fillRect/>
          </a:stretch>
        </p:blipFill>
        <p:spPr>
          <a:xfrm>
            <a:off x="5149003" y="618726"/>
            <a:ext cx="4584589" cy="2755631"/>
          </a:xfrm>
          <a:prstGeom prst="rect">
            <a:avLst/>
          </a:prstGeom>
        </p:spPr>
      </p:pic>
      <p:pic>
        <p:nvPicPr>
          <p:cNvPr id="9" name="Grafik 8">
            <a:extLst>
              <a:ext uri="{FF2B5EF4-FFF2-40B4-BE49-F238E27FC236}">
                <a16:creationId xmlns:a16="http://schemas.microsoft.com/office/drawing/2014/main" id="{9A8A0869-1A33-4F9F-BDD6-96C27A29F303}"/>
              </a:ext>
            </a:extLst>
          </p:cNvPr>
          <p:cNvPicPr>
            <a:picLocks noChangeAspect="1"/>
          </p:cNvPicPr>
          <p:nvPr/>
        </p:nvPicPr>
        <p:blipFill>
          <a:blip r:embed="rId5"/>
          <a:stretch>
            <a:fillRect/>
          </a:stretch>
        </p:blipFill>
        <p:spPr>
          <a:xfrm>
            <a:off x="166115" y="3500409"/>
            <a:ext cx="4584589" cy="2755631"/>
          </a:xfrm>
          <a:prstGeom prst="rect">
            <a:avLst/>
          </a:prstGeom>
        </p:spPr>
      </p:pic>
      <p:sp>
        <p:nvSpPr>
          <p:cNvPr id="7" name="Rechteck 6">
            <a:extLst>
              <a:ext uri="{FF2B5EF4-FFF2-40B4-BE49-F238E27FC236}">
                <a16:creationId xmlns:a16="http://schemas.microsoft.com/office/drawing/2014/main" id="{2BE1BF06-F35F-43AF-AB1A-A6B5DA740B0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0125CAC3-B9BE-4653-BB2E-12A225FF71C9}"/>
                  </a:ext>
                </a:extLst>
              </p14:cNvPr>
              <p14:cNvContentPartPr/>
              <p14:nvPr/>
            </p14:nvContentPartPr>
            <p14:xfrm>
              <a:off x="849893" y="1645267"/>
              <a:ext cx="1747440" cy="932760"/>
            </p14:xfrm>
          </p:contentPart>
        </mc:Choice>
        <mc:Fallback>
          <p:pic>
            <p:nvPicPr>
              <p:cNvPr id="4" name="Freihand 3">
                <a:extLst>
                  <a:ext uri="{FF2B5EF4-FFF2-40B4-BE49-F238E27FC236}">
                    <a16:creationId xmlns:a16="http://schemas.microsoft.com/office/drawing/2014/main" id="{0125CAC3-B9BE-4653-BB2E-12A225FF71C9}"/>
                  </a:ext>
                </a:extLst>
              </p:cNvPr>
              <p:cNvPicPr/>
              <p:nvPr/>
            </p:nvPicPr>
            <p:blipFill>
              <a:blip r:embed="rId7"/>
              <a:stretch>
                <a:fillRect/>
              </a:stretch>
            </p:blipFill>
            <p:spPr>
              <a:xfrm>
                <a:off x="845573" y="1640947"/>
                <a:ext cx="1756080" cy="941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CBE9F2D3-4F52-4FA7-B32A-14E5B9DA1567}"/>
                  </a:ext>
                </a:extLst>
              </p14:cNvPr>
              <p14:cNvContentPartPr/>
              <p14:nvPr/>
            </p14:nvContentPartPr>
            <p14:xfrm>
              <a:off x="2347493" y="1178707"/>
              <a:ext cx="2564280" cy="755280"/>
            </p14:xfrm>
          </p:contentPart>
        </mc:Choice>
        <mc:Fallback>
          <p:pic>
            <p:nvPicPr>
              <p:cNvPr id="8" name="Freihand 7">
                <a:extLst>
                  <a:ext uri="{FF2B5EF4-FFF2-40B4-BE49-F238E27FC236}">
                    <a16:creationId xmlns:a16="http://schemas.microsoft.com/office/drawing/2014/main" id="{CBE9F2D3-4F52-4FA7-B32A-14E5B9DA1567}"/>
                  </a:ext>
                </a:extLst>
              </p:cNvPr>
              <p:cNvPicPr/>
              <p:nvPr/>
            </p:nvPicPr>
            <p:blipFill>
              <a:blip r:embed="rId9"/>
              <a:stretch>
                <a:fillRect/>
              </a:stretch>
            </p:blipFill>
            <p:spPr>
              <a:xfrm>
                <a:off x="2343173" y="1174387"/>
                <a:ext cx="2572920" cy="763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Freihand 9">
                <a:extLst>
                  <a:ext uri="{FF2B5EF4-FFF2-40B4-BE49-F238E27FC236}">
                    <a16:creationId xmlns:a16="http://schemas.microsoft.com/office/drawing/2014/main" id="{0E52FD40-5CC3-467D-9AB4-F9FDD8E9FFD6}"/>
                  </a:ext>
                </a:extLst>
              </p14:cNvPr>
              <p14:cNvContentPartPr/>
              <p14:nvPr/>
            </p14:nvContentPartPr>
            <p14:xfrm>
              <a:off x="5785493" y="1692067"/>
              <a:ext cx="3765600" cy="971640"/>
            </p14:xfrm>
          </p:contentPart>
        </mc:Choice>
        <mc:Fallback>
          <p:pic>
            <p:nvPicPr>
              <p:cNvPr id="10" name="Freihand 9">
                <a:extLst>
                  <a:ext uri="{FF2B5EF4-FFF2-40B4-BE49-F238E27FC236}">
                    <a16:creationId xmlns:a16="http://schemas.microsoft.com/office/drawing/2014/main" id="{0E52FD40-5CC3-467D-9AB4-F9FDD8E9FFD6}"/>
                  </a:ext>
                </a:extLst>
              </p:cNvPr>
              <p:cNvPicPr/>
              <p:nvPr/>
            </p:nvPicPr>
            <p:blipFill>
              <a:blip r:embed="rId11"/>
              <a:stretch>
                <a:fillRect/>
              </a:stretch>
            </p:blipFill>
            <p:spPr>
              <a:xfrm>
                <a:off x="5781173" y="1687747"/>
                <a:ext cx="3774240" cy="980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6D7A4FE4-29AB-4ED4-AC26-693711CF58D2}"/>
                  </a:ext>
                </a:extLst>
              </p14:cNvPr>
              <p14:cNvContentPartPr/>
              <p14:nvPr/>
            </p14:nvContentPartPr>
            <p14:xfrm>
              <a:off x="8827493" y="1390387"/>
              <a:ext cx="999720" cy="546120"/>
            </p14:xfrm>
          </p:contentPart>
        </mc:Choice>
        <mc:Fallback>
          <p:pic>
            <p:nvPicPr>
              <p:cNvPr id="11" name="Freihand 10">
                <a:extLst>
                  <a:ext uri="{FF2B5EF4-FFF2-40B4-BE49-F238E27FC236}">
                    <a16:creationId xmlns:a16="http://schemas.microsoft.com/office/drawing/2014/main" id="{6D7A4FE4-29AB-4ED4-AC26-693711CF58D2}"/>
                  </a:ext>
                </a:extLst>
              </p:cNvPr>
              <p:cNvPicPr/>
              <p:nvPr/>
            </p:nvPicPr>
            <p:blipFill>
              <a:blip r:embed="rId13"/>
              <a:stretch>
                <a:fillRect/>
              </a:stretch>
            </p:blipFill>
            <p:spPr>
              <a:xfrm>
                <a:off x="8823173" y="1386067"/>
                <a:ext cx="1008360" cy="554760"/>
              </a:xfrm>
              <a:prstGeom prst="rect">
                <a:avLst/>
              </a:prstGeom>
            </p:spPr>
          </p:pic>
        </mc:Fallback>
      </mc:AlternateContent>
      <p:grpSp>
        <p:nvGrpSpPr>
          <p:cNvPr id="24" name="Gruppieren 23">
            <a:extLst>
              <a:ext uri="{FF2B5EF4-FFF2-40B4-BE49-F238E27FC236}">
                <a16:creationId xmlns:a16="http://schemas.microsoft.com/office/drawing/2014/main" id="{E5B76376-EB49-460B-9727-CA950F10F2FD}"/>
              </a:ext>
            </a:extLst>
          </p:cNvPr>
          <p:cNvGrpSpPr/>
          <p:nvPr/>
        </p:nvGrpSpPr>
        <p:grpSpPr>
          <a:xfrm>
            <a:off x="3747533" y="3555427"/>
            <a:ext cx="1258200" cy="612360"/>
            <a:chOff x="3747533" y="3555427"/>
            <a:chExt cx="1258200" cy="612360"/>
          </a:xfrm>
        </p:grpSpPr>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8A43235C-8F79-4541-AC1E-92F0724D24F9}"/>
                    </a:ext>
                  </a:extLst>
                </p14:cNvPr>
                <p14:cNvContentPartPr/>
                <p14:nvPr/>
              </p14:nvContentPartPr>
              <p14:xfrm>
                <a:off x="3747533" y="3889507"/>
                <a:ext cx="252000" cy="278280"/>
              </p14:xfrm>
            </p:contentPart>
          </mc:Choice>
          <mc:Fallback>
            <p:pic>
              <p:nvPicPr>
                <p:cNvPr id="12" name="Freihand 11">
                  <a:extLst>
                    <a:ext uri="{FF2B5EF4-FFF2-40B4-BE49-F238E27FC236}">
                      <a16:creationId xmlns:a16="http://schemas.microsoft.com/office/drawing/2014/main" id="{8A43235C-8F79-4541-AC1E-92F0724D24F9}"/>
                    </a:ext>
                  </a:extLst>
                </p:cNvPr>
                <p:cNvPicPr/>
                <p:nvPr/>
              </p:nvPicPr>
              <p:blipFill>
                <a:blip r:embed="rId15"/>
                <a:stretch>
                  <a:fillRect/>
                </a:stretch>
              </p:blipFill>
              <p:spPr>
                <a:xfrm>
                  <a:off x="3743213" y="3885187"/>
                  <a:ext cx="26064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A8AF8333-BD13-4DB6-9CF1-2F4C7B696500}"/>
                    </a:ext>
                  </a:extLst>
                </p14:cNvPr>
                <p14:cNvContentPartPr/>
                <p14:nvPr/>
              </p14:nvContentPartPr>
              <p14:xfrm>
                <a:off x="4008893" y="3653707"/>
                <a:ext cx="131760" cy="192240"/>
              </p14:xfrm>
            </p:contentPart>
          </mc:Choice>
          <mc:Fallback>
            <p:pic>
              <p:nvPicPr>
                <p:cNvPr id="13" name="Freihand 12">
                  <a:extLst>
                    <a:ext uri="{FF2B5EF4-FFF2-40B4-BE49-F238E27FC236}">
                      <a16:creationId xmlns:a16="http://schemas.microsoft.com/office/drawing/2014/main" id="{A8AF8333-BD13-4DB6-9CF1-2F4C7B696500}"/>
                    </a:ext>
                  </a:extLst>
                </p:cNvPr>
                <p:cNvPicPr/>
                <p:nvPr/>
              </p:nvPicPr>
              <p:blipFill>
                <a:blip r:embed="rId17"/>
                <a:stretch>
                  <a:fillRect/>
                </a:stretch>
              </p:blipFill>
              <p:spPr>
                <a:xfrm>
                  <a:off x="4004573" y="3649387"/>
                  <a:ext cx="14040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52E43466-44D3-44D0-B9E3-CD6DB9B8AD3E}"/>
                    </a:ext>
                  </a:extLst>
                </p14:cNvPr>
                <p14:cNvContentPartPr/>
                <p14:nvPr/>
              </p14:nvContentPartPr>
              <p14:xfrm>
                <a:off x="4247933" y="3654427"/>
                <a:ext cx="115560" cy="154800"/>
              </p14:xfrm>
            </p:contentPart>
          </mc:Choice>
          <mc:Fallback>
            <p:pic>
              <p:nvPicPr>
                <p:cNvPr id="14" name="Freihand 13">
                  <a:extLst>
                    <a:ext uri="{FF2B5EF4-FFF2-40B4-BE49-F238E27FC236}">
                      <a16:creationId xmlns:a16="http://schemas.microsoft.com/office/drawing/2014/main" id="{52E43466-44D3-44D0-B9E3-CD6DB9B8AD3E}"/>
                    </a:ext>
                  </a:extLst>
                </p:cNvPr>
                <p:cNvPicPr/>
                <p:nvPr/>
              </p:nvPicPr>
              <p:blipFill>
                <a:blip r:embed="rId19"/>
                <a:stretch>
                  <a:fillRect/>
                </a:stretch>
              </p:blipFill>
              <p:spPr>
                <a:xfrm>
                  <a:off x="4243613" y="3650107"/>
                  <a:ext cx="1242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6BED754C-31D5-437C-8DC1-63483A646B15}"/>
                    </a:ext>
                  </a:extLst>
                </p14:cNvPr>
                <p14:cNvContentPartPr/>
                <p14:nvPr/>
              </p14:nvContentPartPr>
              <p14:xfrm>
                <a:off x="4192493" y="3598627"/>
                <a:ext cx="101520" cy="82080"/>
              </p14:xfrm>
            </p:contentPart>
          </mc:Choice>
          <mc:Fallback>
            <p:pic>
              <p:nvPicPr>
                <p:cNvPr id="15" name="Freihand 14">
                  <a:extLst>
                    <a:ext uri="{FF2B5EF4-FFF2-40B4-BE49-F238E27FC236}">
                      <a16:creationId xmlns:a16="http://schemas.microsoft.com/office/drawing/2014/main" id="{6BED754C-31D5-437C-8DC1-63483A646B15}"/>
                    </a:ext>
                  </a:extLst>
                </p:cNvPr>
                <p:cNvPicPr/>
                <p:nvPr/>
              </p:nvPicPr>
              <p:blipFill>
                <a:blip r:embed="rId21"/>
                <a:stretch>
                  <a:fillRect/>
                </a:stretch>
              </p:blipFill>
              <p:spPr>
                <a:xfrm>
                  <a:off x="4188173" y="3594307"/>
                  <a:ext cx="1101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1677A68D-E655-4D30-A2CF-531E85A5DA27}"/>
                    </a:ext>
                  </a:extLst>
                </p14:cNvPr>
                <p14:cNvContentPartPr/>
                <p14:nvPr/>
              </p14:nvContentPartPr>
              <p14:xfrm>
                <a:off x="4342973" y="3717787"/>
                <a:ext cx="76680" cy="91440"/>
              </p14:xfrm>
            </p:contentPart>
          </mc:Choice>
          <mc:Fallback>
            <p:pic>
              <p:nvPicPr>
                <p:cNvPr id="16" name="Freihand 15">
                  <a:extLst>
                    <a:ext uri="{FF2B5EF4-FFF2-40B4-BE49-F238E27FC236}">
                      <a16:creationId xmlns:a16="http://schemas.microsoft.com/office/drawing/2014/main" id="{1677A68D-E655-4D30-A2CF-531E85A5DA27}"/>
                    </a:ext>
                  </a:extLst>
                </p:cNvPr>
                <p:cNvPicPr/>
                <p:nvPr/>
              </p:nvPicPr>
              <p:blipFill>
                <a:blip r:embed="rId23"/>
                <a:stretch>
                  <a:fillRect/>
                </a:stretch>
              </p:blipFill>
              <p:spPr>
                <a:xfrm>
                  <a:off x="4338653" y="3713467"/>
                  <a:ext cx="853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Freihand 17">
                  <a:extLst>
                    <a:ext uri="{FF2B5EF4-FFF2-40B4-BE49-F238E27FC236}">
                      <a16:creationId xmlns:a16="http://schemas.microsoft.com/office/drawing/2014/main" id="{862F95BF-6690-477E-908F-739A5B35102F}"/>
                    </a:ext>
                  </a:extLst>
                </p14:cNvPr>
                <p14:cNvContentPartPr/>
                <p14:nvPr/>
              </p14:nvContentPartPr>
              <p14:xfrm>
                <a:off x="3831773" y="3710947"/>
                <a:ext cx="24840" cy="160200"/>
              </p14:xfrm>
            </p:contentPart>
          </mc:Choice>
          <mc:Fallback>
            <p:pic>
              <p:nvPicPr>
                <p:cNvPr id="18" name="Freihand 17">
                  <a:extLst>
                    <a:ext uri="{FF2B5EF4-FFF2-40B4-BE49-F238E27FC236}">
                      <a16:creationId xmlns:a16="http://schemas.microsoft.com/office/drawing/2014/main" id="{862F95BF-6690-477E-908F-739A5B35102F}"/>
                    </a:ext>
                  </a:extLst>
                </p:cNvPr>
                <p:cNvPicPr/>
                <p:nvPr/>
              </p:nvPicPr>
              <p:blipFill>
                <a:blip r:embed="rId25"/>
                <a:stretch>
                  <a:fillRect/>
                </a:stretch>
              </p:blipFill>
              <p:spPr>
                <a:xfrm>
                  <a:off x="3827453" y="3706627"/>
                  <a:ext cx="334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Freihand 18">
                  <a:extLst>
                    <a:ext uri="{FF2B5EF4-FFF2-40B4-BE49-F238E27FC236}">
                      <a16:creationId xmlns:a16="http://schemas.microsoft.com/office/drawing/2014/main" id="{01E6B389-2C28-41D1-BD27-190C068E22BE}"/>
                    </a:ext>
                  </a:extLst>
                </p14:cNvPr>
                <p14:cNvContentPartPr/>
                <p14:nvPr/>
              </p14:nvContentPartPr>
              <p14:xfrm>
                <a:off x="3789293" y="3705547"/>
                <a:ext cx="165240" cy="119520"/>
              </p14:xfrm>
            </p:contentPart>
          </mc:Choice>
          <mc:Fallback>
            <p:pic>
              <p:nvPicPr>
                <p:cNvPr id="19" name="Freihand 18">
                  <a:extLst>
                    <a:ext uri="{FF2B5EF4-FFF2-40B4-BE49-F238E27FC236}">
                      <a16:creationId xmlns:a16="http://schemas.microsoft.com/office/drawing/2014/main" id="{01E6B389-2C28-41D1-BD27-190C068E22BE}"/>
                    </a:ext>
                  </a:extLst>
                </p:cNvPr>
                <p:cNvPicPr/>
                <p:nvPr/>
              </p:nvPicPr>
              <p:blipFill>
                <a:blip r:embed="rId27"/>
                <a:stretch>
                  <a:fillRect/>
                </a:stretch>
              </p:blipFill>
              <p:spPr>
                <a:xfrm>
                  <a:off x="3784973" y="3701227"/>
                  <a:ext cx="1738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Freihand 19">
                  <a:extLst>
                    <a:ext uri="{FF2B5EF4-FFF2-40B4-BE49-F238E27FC236}">
                      <a16:creationId xmlns:a16="http://schemas.microsoft.com/office/drawing/2014/main" id="{844A56F1-C43E-4A05-9C6A-C3FAD4C61297}"/>
                    </a:ext>
                  </a:extLst>
                </p14:cNvPr>
                <p14:cNvContentPartPr/>
                <p14:nvPr/>
              </p14:nvContentPartPr>
              <p14:xfrm>
                <a:off x="4553573" y="3579187"/>
                <a:ext cx="85680" cy="262440"/>
              </p14:xfrm>
            </p:contentPart>
          </mc:Choice>
          <mc:Fallback>
            <p:pic>
              <p:nvPicPr>
                <p:cNvPr id="20" name="Freihand 19">
                  <a:extLst>
                    <a:ext uri="{FF2B5EF4-FFF2-40B4-BE49-F238E27FC236}">
                      <a16:creationId xmlns:a16="http://schemas.microsoft.com/office/drawing/2014/main" id="{844A56F1-C43E-4A05-9C6A-C3FAD4C61297}"/>
                    </a:ext>
                  </a:extLst>
                </p:cNvPr>
                <p:cNvPicPr/>
                <p:nvPr/>
              </p:nvPicPr>
              <p:blipFill>
                <a:blip r:embed="rId29"/>
                <a:stretch>
                  <a:fillRect/>
                </a:stretch>
              </p:blipFill>
              <p:spPr>
                <a:xfrm>
                  <a:off x="4549253" y="3574867"/>
                  <a:ext cx="9432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Freihand 20">
                  <a:extLst>
                    <a:ext uri="{FF2B5EF4-FFF2-40B4-BE49-F238E27FC236}">
                      <a16:creationId xmlns:a16="http://schemas.microsoft.com/office/drawing/2014/main" id="{E88E8C37-A3DE-4C1B-A39B-AC6BE397825A}"/>
                    </a:ext>
                  </a:extLst>
                </p14:cNvPr>
                <p14:cNvContentPartPr/>
                <p14:nvPr/>
              </p14:nvContentPartPr>
              <p14:xfrm>
                <a:off x="4701533" y="3681067"/>
                <a:ext cx="34560" cy="29160"/>
              </p14:xfrm>
            </p:contentPart>
          </mc:Choice>
          <mc:Fallback>
            <p:pic>
              <p:nvPicPr>
                <p:cNvPr id="21" name="Freihand 20">
                  <a:extLst>
                    <a:ext uri="{FF2B5EF4-FFF2-40B4-BE49-F238E27FC236}">
                      <a16:creationId xmlns:a16="http://schemas.microsoft.com/office/drawing/2014/main" id="{E88E8C37-A3DE-4C1B-A39B-AC6BE397825A}"/>
                    </a:ext>
                  </a:extLst>
                </p:cNvPr>
                <p:cNvPicPr/>
                <p:nvPr/>
              </p:nvPicPr>
              <p:blipFill>
                <a:blip r:embed="rId31"/>
                <a:stretch>
                  <a:fillRect/>
                </a:stretch>
              </p:blipFill>
              <p:spPr>
                <a:xfrm>
                  <a:off x="4697213" y="3676747"/>
                  <a:ext cx="432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Freihand 21">
                  <a:extLst>
                    <a:ext uri="{FF2B5EF4-FFF2-40B4-BE49-F238E27FC236}">
                      <a16:creationId xmlns:a16="http://schemas.microsoft.com/office/drawing/2014/main" id="{40D3BC4A-E853-4DDC-AFF0-032EBCE34C57}"/>
                    </a:ext>
                  </a:extLst>
                </p14:cNvPr>
                <p14:cNvContentPartPr/>
                <p14:nvPr/>
              </p14:nvContentPartPr>
              <p14:xfrm>
                <a:off x="4781093" y="3555427"/>
                <a:ext cx="139680" cy="115920"/>
              </p14:xfrm>
            </p:contentPart>
          </mc:Choice>
          <mc:Fallback>
            <p:pic>
              <p:nvPicPr>
                <p:cNvPr id="22" name="Freihand 21">
                  <a:extLst>
                    <a:ext uri="{FF2B5EF4-FFF2-40B4-BE49-F238E27FC236}">
                      <a16:creationId xmlns:a16="http://schemas.microsoft.com/office/drawing/2014/main" id="{40D3BC4A-E853-4DDC-AFF0-032EBCE34C57}"/>
                    </a:ext>
                  </a:extLst>
                </p:cNvPr>
                <p:cNvPicPr/>
                <p:nvPr/>
              </p:nvPicPr>
              <p:blipFill>
                <a:blip r:embed="rId33"/>
                <a:stretch>
                  <a:fillRect/>
                </a:stretch>
              </p:blipFill>
              <p:spPr>
                <a:xfrm>
                  <a:off x="4776773" y="3551107"/>
                  <a:ext cx="1483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Freihand 22">
                  <a:extLst>
                    <a:ext uri="{FF2B5EF4-FFF2-40B4-BE49-F238E27FC236}">
                      <a16:creationId xmlns:a16="http://schemas.microsoft.com/office/drawing/2014/main" id="{4378EA1D-724B-4A05-BEA9-25A002C4DB7F}"/>
                    </a:ext>
                  </a:extLst>
                </p14:cNvPr>
                <p14:cNvContentPartPr/>
                <p14:nvPr/>
              </p14:nvContentPartPr>
              <p14:xfrm>
                <a:off x="4974053" y="3619147"/>
                <a:ext cx="31680" cy="34560"/>
              </p14:xfrm>
            </p:contentPart>
          </mc:Choice>
          <mc:Fallback>
            <p:pic>
              <p:nvPicPr>
                <p:cNvPr id="23" name="Freihand 22">
                  <a:extLst>
                    <a:ext uri="{FF2B5EF4-FFF2-40B4-BE49-F238E27FC236}">
                      <a16:creationId xmlns:a16="http://schemas.microsoft.com/office/drawing/2014/main" id="{4378EA1D-724B-4A05-BEA9-25A002C4DB7F}"/>
                    </a:ext>
                  </a:extLst>
                </p:cNvPr>
                <p:cNvPicPr/>
                <p:nvPr/>
              </p:nvPicPr>
              <p:blipFill>
                <a:blip r:embed="rId35"/>
                <a:stretch>
                  <a:fillRect/>
                </a:stretch>
              </p:blipFill>
              <p:spPr>
                <a:xfrm>
                  <a:off x="4969733" y="3614827"/>
                  <a:ext cx="40320" cy="43200"/>
                </a:xfrm>
                <a:prstGeom prst="rect">
                  <a:avLst/>
                </a:prstGeom>
              </p:spPr>
            </p:pic>
          </mc:Fallback>
        </mc:AlternateContent>
      </p:grpSp>
    </p:spTree>
    <p:extLst>
      <p:ext uri="{BB962C8B-B14F-4D97-AF65-F5344CB8AC3E}">
        <p14:creationId xmlns:p14="http://schemas.microsoft.com/office/powerpoint/2010/main" val="3020374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2523466"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Magisches Viereck</a:t>
            </a:r>
          </a:p>
        </p:txBody>
      </p:sp>
      <p:sp>
        <p:nvSpPr>
          <p:cNvPr id="472067" name="Rectangle 3"/>
          <p:cNvSpPr>
            <a:spLocks noChangeArrowheads="1"/>
          </p:cNvSpPr>
          <p:nvPr/>
        </p:nvSpPr>
        <p:spPr bwMode="auto">
          <a:xfrm>
            <a:off x="1923391" y="2420938"/>
            <a:ext cx="4248150" cy="2120900"/>
          </a:xfrm>
          <a:prstGeom prst="rect">
            <a:avLst/>
          </a:prstGeom>
          <a:noFill/>
          <a:ln w="936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2068" name="Text Box 4"/>
          <p:cNvSpPr txBox="1">
            <a:spLocks noChangeArrowheads="1"/>
          </p:cNvSpPr>
          <p:nvPr/>
        </p:nvSpPr>
        <p:spPr bwMode="auto">
          <a:xfrm>
            <a:off x="194603" y="5084763"/>
            <a:ext cx="267282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Preisniveaustabilität</a:t>
            </a:r>
          </a:p>
        </p:txBody>
      </p:sp>
      <p:sp>
        <p:nvSpPr>
          <p:cNvPr id="472069" name="Text Box 5"/>
          <p:cNvSpPr txBox="1">
            <a:spLocks noChangeArrowheads="1"/>
          </p:cNvSpPr>
          <p:nvPr/>
        </p:nvSpPr>
        <p:spPr bwMode="auto">
          <a:xfrm>
            <a:off x="4947578" y="5084763"/>
            <a:ext cx="347112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Hoher Beschäftigungsgrad</a:t>
            </a:r>
          </a:p>
        </p:txBody>
      </p:sp>
      <p:sp>
        <p:nvSpPr>
          <p:cNvPr id="472070" name="Text Box 6"/>
          <p:cNvSpPr txBox="1">
            <a:spLocks noChangeArrowheads="1"/>
          </p:cNvSpPr>
          <p:nvPr/>
        </p:nvSpPr>
        <p:spPr bwMode="auto">
          <a:xfrm>
            <a:off x="194604" y="1268413"/>
            <a:ext cx="3009455"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Angemessenes stetiges</a:t>
            </a:r>
          </a:p>
          <a:p>
            <a:pPr>
              <a:buClrTx/>
              <a:buFontTx/>
              <a:buNone/>
            </a:pPr>
            <a:r>
              <a:rPr lang="de-DE" dirty="0"/>
              <a:t>Wirtschaftswachstum</a:t>
            </a:r>
          </a:p>
        </p:txBody>
      </p:sp>
      <p:sp>
        <p:nvSpPr>
          <p:cNvPr id="472071" name="Text Box 7"/>
          <p:cNvSpPr txBox="1">
            <a:spLocks noChangeArrowheads="1"/>
          </p:cNvSpPr>
          <p:nvPr/>
        </p:nvSpPr>
        <p:spPr bwMode="auto">
          <a:xfrm>
            <a:off x="5306354" y="1268413"/>
            <a:ext cx="2948541"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Außenwirtschaftliches</a:t>
            </a:r>
          </a:p>
          <a:p>
            <a:pPr>
              <a:buClrTx/>
              <a:buFontTx/>
              <a:buNone/>
            </a:pPr>
            <a:r>
              <a:rPr lang="de-DE" dirty="0"/>
              <a:t>Gleichgewicht</a:t>
            </a:r>
          </a:p>
        </p:txBody>
      </p:sp>
      <p:sp>
        <p:nvSpPr>
          <p:cNvPr id="8" name="Rechteck 7">
            <a:extLst>
              <a:ext uri="{FF2B5EF4-FFF2-40B4-BE49-F238E27FC236}">
                <a16:creationId xmlns:a16="http://schemas.microsoft.com/office/drawing/2014/main" id="{6CE5DD57-58D6-4708-8157-A6FD6CDAED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F4DE121-BEAA-4D49-B0E9-C24A3605E8E5}"/>
                  </a:ext>
                </a:extLst>
              </p14:cNvPr>
              <p14:cNvContentPartPr/>
              <p14:nvPr/>
            </p14:nvContentPartPr>
            <p14:xfrm>
              <a:off x="5062613" y="1040107"/>
              <a:ext cx="3486240" cy="1209240"/>
            </p14:xfrm>
          </p:contentPart>
        </mc:Choice>
        <mc:Fallback xmlns="">
          <p:pic>
            <p:nvPicPr>
              <p:cNvPr id="2" name="Freihand 1">
                <a:extLst>
                  <a:ext uri="{FF2B5EF4-FFF2-40B4-BE49-F238E27FC236}">
                    <a16:creationId xmlns:a16="http://schemas.microsoft.com/office/drawing/2014/main" id="{FF4DE121-BEAA-4D49-B0E9-C24A3605E8E5}"/>
                  </a:ext>
                </a:extLst>
              </p:cNvPr>
              <p:cNvPicPr/>
              <p:nvPr/>
            </p:nvPicPr>
            <p:blipFill>
              <a:blip r:embed="rId4"/>
              <a:stretch>
                <a:fillRect/>
              </a:stretch>
            </p:blipFill>
            <p:spPr>
              <a:xfrm>
                <a:off x="5058293" y="1035787"/>
                <a:ext cx="3494880" cy="1217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524C2149-91FB-4C41-9546-9972A4DDF7EF}"/>
                  </a:ext>
                </a:extLst>
              </p14:cNvPr>
              <p14:cNvContentPartPr/>
              <p14:nvPr/>
            </p14:nvContentPartPr>
            <p14:xfrm>
              <a:off x="159773" y="1962787"/>
              <a:ext cx="3508920" cy="282600"/>
            </p14:xfrm>
          </p:contentPart>
        </mc:Choice>
        <mc:Fallback xmlns="">
          <p:pic>
            <p:nvPicPr>
              <p:cNvPr id="3" name="Freihand 2">
                <a:extLst>
                  <a:ext uri="{FF2B5EF4-FFF2-40B4-BE49-F238E27FC236}">
                    <a16:creationId xmlns:a16="http://schemas.microsoft.com/office/drawing/2014/main" id="{524C2149-91FB-4C41-9546-9972A4DDF7EF}"/>
                  </a:ext>
                </a:extLst>
              </p:cNvPr>
              <p:cNvPicPr/>
              <p:nvPr/>
            </p:nvPicPr>
            <p:blipFill>
              <a:blip r:embed="rId6"/>
              <a:stretch>
                <a:fillRect/>
              </a:stretch>
            </p:blipFill>
            <p:spPr>
              <a:xfrm>
                <a:off x="155453" y="1958467"/>
                <a:ext cx="351756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4D6C7DCD-A5D1-47FD-814F-2DA5EBAEABB9}"/>
                  </a:ext>
                </a:extLst>
              </p14:cNvPr>
              <p14:cNvContentPartPr/>
              <p14:nvPr/>
            </p14:nvContentPartPr>
            <p14:xfrm>
              <a:off x="124493" y="1212547"/>
              <a:ext cx="3562920" cy="1149120"/>
            </p14:xfrm>
          </p:contentPart>
        </mc:Choice>
        <mc:Fallback xmlns="">
          <p:pic>
            <p:nvPicPr>
              <p:cNvPr id="4" name="Freihand 3">
                <a:extLst>
                  <a:ext uri="{FF2B5EF4-FFF2-40B4-BE49-F238E27FC236}">
                    <a16:creationId xmlns:a16="http://schemas.microsoft.com/office/drawing/2014/main" id="{4D6C7DCD-A5D1-47FD-814F-2DA5EBAEABB9}"/>
                  </a:ext>
                </a:extLst>
              </p:cNvPr>
              <p:cNvPicPr/>
              <p:nvPr/>
            </p:nvPicPr>
            <p:blipFill>
              <a:blip r:embed="rId8"/>
              <a:stretch>
                <a:fillRect/>
              </a:stretch>
            </p:blipFill>
            <p:spPr>
              <a:xfrm>
                <a:off x="120173" y="1208227"/>
                <a:ext cx="3571560" cy="1157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391B9781-70FD-451A-A278-2ECE0CC790AB}"/>
                  </a:ext>
                </a:extLst>
              </p14:cNvPr>
              <p14:cNvContentPartPr/>
              <p14:nvPr/>
            </p14:nvContentPartPr>
            <p14:xfrm>
              <a:off x="167333" y="4847827"/>
              <a:ext cx="3149640" cy="1015200"/>
            </p14:xfrm>
          </p:contentPart>
        </mc:Choice>
        <mc:Fallback xmlns="">
          <p:pic>
            <p:nvPicPr>
              <p:cNvPr id="5" name="Freihand 4">
                <a:extLst>
                  <a:ext uri="{FF2B5EF4-FFF2-40B4-BE49-F238E27FC236}">
                    <a16:creationId xmlns:a16="http://schemas.microsoft.com/office/drawing/2014/main" id="{391B9781-70FD-451A-A278-2ECE0CC790AB}"/>
                  </a:ext>
                </a:extLst>
              </p:cNvPr>
              <p:cNvPicPr/>
              <p:nvPr/>
            </p:nvPicPr>
            <p:blipFill>
              <a:blip r:embed="rId10"/>
              <a:stretch>
                <a:fillRect/>
              </a:stretch>
            </p:blipFill>
            <p:spPr>
              <a:xfrm>
                <a:off x="163013" y="4843507"/>
                <a:ext cx="3158280" cy="1023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AF0492C8-C012-4B12-940F-208F667DF81F}"/>
                  </a:ext>
                </a:extLst>
              </p14:cNvPr>
              <p14:cNvContentPartPr/>
              <p14:nvPr/>
            </p14:nvContentPartPr>
            <p14:xfrm>
              <a:off x="4268093" y="4863307"/>
              <a:ext cx="4098960" cy="1063440"/>
            </p14:xfrm>
          </p:contentPart>
        </mc:Choice>
        <mc:Fallback xmlns="">
          <p:pic>
            <p:nvPicPr>
              <p:cNvPr id="6" name="Freihand 5">
                <a:extLst>
                  <a:ext uri="{FF2B5EF4-FFF2-40B4-BE49-F238E27FC236}">
                    <a16:creationId xmlns:a16="http://schemas.microsoft.com/office/drawing/2014/main" id="{AF0492C8-C012-4B12-940F-208F667DF81F}"/>
                  </a:ext>
                </a:extLst>
              </p:cNvPr>
              <p:cNvPicPr/>
              <p:nvPr/>
            </p:nvPicPr>
            <p:blipFill>
              <a:blip r:embed="rId12"/>
              <a:stretch>
                <a:fillRect/>
              </a:stretch>
            </p:blipFill>
            <p:spPr>
              <a:xfrm>
                <a:off x="4263773" y="4858987"/>
                <a:ext cx="4107600" cy="1072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E2B35BF0-C85E-46F0-8E87-8C8826DC32DC}"/>
                  </a:ext>
                </a:extLst>
              </p14:cNvPr>
              <p14:cNvContentPartPr/>
              <p14:nvPr/>
            </p14:nvContentPartPr>
            <p14:xfrm>
              <a:off x="4787573" y="1051627"/>
              <a:ext cx="3786120" cy="1264680"/>
            </p14:xfrm>
          </p:contentPart>
        </mc:Choice>
        <mc:Fallback xmlns="">
          <p:pic>
            <p:nvPicPr>
              <p:cNvPr id="7" name="Freihand 6">
                <a:extLst>
                  <a:ext uri="{FF2B5EF4-FFF2-40B4-BE49-F238E27FC236}">
                    <a16:creationId xmlns:a16="http://schemas.microsoft.com/office/drawing/2014/main" id="{E2B35BF0-C85E-46F0-8E87-8C8826DC32DC}"/>
                  </a:ext>
                </a:extLst>
              </p:cNvPr>
              <p:cNvPicPr/>
              <p:nvPr/>
            </p:nvPicPr>
            <p:blipFill>
              <a:blip r:embed="rId14"/>
              <a:stretch>
                <a:fillRect/>
              </a:stretch>
            </p:blipFill>
            <p:spPr>
              <a:xfrm>
                <a:off x="4783253" y="1047307"/>
                <a:ext cx="3794760" cy="1273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2043C241-757E-4E78-B7DD-AB672FDE9354}"/>
                  </a:ext>
                </a:extLst>
              </p14:cNvPr>
              <p14:cNvContentPartPr/>
              <p14:nvPr/>
            </p14:nvContentPartPr>
            <p14:xfrm>
              <a:off x="97493" y="1126147"/>
              <a:ext cx="3460320" cy="1249200"/>
            </p14:xfrm>
          </p:contentPart>
        </mc:Choice>
        <mc:Fallback xmlns="">
          <p:pic>
            <p:nvPicPr>
              <p:cNvPr id="9" name="Freihand 8">
                <a:extLst>
                  <a:ext uri="{FF2B5EF4-FFF2-40B4-BE49-F238E27FC236}">
                    <a16:creationId xmlns:a16="http://schemas.microsoft.com/office/drawing/2014/main" id="{2043C241-757E-4E78-B7DD-AB672FDE9354}"/>
                  </a:ext>
                </a:extLst>
              </p:cNvPr>
              <p:cNvPicPr/>
              <p:nvPr/>
            </p:nvPicPr>
            <p:blipFill>
              <a:blip r:embed="rId16"/>
              <a:stretch>
                <a:fillRect/>
              </a:stretch>
            </p:blipFill>
            <p:spPr>
              <a:xfrm>
                <a:off x="93173" y="1121827"/>
                <a:ext cx="3468960" cy="1257840"/>
              </a:xfrm>
              <a:prstGeom prst="rect">
                <a:avLst/>
              </a:prstGeom>
            </p:spPr>
          </p:pic>
        </mc:Fallback>
      </mc:AlternateContent>
      <p:grpSp>
        <p:nvGrpSpPr>
          <p:cNvPr id="47" name="Gruppieren 46">
            <a:extLst>
              <a:ext uri="{FF2B5EF4-FFF2-40B4-BE49-F238E27FC236}">
                <a16:creationId xmlns:a16="http://schemas.microsoft.com/office/drawing/2014/main" id="{095F7127-15A1-40DA-965F-94EF4E7C2E22}"/>
              </a:ext>
            </a:extLst>
          </p:cNvPr>
          <p:cNvGrpSpPr/>
          <p:nvPr/>
        </p:nvGrpSpPr>
        <p:grpSpPr>
          <a:xfrm>
            <a:off x="269573" y="214987"/>
            <a:ext cx="1922040" cy="1019160"/>
            <a:chOff x="269573" y="214987"/>
            <a:chExt cx="1922040" cy="1019160"/>
          </a:xfrm>
        </p:grpSpPr>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9F79F6D3-B8E0-4B2A-BD88-E910BB87494C}"/>
                    </a:ext>
                  </a:extLst>
                </p14:cNvPr>
                <p14:cNvContentPartPr/>
                <p14:nvPr/>
              </p14:nvContentPartPr>
              <p14:xfrm>
                <a:off x="269573" y="298147"/>
                <a:ext cx="102240" cy="293400"/>
              </p14:xfrm>
            </p:contentPart>
          </mc:Choice>
          <mc:Fallback xmlns="">
            <p:pic>
              <p:nvPicPr>
                <p:cNvPr id="10" name="Freihand 9">
                  <a:extLst>
                    <a:ext uri="{FF2B5EF4-FFF2-40B4-BE49-F238E27FC236}">
                      <a16:creationId xmlns:a16="http://schemas.microsoft.com/office/drawing/2014/main" id="{9F79F6D3-B8E0-4B2A-BD88-E910BB87494C}"/>
                    </a:ext>
                  </a:extLst>
                </p:cNvPr>
                <p:cNvPicPr/>
                <p:nvPr/>
              </p:nvPicPr>
              <p:blipFill>
                <a:blip r:embed="rId18"/>
                <a:stretch>
                  <a:fillRect/>
                </a:stretch>
              </p:blipFill>
              <p:spPr>
                <a:xfrm>
                  <a:off x="265253" y="293827"/>
                  <a:ext cx="11088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Freihand 10">
                  <a:extLst>
                    <a:ext uri="{FF2B5EF4-FFF2-40B4-BE49-F238E27FC236}">
                      <a16:creationId xmlns:a16="http://schemas.microsoft.com/office/drawing/2014/main" id="{5D01E8E6-22DE-4875-BD8A-9731F2DA547C}"/>
                    </a:ext>
                  </a:extLst>
                </p14:cNvPr>
                <p14:cNvContentPartPr/>
                <p14:nvPr/>
              </p14:nvContentPartPr>
              <p14:xfrm>
                <a:off x="442013" y="330547"/>
                <a:ext cx="282240" cy="83880"/>
              </p14:xfrm>
            </p:contentPart>
          </mc:Choice>
          <mc:Fallback xmlns="">
            <p:pic>
              <p:nvPicPr>
                <p:cNvPr id="11" name="Freihand 10">
                  <a:extLst>
                    <a:ext uri="{FF2B5EF4-FFF2-40B4-BE49-F238E27FC236}">
                      <a16:creationId xmlns:a16="http://schemas.microsoft.com/office/drawing/2014/main" id="{5D01E8E6-22DE-4875-BD8A-9731F2DA547C}"/>
                    </a:ext>
                  </a:extLst>
                </p:cNvPr>
                <p:cNvPicPr/>
                <p:nvPr/>
              </p:nvPicPr>
              <p:blipFill>
                <a:blip r:embed="rId20"/>
                <a:stretch>
                  <a:fillRect/>
                </a:stretch>
              </p:blipFill>
              <p:spPr>
                <a:xfrm>
                  <a:off x="437693" y="326227"/>
                  <a:ext cx="2908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Freihand 11">
                  <a:extLst>
                    <a:ext uri="{FF2B5EF4-FFF2-40B4-BE49-F238E27FC236}">
                      <a16:creationId xmlns:a16="http://schemas.microsoft.com/office/drawing/2014/main" id="{8F105274-0E05-451E-ADA6-944BB97732EF}"/>
                    </a:ext>
                  </a:extLst>
                </p14:cNvPr>
                <p14:cNvContentPartPr/>
                <p14:nvPr/>
              </p14:nvContentPartPr>
              <p14:xfrm>
                <a:off x="792653" y="303187"/>
                <a:ext cx="132120" cy="111240"/>
              </p14:xfrm>
            </p:contentPart>
          </mc:Choice>
          <mc:Fallback xmlns="">
            <p:pic>
              <p:nvPicPr>
                <p:cNvPr id="12" name="Freihand 11">
                  <a:extLst>
                    <a:ext uri="{FF2B5EF4-FFF2-40B4-BE49-F238E27FC236}">
                      <a16:creationId xmlns:a16="http://schemas.microsoft.com/office/drawing/2014/main" id="{8F105274-0E05-451E-ADA6-944BB97732EF}"/>
                    </a:ext>
                  </a:extLst>
                </p:cNvPr>
                <p:cNvPicPr/>
                <p:nvPr/>
              </p:nvPicPr>
              <p:blipFill>
                <a:blip r:embed="rId22"/>
                <a:stretch>
                  <a:fillRect/>
                </a:stretch>
              </p:blipFill>
              <p:spPr>
                <a:xfrm>
                  <a:off x="788333" y="298867"/>
                  <a:ext cx="1407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Freihand 12">
                  <a:extLst>
                    <a:ext uri="{FF2B5EF4-FFF2-40B4-BE49-F238E27FC236}">
                      <a16:creationId xmlns:a16="http://schemas.microsoft.com/office/drawing/2014/main" id="{AA8614BD-3013-47B9-A2A9-3FE56B50A3A2}"/>
                    </a:ext>
                  </a:extLst>
                </p14:cNvPr>
                <p14:cNvContentPartPr/>
                <p14:nvPr/>
              </p14:nvContentPartPr>
              <p14:xfrm>
                <a:off x="889493" y="298507"/>
                <a:ext cx="77400" cy="113760"/>
              </p14:xfrm>
            </p:contentPart>
          </mc:Choice>
          <mc:Fallback xmlns="">
            <p:pic>
              <p:nvPicPr>
                <p:cNvPr id="13" name="Freihand 12">
                  <a:extLst>
                    <a:ext uri="{FF2B5EF4-FFF2-40B4-BE49-F238E27FC236}">
                      <a16:creationId xmlns:a16="http://schemas.microsoft.com/office/drawing/2014/main" id="{AA8614BD-3013-47B9-A2A9-3FE56B50A3A2}"/>
                    </a:ext>
                  </a:extLst>
                </p:cNvPr>
                <p:cNvPicPr/>
                <p:nvPr/>
              </p:nvPicPr>
              <p:blipFill>
                <a:blip r:embed="rId24"/>
                <a:stretch>
                  <a:fillRect/>
                </a:stretch>
              </p:blipFill>
              <p:spPr>
                <a:xfrm>
                  <a:off x="885173" y="294187"/>
                  <a:ext cx="860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Freihand 13">
                  <a:extLst>
                    <a:ext uri="{FF2B5EF4-FFF2-40B4-BE49-F238E27FC236}">
                      <a16:creationId xmlns:a16="http://schemas.microsoft.com/office/drawing/2014/main" id="{849CEB83-4D78-404A-B505-4A9C9F782614}"/>
                    </a:ext>
                  </a:extLst>
                </p14:cNvPr>
                <p14:cNvContentPartPr/>
                <p14:nvPr/>
              </p14:nvContentPartPr>
              <p14:xfrm>
                <a:off x="958973" y="297067"/>
                <a:ext cx="81720" cy="115200"/>
              </p14:xfrm>
            </p:contentPart>
          </mc:Choice>
          <mc:Fallback xmlns="">
            <p:pic>
              <p:nvPicPr>
                <p:cNvPr id="14" name="Freihand 13">
                  <a:extLst>
                    <a:ext uri="{FF2B5EF4-FFF2-40B4-BE49-F238E27FC236}">
                      <a16:creationId xmlns:a16="http://schemas.microsoft.com/office/drawing/2014/main" id="{849CEB83-4D78-404A-B505-4A9C9F782614}"/>
                    </a:ext>
                  </a:extLst>
                </p:cNvPr>
                <p:cNvPicPr/>
                <p:nvPr/>
              </p:nvPicPr>
              <p:blipFill>
                <a:blip r:embed="rId26"/>
                <a:stretch>
                  <a:fillRect/>
                </a:stretch>
              </p:blipFill>
              <p:spPr>
                <a:xfrm>
                  <a:off x="954653" y="292747"/>
                  <a:ext cx="903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Freihand 14">
                  <a:extLst>
                    <a:ext uri="{FF2B5EF4-FFF2-40B4-BE49-F238E27FC236}">
                      <a16:creationId xmlns:a16="http://schemas.microsoft.com/office/drawing/2014/main" id="{79AAC8AA-849F-40BB-8C97-AFC37EF47262}"/>
                    </a:ext>
                  </a:extLst>
                </p14:cNvPr>
                <p14:cNvContentPartPr/>
                <p14:nvPr/>
              </p14:nvContentPartPr>
              <p14:xfrm>
                <a:off x="1036013" y="306427"/>
                <a:ext cx="167760" cy="66960"/>
              </p14:xfrm>
            </p:contentPart>
          </mc:Choice>
          <mc:Fallback xmlns="">
            <p:pic>
              <p:nvPicPr>
                <p:cNvPr id="15" name="Freihand 14">
                  <a:extLst>
                    <a:ext uri="{FF2B5EF4-FFF2-40B4-BE49-F238E27FC236}">
                      <a16:creationId xmlns:a16="http://schemas.microsoft.com/office/drawing/2014/main" id="{79AAC8AA-849F-40BB-8C97-AFC37EF47262}"/>
                    </a:ext>
                  </a:extLst>
                </p:cNvPr>
                <p:cNvPicPr/>
                <p:nvPr/>
              </p:nvPicPr>
              <p:blipFill>
                <a:blip r:embed="rId28"/>
                <a:stretch>
                  <a:fillRect/>
                </a:stretch>
              </p:blipFill>
              <p:spPr>
                <a:xfrm>
                  <a:off x="1031693" y="302107"/>
                  <a:ext cx="1764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Freihand 15">
                  <a:extLst>
                    <a:ext uri="{FF2B5EF4-FFF2-40B4-BE49-F238E27FC236}">
                      <a16:creationId xmlns:a16="http://schemas.microsoft.com/office/drawing/2014/main" id="{2BB05F9E-76E8-433D-9FEB-592E037C7DD9}"/>
                    </a:ext>
                  </a:extLst>
                </p14:cNvPr>
                <p14:cNvContentPartPr/>
                <p14:nvPr/>
              </p14:nvContentPartPr>
              <p14:xfrm>
                <a:off x="1371533" y="290587"/>
                <a:ext cx="204120" cy="59400"/>
              </p14:xfrm>
            </p:contentPart>
          </mc:Choice>
          <mc:Fallback xmlns="">
            <p:pic>
              <p:nvPicPr>
                <p:cNvPr id="16" name="Freihand 15">
                  <a:extLst>
                    <a:ext uri="{FF2B5EF4-FFF2-40B4-BE49-F238E27FC236}">
                      <a16:creationId xmlns:a16="http://schemas.microsoft.com/office/drawing/2014/main" id="{2BB05F9E-76E8-433D-9FEB-592E037C7DD9}"/>
                    </a:ext>
                  </a:extLst>
                </p:cNvPr>
                <p:cNvPicPr/>
                <p:nvPr/>
              </p:nvPicPr>
              <p:blipFill>
                <a:blip r:embed="rId30"/>
                <a:stretch>
                  <a:fillRect/>
                </a:stretch>
              </p:blipFill>
              <p:spPr>
                <a:xfrm>
                  <a:off x="1367213" y="286267"/>
                  <a:ext cx="2127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Freihand 16">
                  <a:extLst>
                    <a:ext uri="{FF2B5EF4-FFF2-40B4-BE49-F238E27FC236}">
                      <a16:creationId xmlns:a16="http://schemas.microsoft.com/office/drawing/2014/main" id="{1206809A-DF80-46DE-865F-5CE707AD121E}"/>
                    </a:ext>
                  </a:extLst>
                </p14:cNvPr>
                <p14:cNvContentPartPr/>
                <p14:nvPr/>
              </p14:nvContentPartPr>
              <p14:xfrm>
                <a:off x="1735493" y="214987"/>
                <a:ext cx="268200" cy="115200"/>
              </p14:xfrm>
            </p:contentPart>
          </mc:Choice>
          <mc:Fallback xmlns="">
            <p:pic>
              <p:nvPicPr>
                <p:cNvPr id="17" name="Freihand 16">
                  <a:extLst>
                    <a:ext uri="{FF2B5EF4-FFF2-40B4-BE49-F238E27FC236}">
                      <a16:creationId xmlns:a16="http://schemas.microsoft.com/office/drawing/2014/main" id="{1206809A-DF80-46DE-865F-5CE707AD121E}"/>
                    </a:ext>
                  </a:extLst>
                </p:cNvPr>
                <p:cNvPicPr/>
                <p:nvPr/>
              </p:nvPicPr>
              <p:blipFill>
                <a:blip r:embed="rId32"/>
                <a:stretch>
                  <a:fillRect/>
                </a:stretch>
              </p:blipFill>
              <p:spPr>
                <a:xfrm>
                  <a:off x="1731173" y="210667"/>
                  <a:ext cx="2768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8" name="Freihand 17">
                  <a:extLst>
                    <a:ext uri="{FF2B5EF4-FFF2-40B4-BE49-F238E27FC236}">
                      <a16:creationId xmlns:a16="http://schemas.microsoft.com/office/drawing/2014/main" id="{BE433D27-1000-4558-9364-B42878A33B68}"/>
                    </a:ext>
                  </a:extLst>
                </p14:cNvPr>
                <p14:cNvContentPartPr/>
                <p14:nvPr/>
              </p14:nvContentPartPr>
              <p14:xfrm>
                <a:off x="273533" y="578587"/>
                <a:ext cx="127440" cy="136080"/>
              </p14:xfrm>
            </p:contentPart>
          </mc:Choice>
          <mc:Fallback xmlns="">
            <p:pic>
              <p:nvPicPr>
                <p:cNvPr id="18" name="Freihand 17">
                  <a:extLst>
                    <a:ext uri="{FF2B5EF4-FFF2-40B4-BE49-F238E27FC236}">
                      <a16:creationId xmlns:a16="http://schemas.microsoft.com/office/drawing/2014/main" id="{BE433D27-1000-4558-9364-B42878A33B68}"/>
                    </a:ext>
                  </a:extLst>
                </p:cNvPr>
                <p:cNvPicPr/>
                <p:nvPr/>
              </p:nvPicPr>
              <p:blipFill>
                <a:blip r:embed="rId34"/>
                <a:stretch>
                  <a:fillRect/>
                </a:stretch>
              </p:blipFill>
              <p:spPr>
                <a:xfrm>
                  <a:off x="269213" y="574267"/>
                  <a:ext cx="1360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Freihand 19">
                  <a:extLst>
                    <a:ext uri="{FF2B5EF4-FFF2-40B4-BE49-F238E27FC236}">
                      <a16:creationId xmlns:a16="http://schemas.microsoft.com/office/drawing/2014/main" id="{9ED9266F-5A41-4A15-92B8-8B7ECFD0F0F2}"/>
                    </a:ext>
                  </a:extLst>
                </p14:cNvPr>
                <p14:cNvContentPartPr/>
                <p14:nvPr/>
              </p14:nvContentPartPr>
              <p14:xfrm>
                <a:off x="413573" y="603067"/>
                <a:ext cx="145440" cy="77400"/>
              </p14:xfrm>
            </p:contentPart>
          </mc:Choice>
          <mc:Fallback xmlns="">
            <p:pic>
              <p:nvPicPr>
                <p:cNvPr id="20" name="Freihand 19">
                  <a:extLst>
                    <a:ext uri="{FF2B5EF4-FFF2-40B4-BE49-F238E27FC236}">
                      <a16:creationId xmlns:a16="http://schemas.microsoft.com/office/drawing/2014/main" id="{9ED9266F-5A41-4A15-92B8-8B7ECFD0F0F2}"/>
                    </a:ext>
                  </a:extLst>
                </p:cNvPr>
                <p:cNvPicPr/>
                <p:nvPr/>
              </p:nvPicPr>
              <p:blipFill>
                <a:blip r:embed="rId36"/>
                <a:stretch>
                  <a:fillRect/>
                </a:stretch>
              </p:blipFill>
              <p:spPr>
                <a:xfrm>
                  <a:off x="409253" y="598747"/>
                  <a:ext cx="1540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 name="Freihand 20">
                  <a:extLst>
                    <a:ext uri="{FF2B5EF4-FFF2-40B4-BE49-F238E27FC236}">
                      <a16:creationId xmlns:a16="http://schemas.microsoft.com/office/drawing/2014/main" id="{C984A557-5E5E-4112-81D6-912C54C5AA09}"/>
                    </a:ext>
                  </a:extLst>
                </p14:cNvPr>
                <p14:cNvContentPartPr/>
                <p14:nvPr/>
              </p14:nvContentPartPr>
              <p14:xfrm>
                <a:off x="577733" y="614947"/>
                <a:ext cx="239400" cy="57600"/>
              </p14:xfrm>
            </p:contentPart>
          </mc:Choice>
          <mc:Fallback xmlns="">
            <p:pic>
              <p:nvPicPr>
                <p:cNvPr id="21" name="Freihand 20">
                  <a:extLst>
                    <a:ext uri="{FF2B5EF4-FFF2-40B4-BE49-F238E27FC236}">
                      <a16:creationId xmlns:a16="http://schemas.microsoft.com/office/drawing/2014/main" id="{C984A557-5E5E-4112-81D6-912C54C5AA09}"/>
                    </a:ext>
                  </a:extLst>
                </p:cNvPr>
                <p:cNvPicPr/>
                <p:nvPr/>
              </p:nvPicPr>
              <p:blipFill>
                <a:blip r:embed="rId38"/>
                <a:stretch>
                  <a:fillRect/>
                </a:stretch>
              </p:blipFill>
              <p:spPr>
                <a:xfrm>
                  <a:off x="573413" y="610627"/>
                  <a:ext cx="2480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 name="Freihand 21">
                  <a:extLst>
                    <a:ext uri="{FF2B5EF4-FFF2-40B4-BE49-F238E27FC236}">
                      <a16:creationId xmlns:a16="http://schemas.microsoft.com/office/drawing/2014/main" id="{4D7BF106-F2E3-411C-845D-B0A93BCBEFFA}"/>
                    </a:ext>
                  </a:extLst>
                </p14:cNvPr>
                <p14:cNvContentPartPr/>
                <p14:nvPr/>
              </p14:nvContentPartPr>
              <p14:xfrm>
                <a:off x="824693" y="519547"/>
                <a:ext cx="309240" cy="255240"/>
              </p14:xfrm>
            </p:contentPart>
          </mc:Choice>
          <mc:Fallback xmlns="">
            <p:pic>
              <p:nvPicPr>
                <p:cNvPr id="22" name="Freihand 21">
                  <a:extLst>
                    <a:ext uri="{FF2B5EF4-FFF2-40B4-BE49-F238E27FC236}">
                      <a16:creationId xmlns:a16="http://schemas.microsoft.com/office/drawing/2014/main" id="{4D7BF106-F2E3-411C-845D-B0A93BCBEFFA}"/>
                    </a:ext>
                  </a:extLst>
                </p:cNvPr>
                <p:cNvPicPr/>
                <p:nvPr/>
              </p:nvPicPr>
              <p:blipFill>
                <a:blip r:embed="rId40"/>
                <a:stretch>
                  <a:fillRect/>
                </a:stretch>
              </p:blipFill>
              <p:spPr>
                <a:xfrm>
                  <a:off x="820373" y="515227"/>
                  <a:ext cx="31788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3" name="Freihand 22">
                  <a:extLst>
                    <a:ext uri="{FF2B5EF4-FFF2-40B4-BE49-F238E27FC236}">
                      <a16:creationId xmlns:a16="http://schemas.microsoft.com/office/drawing/2014/main" id="{03AD13A2-0DAF-494F-BE15-4B7E9C1850FD}"/>
                    </a:ext>
                  </a:extLst>
                </p14:cNvPr>
                <p14:cNvContentPartPr/>
                <p14:nvPr/>
              </p14:nvContentPartPr>
              <p14:xfrm>
                <a:off x="1133213" y="567427"/>
                <a:ext cx="107640" cy="80640"/>
              </p14:xfrm>
            </p:contentPart>
          </mc:Choice>
          <mc:Fallback xmlns="">
            <p:pic>
              <p:nvPicPr>
                <p:cNvPr id="23" name="Freihand 22">
                  <a:extLst>
                    <a:ext uri="{FF2B5EF4-FFF2-40B4-BE49-F238E27FC236}">
                      <a16:creationId xmlns:a16="http://schemas.microsoft.com/office/drawing/2014/main" id="{03AD13A2-0DAF-494F-BE15-4B7E9C1850FD}"/>
                    </a:ext>
                  </a:extLst>
                </p:cNvPr>
                <p:cNvPicPr/>
                <p:nvPr/>
              </p:nvPicPr>
              <p:blipFill>
                <a:blip r:embed="rId42"/>
                <a:stretch>
                  <a:fillRect/>
                </a:stretch>
              </p:blipFill>
              <p:spPr>
                <a:xfrm>
                  <a:off x="1128893" y="563107"/>
                  <a:ext cx="1162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4" name="Freihand 23">
                  <a:extLst>
                    <a:ext uri="{FF2B5EF4-FFF2-40B4-BE49-F238E27FC236}">
                      <a16:creationId xmlns:a16="http://schemas.microsoft.com/office/drawing/2014/main" id="{B6F21208-51DF-4EA3-BD77-9364A2717598}"/>
                    </a:ext>
                  </a:extLst>
                </p14:cNvPr>
                <p14:cNvContentPartPr/>
                <p14:nvPr/>
              </p14:nvContentPartPr>
              <p14:xfrm>
                <a:off x="627053" y="519187"/>
                <a:ext cx="84240" cy="6840"/>
              </p14:xfrm>
            </p:contentPart>
          </mc:Choice>
          <mc:Fallback xmlns="">
            <p:pic>
              <p:nvPicPr>
                <p:cNvPr id="24" name="Freihand 23">
                  <a:extLst>
                    <a:ext uri="{FF2B5EF4-FFF2-40B4-BE49-F238E27FC236}">
                      <a16:creationId xmlns:a16="http://schemas.microsoft.com/office/drawing/2014/main" id="{B6F21208-51DF-4EA3-BD77-9364A2717598}"/>
                    </a:ext>
                  </a:extLst>
                </p:cNvPr>
                <p:cNvPicPr/>
                <p:nvPr/>
              </p:nvPicPr>
              <p:blipFill>
                <a:blip r:embed="rId44"/>
                <a:stretch>
                  <a:fillRect/>
                </a:stretch>
              </p:blipFill>
              <p:spPr>
                <a:xfrm>
                  <a:off x="622733" y="514867"/>
                  <a:ext cx="928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5" name="Freihand 24">
                  <a:extLst>
                    <a:ext uri="{FF2B5EF4-FFF2-40B4-BE49-F238E27FC236}">
                      <a16:creationId xmlns:a16="http://schemas.microsoft.com/office/drawing/2014/main" id="{1E2DD99D-145E-43ED-AD58-B929ADBDD8F8}"/>
                    </a:ext>
                  </a:extLst>
                </p14:cNvPr>
                <p14:cNvContentPartPr/>
                <p14:nvPr/>
              </p14:nvContentPartPr>
              <p14:xfrm>
                <a:off x="1254173" y="524227"/>
                <a:ext cx="107280" cy="81000"/>
              </p14:xfrm>
            </p:contentPart>
          </mc:Choice>
          <mc:Fallback xmlns="">
            <p:pic>
              <p:nvPicPr>
                <p:cNvPr id="25" name="Freihand 24">
                  <a:extLst>
                    <a:ext uri="{FF2B5EF4-FFF2-40B4-BE49-F238E27FC236}">
                      <a16:creationId xmlns:a16="http://schemas.microsoft.com/office/drawing/2014/main" id="{1E2DD99D-145E-43ED-AD58-B929ADBDD8F8}"/>
                    </a:ext>
                  </a:extLst>
                </p:cNvPr>
                <p:cNvPicPr/>
                <p:nvPr/>
              </p:nvPicPr>
              <p:blipFill>
                <a:blip r:embed="rId46"/>
                <a:stretch>
                  <a:fillRect/>
                </a:stretch>
              </p:blipFill>
              <p:spPr>
                <a:xfrm>
                  <a:off x="1249853" y="519907"/>
                  <a:ext cx="1159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6" name="Freihand 25">
                  <a:extLst>
                    <a:ext uri="{FF2B5EF4-FFF2-40B4-BE49-F238E27FC236}">
                      <a16:creationId xmlns:a16="http://schemas.microsoft.com/office/drawing/2014/main" id="{9F1855AF-10BA-4A91-B4CE-754AEA7C4E82}"/>
                    </a:ext>
                  </a:extLst>
                </p14:cNvPr>
                <p14:cNvContentPartPr/>
                <p14:nvPr/>
              </p14:nvContentPartPr>
              <p14:xfrm>
                <a:off x="1335533" y="411907"/>
                <a:ext cx="321480" cy="207000"/>
              </p14:xfrm>
            </p:contentPart>
          </mc:Choice>
          <mc:Fallback xmlns="">
            <p:pic>
              <p:nvPicPr>
                <p:cNvPr id="26" name="Freihand 25">
                  <a:extLst>
                    <a:ext uri="{FF2B5EF4-FFF2-40B4-BE49-F238E27FC236}">
                      <a16:creationId xmlns:a16="http://schemas.microsoft.com/office/drawing/2014/main" id="{9F1855AF-10BA-4A91-B4CE-754AEA7C4E82}"/>
                    </a:ext>
                  </a:extLst>
                </p:cNvPr>
                <p:cNvPicPr/>
                <p:nvPr/>
              </p:nvPicPr>
              <p:blipFill>
                <a:blip r:embed="rId48"/>
                <a:stretch>
                  <a:fillRect/>
                </a:stretch>
              </p:blipFill>
              <p:spPr>
                <a:xfrm>
                  <a:off x="1331213" y="407587"/>
                  <a:ext cx="33012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7" name="Freihand 26">
                  <a:extLst>
                    <a:ext uri="{FF2B5EF4-FFF2-40B4-BE49-F238E27FC236}">
                      <a16:creationId xmlns:a16="http://schemas.microsoft.com/office/drawing/2014/main" id="{E091B746-19BC-49E7-A19D-9F45B7D42411}"/>
                    </a:ext>
                  </a:extLst>
                </p14:cNvPr>
                <p14:cNvContentPartPr/>
                <p14:nvPr/>
              </p14:nvContentPartPr>
              <p14:xfrm>
                <a:off x="1858613" y="438187"/>
                <a:ext cx="236160" cy="162360"/>
              </p14:xfrm>
            </p:contentPart>
          </mc:Choice>
          <mc:Fallback xmlns="">
            <p:pic>
              <p:nvPicPr>
                <p:cNvPr id="27" name="Freihand 26">
                  <a:extLst>
                    <a:ext uri="{FF2B5EF4-FFF2-40B4-BE49-F238E27FC236}">
                      <a16:creationId xmlns:a16="http://schemas.microsoft.com/office/drawing/2014/main" id="{E091B746-19BC-49E7-A19D-9F45B7D42411}"/>
                    </a:ext>
                  </a:extLst>
                </p:cNvPr>
                <p:cNvPicPr/>
                <p:nvPr/>
              </p:nvPicPr>
              <p:blipFill>
                <a:blip r:embed="rId50"/>
                <a:stretch>
                  <a:fillRect/>
                </a:stretch>
              </p:blipFill>
              <p:spPr>
                <a:xfrm>
                  <a:off x="1854293" y="433867"/>
                  <a:ext cx="2448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8" name="Freihand 27">
                  <a:extLst>
                    <a:ext uri="{FF2B5EF4-FFF2-40B4-BE49-F238E27FC236}">
                      <a16:creationId xmlns:a16="http://schemas.microsoft.com/office/drawing/2014/main" id="{92265D95-FB2F-4724-A70D-272819EE30F4}"/>
                    </a:ext>
                  </a:extLst>
                </p14:cNvPr>
                <p14:cNvContentPartPr/>
                <p14:nvPr/>
              </p14:nvContentPartPr>
              <p14:xfrm>
                <a:off x="2095853" y="454747"/>
                <a:ext cx="95760" cy="145800"/>
              </p14:xfrm>
            </p:contentPart>
          </mc:Choice>
          <mc:Fallback xmlns="">
            <p:pic>
              <p:nvPicPr>
                <p:cNvPr id="28" name="Freihand 27">
                  <a:extLst>
                    <a:ext uri="{FF2B5EF4-FFF2-40B4-BE49-F238E27FC236}">
                      <a16:creationId xmlns:a16="http://schemas.microsoft.com/office/drawing/2014/main" id="{92265D95-FB2F-4724-A70D-272819EE30F4}"/>
                    </a:ext>
                  </a:extLst>
                </p:cNvPr>
                <p:cNvPicPr/>
                <p:nvPr/>
              </p:nvPicPr>
              <p:blipFill>
                <a:blip r:embed="rId52"/>
                <a:stretch>
                  <a:fillRect/>
                </a:stretch>
              </p:blipFill>
              <p:spPr>
                <a:xfrm>
                  <a:off x="2091533" y="450427"/>
                  <a:ext cx="1044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9" name="Freihand 28">
                  <a:extLst>
                    <a:ext uri="{FF2B5EF4-FFF2-40B4-BE49-F238E27FC236}">
                      <a16:creationId xmlns:a16="http://schemas.microsoft.com/office/drawing/2014/main" id="{7978E349-5183-4CEC-819A-A43AD708FEAA}"/>
                    </a:ext>
                  </a:extLst>
                </p14:cNvPr>
                <p14:cNvContentPartPr/>
                <p14:nvPr/>
              </p14:nvContentPartPr>
              <p14:xfrm>
                <a:off x="331133" y="869107"/>
                <a:ext cx="172080" cy="140760"/>
              </p14:xfrm>
            </p:contentPart>
          </mc:Choice>
          <mc:Fallback xmlns="">
            <p:pic>
              <p:nvPicPr>
                <p:cNvPr id="29" name="Freihand 28">
                  <a:extLst>
                    <a:ext uri="{FF2B5EF4-FFF2-40B4-BE49-F238E27FC236}">
                      <a16:creationId xmlns:a16="http://schemas.microsoft.com/office/drawing/2014/main" id="{7978E349-5183-4CEC-819A-A43AD708FEAA}"/>
                    </a:ext>
                  </a:extLst>
                </p:cNvPr>
                <p:cNvPicPr/>
                <p:nvPr/>
              </p:nvPicPr>
              <p:blipFill>
                <a:blip r:embed="rId54"/>
                <a:stretch>
                  <a:fillRect/>
                </a:stretch>
              </p:blipFill>
              <p:spPr>
                <a:xfrm>
                  <a:off x="326813" y="864787"/>
                  <a:ext cx="1807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0" name="Freihand 29">
                  <a:extLst>
                    <a:ext uri="{FF2B5EF4-FFF2-40B4-BE49-F238E27FC236}">
                      <a16:creationId xmlns:a16="http://schemas.microsoft.com/office/drawing/2014/main" id="{169957B2-B202-4C35-8291-4713B8625B5D}"/>
                    </a:ext>
                  </a:extLst>
                </p14:cNvPr>
                <p14:cNvContentPartPr/>
                <p14:nvPr/>
              </p14:nvContentPartPr>
              <p14:xfrm>
                <a:off x="499613" y="887827"/>
                <a:ext cx="120600" cy="113760"/>
              </p14:xfrm>
            </p:contentPart>
          </mc:Choice>
          <mc:Fallback xmlns="">
            <p:pic>
              <p:nvPicPr>
                <p:cNvPr id="30" name="Freihand 29">
                  <a:extLst>
                    <a:ext uri="{FF2B5EF4-FFF2-40B4-BE49-F238E27FC236}">
                      <a16:creationId xmlns:a16="http://schemas.microsoft.com/office/drawing/2014/main" id="{169957B2-B202-4C35-8291-4713B8625B5D}"/>
                    </a:ext>
                  </a:extLst>
                </p:cNvPr>
                <p:cNvPicPr/>
                <p:nvPr/>
              </p:nvPicPr>
              <p:blipFill>
                <a:blip r:embed="rId56"/>
                <a:stretch>
                  <a:fillRect/>
                </a:stretch>
              </p:blipFill>
              <p:spPr>
                <a:xfrm>
                  <a:off x="495293" y="883507"/>
                  <a:ext cx="1292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1" name="Freihand 30">
                  <a:extLst>
                    <a:ext uri="{FF2B5EF4-FFF2-40B4-BE49-F238E27FC236}">
                      <a16:creationId xmlns:a16="http://schemas.microsoft.com/office/drawing/2014/main" id="{105E11DF-CFFC-4786-89F0-C18DB231B662}"/>
                    </a:ext>
                  </a:extLst>
                </p14:cNvPr>
                <p14:cNvContentPartPr/>
                <p14:nvPr/>
              </p14:nvContentPartPr>
              <p14:xfrm>
                <a:off x="660533" y="817627"/>
                <a:ext cx="26640" cy="146520"/>
              </p14:xfrm>
            </p:contentPart>
          </mc:Choice>
          <mc:Fallback xmlns="">
            <p:pic>
              <p:nvPicPr>
                <p:cNvPr id="31" name="Freihand 30">
                  <a:extLst>
                    <a:ext uri="{FF2B5EF4-FFF2-40B4-BE49-F238E27FC236}">
                      <a16:creationId xmlns:a16="http://schemas.microsoft.com/office/drawing/2014/main" id="{105E11DF-CFFC-4786-89F0-C18DB231B662}"/>
                    </a:ext>
                  </a:extLst>
                </p:cNvPr>
                <p:cNvPicPr/>
                <p:nvPr/>
              </p:nvPicPr>
              <p:blipFill>
                <a:blip r:embed="rId58"/>
                <a:stretch>
                  <a:fillRect/>
                </a:stretch>
              </p:blipFill>
              <p:spPr>
                <a:xfrm>
                  <a:off x="656213" y="813307"/>
                  <a:ext cx="352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2" name="Freihand 31">
                  <a:extLst>
                    <a:ext uri="{FF2B5EF4-FFF2-40B4-BE49-F238E27FC236}">
                      <a16:creationId xmlns:a16="http://schemas.microsoft.com/office/drawing/2014/main" id="{F8B48759-7E17-49D3-8A24-F674F27026FA}"/>
                    </a:ext>
                  </a:extLst>
                </p14:cNvPr>
                <p14:cNvContentPartPr/>
                <p14:nvPr/>
              </p14:nvContentPartPr>
              <p14:xfrm>
                <a:off x="728933" y="856867"/>
                <a:ext cx="232560" cy="114480"/>
              </p14:xfrm>
            </p:contentPart>
          </mc:Choice>
          <mc:Fallback xmlns="">
            <p:pic>
              <p:nvPicPr>
                <p:cNvPr id="32" name="Freihand 31">
                  <a:extLst>
                    <a:ext uri="{FF2B5EF4-FFF2-40B4-BE49-F238E27FC236}">
                      <a16:creationId xmlns:a16="http://schemas.microsoft.com/office/drawing/2014/main" id="{F8B48759-7E17-49D3-8A24-F674F27026FA}"/>
                    </a:ext>
                  </a:extLst>
                </p:cNvPr>
                <p:cNvPicPr/>
                <p:nvPr/>
              </p:nvPicPr>
              <p:blipFill>
                <a:blip r:embed="rId60"/>
                <a:stretch>
                  <a:fillRect/>
                </a:stretch>
              </p:blipFill>
              <p:spPr>
                <a:xfrm>
                  <a:off x="724613" y="852547"/>
                  <a:ext cx="2412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3" name="Freihand 32">
                  <a:extLst>
                    <a:ext uri="{FF2B5EF4-FFF2-40B4-BE49-F238E27FC236}">
                      <a16:creationId xmlns:a16="http://schemas.microsoft.com/office/drawing/2014/main" id="{47E78118-A08F-483E-98FE-B1A087D24084}"/>
                    </a:ext>
                  </a:extLst>
                </p14:cNvPr>
                <p14:cNvContentPartPr/>
                <p14:nvPr/>
              </p14:nvContentPartPr>
              <p14:xfrm>
                <a:off x="1239413" y="817267"/>
                <a:ext cx="26640" cy="109080"/>
              </p14:xfrm>
            </p:contentPart>
          </mc:Choice>
          <mc:Fallback xmlns="">
            <p:pic>
              <p:nvPicPr>
                <p:cNvPr id="33" name="Freihand 32">
                  <a:extLst>
                    <a:ext uri="{FF2B5EF4-FFF2-40B4-BE49-F238E27FC236}">
                      <a16:creationId xmlns:a16="http://schemas.microsoft.com/office/drawing/2014/main" id="{47E78118-A08F-483E-98FE-B1A087D24084}"/>
                    </a:ext>
                  </a:extLst>
                </p:cNvPr>
                <p:cNvPicPr/>
                <p:nvPr/>
              </p:nvPicPr>
              <p:blipFill>
                <a:blip r:embed="rId62"/>
                <a:stretch>
                  <a:fillRect/>
                </a:stretch>
              </p:blipFill>
              <p:spPr>
                <a:xfrm>
                  <a:off x="1235093" y="812947"/>
                  <a:ext cx="352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4" name="Freihand 33">
                  <a:extLst>
                    <a:ext uri="{FF2B5EF4-FFF2-40B4-BE49-F238E27FC236}">
                      <a16:creationId xmlns:a16="http://schemas.microsoft.com/office/drawing/2014/main" id="{3FF542E9-ADB0-4AEB-997B-3AF5B1A74B7C}"/>
                    </a:ext>
                  </a:extLst>
                </p14:cNvPr>
                <p14:cNvContentPartPr/>
                <p14:nvPr/>
              </p14:nvContentPartPr>
              <p14:xfrm>
                <a:off x="1172453" y="770467"/>
                <a:ext cx="156600" cy="196920"/>
              </p14:xfrm>
            </p:contentPart>
          </mc:Choice>
          <mc:Fallback xmlns="">
            <p:pic>
              <p:nvPicPr>
                <p:cNvPr id="34" name="Freihand 33">
                  <a:extLst>
                    <a:ext uri="{FF2B5EF4-FFF2-40B4-BE49-F238E27FC236}">
                      <a16:creationId xmlns:a16="http://schemas.microsoft.com/office/drawing/2014/main" id="{3FF542E9-ADB0-4AEB-997B-3AF5B1A74B7C}"/>
                    </a:ext>
                  </a:extLst>
                </p:cNvPr>
                <p:cNvPicPr/>
                <p:nvPr/>
              </p:nvPicPr>
              <p:blipFill>
                <a:blip r:embed="rId64"/>
                <a:stretch>
                  <a:fillRect/>
                </a:stretch>
              </p:blipFill>
              <p:spPr>
                <a:xfrm>
                  <a:off x="1168133" y="766147"/>
                  <a:ext cx="1652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5" name="Freihand 34">
                  <a:extLst>
                    <a:ext uri="{FF2B5EF4-FFF2-40B4-BE49-F238E27FC236}">
                      <a16:creationId xmlns:a16="http://schemas.microsoft.com/office/drawing/2014/main" id="{66E02A7C-039E-4C3E-9125-7D248E8885BD}"/>
                    </a:ext>
                  </a:extLst>
                </p14:cNvPr>
                <p14:cNvContentPartPr/>
                <p14:nvPr/>
              </p14:nvContentPartPr>
              <p14:xfrm>
                <a:off x="1402853" y="782347"/>
                <a:ext cx="59760" cy="139320"/>
              </p14:xfrm>
            </p:contentPart>
          </mc:Choice>
          <mc:Fallback xmlns="">
            <p:pic>
              <p:nvPicPr>
                <p:cNvPr id="35" name="Freihand 34">
                  <a:extLst>
                    <a:ext uri="{FF2B5EF4-FFF2-40B4-BE49-F238E27FC236}">
                      <a16:creationId xmlns:a16="http://schemas.microsoft.com/office/drawing/2014/main" id="{66E02A7C-039E-4C3E-9125-7D248E8885BD}"/>
                    </a:ext>
                  </a:extLst>
                </p:cNvPr>
                <p:cNvPicPr/>
                <p:nvPr/>
              </p:nvPicPr>
              <p:blipFill>
                <a:blip r:embed="rId66"/>
                <a:stretch>
                  <a:fillRect/>
                </a:stretch>
              </p:blipFill>
              <p:spPr>
                <a:xfrm>
                  <a:off x="1398533" y="778027"/>
                  <a:ext cx="684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6" name="Freihand 35">
                  <a:extLst>
                    <a:ext uri="{FF2B5EF4-FFF2-40B4-BE49-F238E27FC236}">
                      <a16:creationId xmlns:a16="http://schemas.microsoft.com/office/drawing/2014/main" id="{9F7F1614-3CAC-4F86-BA7C-6773B3017C14}"/>
                    </a:ext>
                  </a:extLst>
                </p14:cNvPr>
                <p14:cNvContentPartPr/>
                <p14:nvPr/>
              </p14:nvContentPartPr>
              <p14:xfrm>
                <a:off x="1529213" y="798187"/>
                <a:ext cx="29880" cy="120600"/>
              </p14:xfrm>
            </p:contentPart>
          </mc:Choice>
          <mc:Fallback xmlns="">
            <p:pic>
              <p:nvPicPr>
                <p:cNvPr id="36" name="Freihand 35">
                  <a:extLst>
                    <a:ext uri="{FF2B5EF4-FFF2-40B4-BE49-F238E27FC236}">
                      <a16:creationId xmlns:a16="http://schemas.microsoft.com/office/drawing/2014/main" id="{9F7F1614-3CAC-4F86-BA7C-6773B3017C14}"/>
                    </a:ext>
                  </a:extLst>
                </p:cNvPr>
                <p:cNvPicPr/>
                <p:nvPr/>
              </p:nvPicPr>
              <p:blipFill>
                <a:blip r:embed="rId68"/>
                <a:stretch>
                  <a:fillRect/>
                </a:stretch>
              </p:blipFill>
              <p:spPr>
                <a:xfrm>
                  <a:off x="1524893" y="793867"/>
                  <a:ext cx="385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7" name="Freihand 36">
                  <a:extLst>
                    <a:ext uri="{FF2B5EF4-FFF2-40B4-BE49-F238E27FC236}">
                      <a16:creationId xmlns:a16="http://schemas.microsoft.com/office/drawing/2014/main" id="{D988A46F-216F-4EFA-A14B-7249D5625AA6}"/>
                    </a:ext>
                  </a:extLst>
                </p14:cNvPr>
                <p14:cNvContentPartPr/>
                <p14:nvPr/>
              </p14:nvContentPartPr>
              <p14:xfrm>
                <a:off x="1461173" y="763987"/>
                <a:ext cx="185760" cy="92160"/>
              </p14:xfrm>
            </p:contentPart>
          </mc:Choice>
          <mc:Fallback xmlns="">
            <p:pic>
              <p:nvPicPr>
                <p:cNvPr id="37" name="Freihand 36">
                  <a:extLst>
                    <a:ext uri="{FF2B5EF4-FFF2-40B4-BE49-F238E27FC236}">
                      <a16:creationId xmlns:a16="http://schemas.microsoft.com/office/drawing/2014/main" id="{D988A46F-216F-4EFA-A14B-7249D5625AA6}"/>
                    </a:ext>
                  </a:extLst>
                </p:cNvPr>
                <p:cNvPicPr/>
                <p:nvPr/>
              </p:nvPicPr>
              <p:blipFill>
                <a:blip r:embed="rId70"/>
                <a:stretch>
                  <a:fillRect/>
                </a:stretch>
              </p:blipFill>
              <p:spPr>
                <a:xfrm>
                  <a:off x="1456853" y="759667"/>
                  <a:ext cx="1944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9" name="Freihand 38">
                  <a:extLst>
                    <a:ext uri="{FF2B5EF4-FFF2-40B4-BE49-F238E27FC236}">
                      <a16:creationId xmlns:a16="http://schemas.microsoft.com/office/drawing/2014/main" id="{91C2F103-5A0B-4705-9F54-6CABB9ED31E4}"/>
                    </a:ext>
                  </a:extLst>
                </p14:cNvPr>
                <p14:cNvContentPartPr/>
                <p14:nvPr/>
              </p14:nvContentPartPr>
              <p14:xfrm>
                <a:off x="1220693" y="932827"/>
                <a:ext cx="482400" cy="149760"/>
              </p14:xfrm>
            </p:contentPart>
          </mc:Choice>
          <mc:Fallback xmlns="">
            <p:pic>
              <p:nvPicPr>
                <p:cNvPr id="39" name="Freihand 38">
                  <a:extLst>
                    <a:ext uri="{FF2B5EF4-FFF2-40B4-BE49-F238E27FC236}">
                      <a16:creationId xmlns:a16="http://schemas.microsoft.com/office/drawing/2014/main" id="{91C2F103-5A0B-4705-9F54-6CABB9ED31E4}"/>
                    </a:ext>
                  </a:extLst>
                </p:cNvPr>
                <p:cNvPicPr/>
                <p:nvPr/>
              </p:nvPicPr>
              <p:blipFill>
                <a:blip r:embed="rId72"/>
                <a:stretch>
                  <a:fillRect/>
                </a:stretch>
              </p:blipFill>
              <p:spPr>
                <a:xfrm>
                  <a:off x="1216373" y="928507"/>
                  <a:ext cx="4910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1" name="Freihand 40">
                  <a:extLst>
                    <a:ext uri="{FF2B5EF4-FFF2-40B4-BE49-F238E27FC236}">
                      <a16:creationId xmlns:a16="http://schemas.microsoft.com/office/drawing/2014/main" id="{5BD11249-AB61-4441-90AA-A07E7275DE31}"/>
                    </a:ext>
                  </a:extLst>
                </p14:cNvPr>
                <p14:cNvContentPartPr/>
                <p14:nvPr/>
              </p14:nvContentPartPr>
              <p14:xfrm>
                <a:off x="1379453" y="1077187"/>
                <a:ext cx="21600" cy="130680"/>
              </p14:xfrm>
            </p:contentPart>
          </mc:Choice>
          <mc:Fallback xmlns="">
            <p:pic>
              <p:nvPicPr>
                <p:cNvPr id="41" name="Freihand 40">
                  <a:extLst>
                    <a:ext uri="{FF2B5EF4-FFF2-40B4-BE49-F238E27FC236}">
                      <a16:creationId xmlns:a16="http://schemas.microsoft.com/office/drawing/2014/main" id="{5BD11249-AB61-4441-90AA-A07E7275DE31}"/>
                    </a:ext>
                  </a:extLst>
                </p:cNvPr>
                <p:cNvPicPr/>
                <p:nvPr/>
              </p:nvPicPr>
              <p:blipFill>
                <a:blip r:embed="rId74"/>
                <a:stretch>
                  <a:fillRect/>
                </a:stretch>
              </p:blipFill>
              <p:spPr>
                <a:xfrm>
                  <a:off x="1375133" y="1072867"/>
                  <a:ext cx="302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2" name="Freihand 41">
                  <a:extLst>
                    <a:ext uri="{FF2B5EF4-FFF2-40B4-BE49-F238E27FC236}">
                      <a16:creationId xmlns:a16="http://schemas.microsoft.com/office/drawing/2014/main" id="{ACD5AD07-A8E5-49CE-9B89-3F23F34605FA}"/>
                    </a:ext>
                  </a:extLst>
                </p14:cNvPr>
                <p14:cNvContentPartPr/>
                <p14:nvPr/>
              </p14:nvContentPartPr>
              <p14:xfrm>
                <a:off x="1396373" y="1023547"/>
                <a:ext cx="86760" cy="147240"/>
              </p14:xfrm>
            </p:contentPart>
          </mc:Choice>
          <mc:Fallback xmlns="">
            <p:pic>
              <p:nvPicPr>
                <p:cNvPr id="42" name="Freihand 41">
                  <a:extLst>
                    <a:ext uri="{FF2B5EF4-FFF2-40B4-BE49-F238E27FC236}">
                      <a16:creationId xmlns:a16="http://schemas.microsoft.com/office/drawing/2014/main" id="{ACD5AD07-A8E5-49CE-9B89-3F23F34605FA}"/>
                    </a:ext>
                  </a:extLst>
                </p:cNvPr>
                <p:cNvPicPr/>
                <p:nvPr/>
              </p:nvPicPr>
              <p:blipFill>
                <a:blip r:embed="rId76"/>
                <a:stretch>
                  <a:fillRect/>
                </a:stretch>
              </p:blipFill>
              <p:spPr>
                <a:xfrm>
                  <a:off x="1392053" y="1019227"/>
                  <a:ext cx="954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3" name="Freihand 42">
                  <a:extLst>
                    <a:ext uri="{FF2B5EF4-FFF2-40B4-BE49-F238E27FC236}">
                      <a16:creationId xmlns:a16="http://schemas.microsoft.com/office/drawing/2014/main" id="{B20A0E45-3B6B-4417-BAA1-24FE36EA665E}"/>
                    </a:ext>
                  </a:extLst>
                </p14:cNvPr>
                <p14:cNvContentPartPr/>
                <p14:nvPr/>
              </p14:nvContentPartPr>
              <p14:xfrm>
                <a:off x="1417613" y="1131187"/>
                <a:ext cx="104400" cy="29520"/>
              </p14:xfrm>
            </p:contentPart>
          </mc:Choice>
          <mc:Fallback xmlns="">
            <p:pic>
              <p:nvPicPr>
                <p:cNvPr id="43" name="Freihand 42">
                  <a:extLst>
                    <a:ext uri="{FF2B5EF4-FFF2-40B4-BE49-F238E27FC236}">
                      <a16:creationId xmlns:a16="http://schemas.microsoft.com/office/drawing/2014/main" id="{B20A0E45-3B6B-4417-BAA1-24FE36EA665E}"/>
                    </a:ext>
                  </a:extLst>
                </p:cNvPr>
                <p:cNvPicPr/>
                <p:nvPr/>
              </p:nvPicPr>
              <p:blipFill>
                <a:blip r:embed="rId78"/>
                <a:stretch>
                  <a:fillRect/>
                </a:stretch>
              </p:blipFill>
              <p:spPr>
                <a:xfrm>
                  <a:off x="1413293" y="1126867"/>
                  <a:ext cx="1130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4" name="Freihand 43">
                  <a:extLst>
                    <a:ext uri="{FF2B5EF4-FFF2-40B4-BE49-F238E27FC236}">
                      <a16:creationId xmlns:a16="http://schemas.microsoft.com/office/drawing/2014/main" id="{BB865A95-58FD-4E7D-A09A-9EC6FC4B527E}"/>
                    </a:ext>
                  </a:extLst>
                </p14:cNvPr>
                <p14:cNvContentPartPr/>
                <p14:nvPr/>
              </p14:nvContentPartPr>
              <p14:xfrm>
                <a:off x="1509053" y="1096987"/>
                <a:ext cx="45000" cy="77400"/>
              </p14:xfrm>
            </p:contentPart>
          </mc:Choice>
          <mc:Fallback xmlns="">
            <p:pic>
              <p:nvPicPr>
                <p:cNvPr id="44" name="Freihand 43">
                  <a:extLst>
                    <a:ext uri="{FF2B5EF4-FFF2-40B4-BE49-F238E27FC236}">
                      <a16:creationId xmlns:a16="http://schemas.microsoft.com/office/drawing/2014/main" id="{BB865A95-58FD-4E7D-A09A-9EC6FC4B527E}"/>
                    </a:ext>
                  </a:extLst>
                </p:cNvPr>
                <p:cNvPicPr/>
                <p:nvPr/>
              </p:nvPicPr>
              <p:blipFill>
                <a:blip r:embed="rId80"/>
                <a:stretch>
                  <a:fillRect/>
                </a:stretch>
              </p:blipFill>
              <p:spPr>
                <a:xfrm>
                  <a:off x="1504733" y="1092667"/>
                  <a:ext cx="536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5" name="Freihand 44">
                  <a:extLst>
                    <a:ext uri="{FF2B5EF4-FFF2-40B4-BE49-F238E27FC236}">
                      <a16:creationId xmlns:a16="http://schemas.microsoft.com/office/drawing/2014/main" id="{C21097ED-3BC8-4931-A1D9-4F1B420C354A}"/>
                    </a:ext>
                  </a:extLst>
                </p14:cNvPr>
                <p14:cNvContentPartPr/>
                <p14:nvPr/>
              </p14:nvContentPartPr>
              <p14:xfrm>
                <a:off x="1585013" y="1093027"/>
                <a:ext cx="69120" cy="141120"/>
              </p14:xfrm>
            </p:contentPart>
          </mc:Choice>
          <mc:Fallback xmlns="">
            <p:pic>
              <p:nvPicPr>
                <p:cNvPr id="45" name="Freihand 44">
                  <a:extLst>
                    <a:ext uri="{FF2B5EF4-FFF2-40B4-BE49-F238E27FC236}">
                      <a16:creationId xmlns:a16="http://schemas.microsoft.com/office/drawing/2014/main" id="{C21097ED-3BC8-4931-A1D9-4F1B420C354A}"/>
                    </a:ext>
                  </a:extLst>
                </p:cNvPr>
                <p:cNvPicPr/>
                <p:nvPr/>
              </p:nvPicPr>
              <p:blipFill>
                <a:blip r:embed="rId82"/>
                <a:stretch>
                  <a:fillRect/>
                </a:stretch>
              </p:blipFill>
              <p:spPr>
                <a:xfrm>
                  <a:off x="1580693" y="1088707"/>
                  <a:ext cx="777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6" name="Freihand 45">
                  <a:extLst>
                    <a:ext uri="{FF2B5EF4-FFF2-40B4-BE49-F238E27FC236}">
                      <a16:creationId xmlns:a16="http://schemas.microsoft.com/office/drawing/2014/main" id="{237695F2-C0AF-4BCF-A852-CCC8B138748F}"/>
                    </a:ext>
                  </a:extLst>
                </p14:cNvPr>
                <p14:cNvContentPartPr/>
                <p14:nvPr/>
              </p14:nvContentPartPr>
              <p14:xfrm>
                <a:off x="1652693" y="1028227"/>
                <a:ext cx="99360" cy="164880"/>
              </p14:xfrm>
            </p:contentPart>
          </mc:Choice>
          <mc:Fallback xmlns="">
            <p:pic>
              <p:nvPicPr>
                <p:cNvPr id="46" name="Freihand 45">
                  <a:extLst>
                    <a:ext uri="{FF2B5EF4-FFF2-40B4-BE49-F238E27FC236}">
                      <a16:creationId xmlns:a16="http://schemas.microsoft.com/office/drawing/2014/main" id="{237695F2-C0AF-4BCF-A852-CCC8B138748F}"/>
                    </a:ext>
                  </a:extLst>
                </p:cNvPr>
                <p:cNvPicPr/>
                <p:nvPr/>
              </p:nvPicPr>
              <p:blipFill>
                <a:blip r:embed="rId84"/>
                <a:stretch>
                  <a:fillRect/>
                </a:stretch>
              </p:blipFill>
              <p:spPr>
                <a:xfrm>
                  <a:off x="1648373" y="1023907"/>
                  <a:ext cx="108000" cy="173520"/>
                </a:xfrm>
                <a:prstGeom prst="rect">
                  <a:avLst/>
                </a:prstGeom>
              </p:spPr>
            </p:pic>
          </mc:Fallback>
        </mc:AlternateContent>
      </p:grpSp>
      <p:grpSp>
        <p:nvGrpSpPr>
          <p:cNvPr id="55" name="Gruppieren 54">
            <a:extLst>
              <a:ext uri="{FF2B5EF4-FFF2-40B4-BE49-F238E27FC236}">
                <a16:creationId xmlns:a16="http://schemas.microsoft.com/office/drawing/2014/main" id="{875011A8-9173-4E5E-A660-F8BC9A662A97}"/>
              </a:ext>
            </a:extLst>
          </p:cNvPr>
          <p:cNvGrpSpPr/>
          <p:nvPr/>
        </p:nvGrpSpPr>
        <p:grpSpPr>
          <a:xfrm>
            <a:off x="1910093" y="765427"/>
            <a:ext cx="852480" cy="232560"/>
            <a:chOff x="1910093" y="765427"/>
            <a:chExt cx="852480" cy="232560"/>
          </a:xfrm>
        </p:grpSpPr>
        <mc:AlternateContent xmlns:mc="http://schemas.openxmlformats.org/markup-compatibility/2006" xmlns:p14="http://schemas.microsoft.com/office/powerpoint/2010/main">
          <mc:Choice Requires="p14">
            <p:contentPart p14:bwMode="auto" r:id="rId85">
              <p14:nvContentPartPr>
                <p14:cNvPr id="48" name="Freihand 47">
                  <a:extLst>
                    <a:ext uri="{FF2B5EF4-FFF2-40B4-BE49-F238E27FC236}">
                      <a16:creationId xmlns:a16="http://schemas.microsoft.com/office/drawing/2014/main" id="{755666FF-977E-4CE1-BB38-ACC60B94CA98}"/>
                    </a:ext>
                  </a:extLst>
                </p14:cNvPr>
                <p14:cNvContentPartPr/>
                <p14:nvPr/>
              </p14:nvContentPartPr>
              <p14:xfrm>
                <a:off x="1910093" y="924907"/>
                <a:ext cx="169200" cy="64800"/>
              </p14:xfrm>
            </p:contentPart>
          </mc:Choice>
          <mc:Fallback xmlns="">
            <p:pic>
              <p:nvPicPr>
                <p:cNvPr id="48" name="Freihand 47">
                  <a:extLst>
                    <a:ext uri="{FF2B5EF4-FFF2-40B4-BE49-F238E27FC236}">
                      <a16:creationId xmlns:a16="http://schemas.microsoft.com/office/drawing/2014/main" id="{755666FF-977E-4CE1-BB38-ACC60B94CA98}"/>
                    </a:ext>
                  </a:extLst>
                </p:cNvPr>
                <p:cNvPicPr/>
                <p:nvPr/>
              </p:nvPicPr>
              <p:blipFill>
                <a:blip r:embed="rId86"/>
                <a:stretch>
                  <a:fillRect/>
                </a:stretch>
              </p:blipFill>
              <p:spPr>
                <a:xfrm>
                  <a:off x="1905773" y="920587"/>
                  <a:ext cx="1778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9" name="Freihand 48">
                  <a:extLst>
                    <a:ext uri="{FF2B5EF4-FFF2-40B4-BE49-F238E27FC236}">
                      <a16:creationId xmlns:a16="http://schemas.microsoft.com/office/drawing/2014/main" id="{81092B92-7766-48BC-988B-C276C2C11113}"/>
                    </a:ext>
                  </a:extLst>
                </p14:cNvPr>
                <p14:cNvContentPartPr/>
                <p14:nvPr/>
              </p14:nvContentPartPr>
              <p14:xfrm>
                <a:off x="2179373" y="834187"/>
                <a:ext cx="103320" cy="163800"/>
              </p14:xfrm>
            </p:contentPart>
          </mc:Choice>
          <mc:Fallback xmlns="">
            <p:pic>
              <p:nvPicPr>
                <p:cNvPr id="49" name="Freihand 48">
                  <a:extLst>
                    <a:ext uri="{FF2B5EF4-FFF2-40B4-BE49-F238E27FC236}">
                      <a16:creationId xmlns:a16="http://schemas.microsoft.com/office/drawing/2014/main" id="{81092B92-7766-48BC-988B-C276C2C11113}"/>
                    </a:ext>
                  </a:extLst>
                </p:cNvPr>
                <p:cNvPicPr/>
                <p:nvPr/>
              </p:nvPicPr>
              <p:blipFill>
                <a:blip r:embed="rId88"/>
                <a:stretch>
                  <a:fillRect/>
                </a:stretch>
              </p:blipFill>
              <p:spPr>
                <a:xfrm>
                  <a:off x="2175053" y="829867"/>
                  <a:ext cx="1119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0" name="Freihand 49">
                  <a:extLst>
                    <a:ext uri="{FF2B5EF4-FFF2-40B4-BE49-F238E27FC236}">
                      <a16:creationId xmlns:a16="http://schemas.microsoft.com/office/drawing/2014/main" id="{CF4190D5-8C59-4327-97B5-DDC09C6B739E}"/>
                    </a:ext>
                  </a:extLst>
                </p14:cNvPr>
                <p14:cNvContentPartPr/>
                <p14:nvPr/>
              </p14:nvContentPartPr>
              <p14:xfrm>
                <a:off x="2336333" y="904387"/>
                <a:ext cx="99360" cy="39600"/>
              </p14:xfrm>
            </p:contentPart>
          </mc:Choice>
          <mc:Fallback xmlns="">
            <p:pic>
              <p:nvPicPr>
                <p:cNvPr id="50" name="Freihand 49">
                  <a:extLst>
                    <a:ext uri="{FF2B5EF4-FFF2-40B4-BE49-F238E27FC236}">
                      <a16:creationId xmlns:a16="http://schemas.microsoft.com/office/drawing/2014/main" id="{CF4190D5-8C59-4327-97B5-DDC09C6B739E}"/>
                    </a:ext>
                  </a:extLst>
                </p:cNvPr>
                <p:cNvPicPr/>
                <p:nvPr/>
              </p:nvPicPr>
              <p:blipFill>
                <a:blip r:embed="rId90"/>
                <a:stretch>
                  <a:fillRect/>
                </a:stretch>
              </p:blipFill>
              <p:spPr>
                <a:xfrm>
                  <a:off x="2332013" y="900067"/>
                  <a:ext cx="1080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1" name="Freihand 50">
                  <a:extLst>
                    <a:ext uri="{FF2B5EF4-FFF2-40B4-BE49-F238E27FC236}">
                      <a16:creationId xmlns:a16="http://schemas.microsoft.com/office/drawing/2014/main" id="{57776508-62B4-4DCB-A231-F241D5C27080}"/>
                    </a:ext>
                  </a:extLst>
                </p14:cNvPr>
                <p14:cNvContentPartPr/>
                <p14:nvPr/>
              </p14:nvContentPartPr>
              <p14:xfrm>
                <a:off x="2461253" y="815827"/>
                <a:ext cx="110160" cy="169920"/>
              </p14:xfrm>
            </p:contentPart>
          </mc:Choice>
          <mc:Fallback xmlns="">
            <p:pic>
              <p:nvPicPr>
                <p:cNvPr id="51" name="Freihand 50">
                  <a:extLst>
                    <a:ext uri="{FF2B5EF4-FFF2-40B4-BE49-F238E27FC236}">
                      <a16:creationId xmlns:a16="http://schemas.microsoft.com/office/drawing/2014/main" id="{57776508-62B4-4DCB-A231-F241D5C27080}"/>
                    </a:ext>
                  </a:extLst>
                </p:cNvPr>
                <p:cNvPicPr/>
                <p:nvPr/>
              </p:nvPicPr>
              <p:blipFill>
                <a:blip r:embed="rId92"/>
                <a:stretch>
                  <a:fillRect/>
                </a:stretch>
              </p:blipFill>
              <p:spPr>
                <a:xfrm>
                  <a:off x="2456933" y="811507"/>
                  <a:ext cx="1188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2" name="Freihand 51">
                  <a:extLst>
                    <a:ext uri="{FF2B5EF4-FFF2-40B4-BE49-F238E27FC236}">
                      <a16:creationId xmlns:a16="http://schemas.microsoft.com/office/drawing/2014/main" id="{C8010248-F397-4935-8A0B-F79235F82268}"/>
                    </a:ext>
                  </a:extLst>
                </p14:cNvPr>
                <p14:cNvContentPartPr/>
                <p14:nvPr/>
              </p14:nvContentPartPr>
              <p14:xfrm>
                <a:off x="2609573" y="822667"/>
                <a:ext cx="51840" cy="102600"/>
              </p14:xfrm>
            </p:contentPart>
          </mc:Choice>
          <mc:Fallback xmlns="">
            <p:pic>
              <p:nvPicPr>
                <p:cNvPr id="52" name="Freihand 51">
                  <a:extLst>
                    <a:ext uri="{FF2B5EF4-FFF2-40B4-BE49-F238E27FC236}">
                      <a16:creationId xmlns:a16="http://schemas.microsoft.com/office/drawing/2014/main" id="{C8010248-F397-4935-8A0B-F79235F82268}"/>
                    </a:ext>
                  </a:extLst>
                </p:cNvPr>
                <p:cNvPicPr/>
                <p:nvPr/>
              </p:nvPicPr>
              <p:blipFill>
                <a:blip r:embed="rId94"/>
                <a:stretch>
                  <a:fillRect/>
                </a:stretch>
              </p:blipFill>
              <p:spPr>
                <a:xfrm>
                  <a:off x="2605253" y="818347"/>
                  <a:ext cx="604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3" name="Freihand 52">
                  <a:extLst>
                    <a:ext uri="{FF2B5EF4-FFF2-40B4-BE49-F238E27FC236}">
                      <a16:creationId xmlns:a16="http://schemas.microsoft.com/office/drawing/2014/main" id="{23D1477C-D4FB-4A06-A748-82731649CA5B}"/>
                    </a:ext>
                  </a:extLst>
                </p14:cNvPr>
                <p14:cNvContentPartPr/>
                <p14:nvPr/>
              </p14:nvContentPartPr>
              <p14:xfrm>
                <a:off x="2560973" y="765427"/>
                <a:ext cx="90720" cy="58320"/>
              </p14:xfrm>
            </p:contentPart>
          </mc:Choice>
          <mc:Fallback xmlns="">
            <p:pic>
              <p:nvPicPr>
                <p:cNvPr id="53" name="Freihand 52">
                  <a:extLst>
                    <a:ext uri="{FF2B5EF4-FFF2-40B4-BE49-F238E27FC236}">
                      <a16:creationId xmlns:a16="http://schemas.microsoft.com/office/drawing/2014/main" id="{23D1477C-D4FB-4A06-A748-82731649CA5B}"/>
                    </a:ext>
                  </a:extLst>
                </p:cNvPr>
                <p:cNvPicPr/>
                <p:nvPr/>
              </p:nvPicPr>
              <p:blipFill>
                <a:blip r:embed="rId96"/>
                <a:stretch>
                  <a:fillRect/>
                </a:stretch>
              </p:blipFill>
              <p:spPr>
                <a:xfrm>
                  <a:off x="2556653" y="761107"/>
                  <a:ext cx="993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4" name="Freihand 53">
                  <a:extLst>
                    <a:ext uri="{FF2B5EF4-FFF2-40B4-BE49-F238E27FC236}">
                      <a16:creationId xmlns:a16="http://schemas.microsoft.com/office/drawing/2014/main" id="{9668344F-ED6E-4FF2-AB77-F795C3E4B0E1}"/>
                    </a:ext>
                  </a:extLst>
                </p14:cNvPr>
                <p14:cNvContentPartPr/>
                <p14:nvPr/>
              </p14:nvContentPartPr>
              <p14:xfrm>
                <a:off x="2699213" y="878827"/>
                <a:ext cx="63360" cy="72000"/>
              </p14:xfrm>
            </p:contentPart>
          </mc:Choice>
          <mc:Fallback xmlns="">
            <p:pic>
              <p:nvPicPr>
                <p:cNvPr id="54" name="Freihand 53">
                  <a:extLst>
                    <a:ext uri="{FF2B5EF4-FFF2-40B4-BE49-F238E27FC236}">
                      <a16:creationId xmlns:a16="http://schemas.microsoft.com/office/drawing/2014/main" id="{9668344F-ED6E-4FF2-AB77-F795C3E4B0E1}"/>
                    </a:ext>
                  </a:extLst>
                </p:cNvPr>
                <p:cNvPicPr/>
                <p:nvPr/>
              </p:nvPicPr>
              <p:blipFill>
                <a:blip r:embed="rId98"/>
                <a:stretch>
                  <a:fillRect/>
                </a:stretch>
              </p:blipFill>
              <p:spPr>
                <a:xfrm>
                  <a:off x="2694893" y="874507"/>
                  <a:ext cx="72000" cy="80640"/>
                </a:xfrm>
                <a:prstGeom prst="rect">
                  <a:avLst/>
                </a:prstGeom>
              </p:spPr>
            </p:pic>
          </mc:Fallback>
        </mc:AlternateContent>
      </p:grpSp>
      <p:grpSp>
        <p:nvGrpSpPr>
          <p:cNvPr id="472092" name="Gruppieren 472091">
            <a:extLst>
              <a:ext uri="{FF2B5EF4-FFF2-40B4-BE49-F238E27FC236}">
                <a16:creationId xmlns:a16="http://schemas.microsoft.com/office/drawing/2014/main" id="{13EC2BC8-F634-4C55-BA00-24AC509C487B}"/>
              </a:ext>
            </a:extLst>
          </p:cNvPr>
          <p:cNvGrpSpPr/>
          <p:nvPr/>
        </p:nvGrpSpPr>
        <p:grpSpPr>
          <a:xfrm>
            <a:off x="2929613" y="769387"/>
            <a:ext cx="370440" cy="277200"/>
            <a:chOff x="2929613" y="769387"/>
            <a:chExt cx="370440" cy="277200"/>
          </a:xfrm>
        </p:grpSpPr>
        <mc:AlternateContent xmlns:mc="http://schemas.openxmlformats.org/markup-compatibility/2006" xmlns:p14="http://schemas.microsoft.com/office/powerpoint/2010/main">
          <mc:Choice Requires="p14">
            <p:contentPart p14:bwMode="auto" r:id="rId99">
              <p14:nvContentPartPr>
                <p14:cNvPr id="472086" name="Freihand 472085">
                  <a:extLst>
                    <a:ext uri="{FF2B5EF4-FFF2-40B4-BE49-F238E27FC236}">
                      <a16:creationId xmlns:a16="http://schemas.microsoft.com/office/drawing/2014/main" id="{A9CB52C2-2987-4EF2-9B8E-7FCDE088CC05}"/>
                    </a:ext>
                  </a:extLst>
                </p14:cNvPr>
                <p14:cNvContentPartPr/>
                <p14:nvPr/>
              </p14:nvContentPartPr>
              <p14:xfrm>
                <a:off x="2929613" y="821227"/>
                <a:ext cx="64440" cy="225360"/>
              </p14:xfrm>
            </p:contentPart>
          </mc:Choice>
          <mc:Fallback xmlns="">
            <p:pic>
              <p:nvPicPr>
                <p:cNvPr id="472086" name="Freihand 472085">
                  <a:extLst>
                    <a:ext uri="{FF2B5EF4-FFF2-40B4-BE49-F238E27FC236}">
                      <a16:creationId xmlns:a16="http://schemas.microsoft.com/office/drawing/2014/main" id="{A9CB52C2-2987-4EF2-9B8E-7FCDE088CC05}"/>
                    </a:ext>
                  </a:extLst>
                </p:cNvPr>
                <p:cNvPicPr/>
                <p:nvPr/>
              </p:nvPicPr>
              <p:blipFill>
                <a:blip r:embed="rId100"/>
                <a:stretch>
                  <a:fillRect/>
                </a:stretch>
              </p:blipFill>
              <p:spPr>
                <a:xfrm>
                  <a:off x="2925293" y="816907"/>
                  <a:ext cx="730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72087" name="Freihand 472086">
                  <a:extLst>
                    <a:ext uri="{FF2B5EF4-FFF2-40B4-BE49-F238E27FC236}">
                      <a16:creationId xmlns:a16="http://schemas.microsoft.com/office/drawing/2014/main" id="{DD32DC44-03F1-428E-AE7E-A49ABD0DE6FD}"/>
                    </a:ext>
                  </a:extLst>
                </p14:cNvPr>
                <p14:cNvContentPartPr/>
                <p14:nvPr/>
              </p14:nvContentPartPr>
              <p14:xfrm>
                <a:off x="3041213" y="867667"/>
                <a:ext cx="16560" cy="5760"/>
              </p14:xfrm>
            </p:contentPart>
          </mc:Choice>
          <mc:Fallback xmlns="">
            <p:pic>
              <p:nvPicPr>
                <p:cNvPr id="472087" name="Freihand 472086">
                  <a:extLst>
                    <a:ext uri="{FF2B5EF4-FFF2-40B4-BE49-F238E27FC236}">
                      <a16:creationId xmlns:a16="http://schemas.microsoft.com/office/drawing/2014/main" id="{DD32DC44-03F1-428E-AE7E-A49ABD0DE6FD}"/>
                    </a:ext>
                  </a:extLst>
                </p:cNvPr>
                <p:cNvPicPr/>
                <p:nvPr/>
              </p:nvPicPr>
              <p:blipFill>
                <a:blip r:embed="rId102"/>
                <a:stretch>
                  <a:fillRect/>
                </a:stretch>
              </p:blipFill>
              <p:spPr>
                <a:xfrm>
                  <a:off x="3036893" y="863347"/>
                  <a:ext cx="252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72088" name="Freihand 472087">
                  <a:extLst>
                    <a:ext uri="{FF2B5EF4-FFF2-40B4-BE49-F238E27FC236}">
                      <a16:creationId xmlns:a16="http://schemas.microsoft.com/office/drawing/2014/main" id="{17B819CF-F1A0-4D10-A0C7-DEA1C08D9615}"/>
                    </a:ext>
                  </a:extLst>
                </p14:cNvPr>
                <p14:cNvContentPartPr/>
                <p14:nvPr/>
              </p14:nvContentPartPr>
              <p14:xfrm>
                <a:off x="3094133" y="769387"/>
                <a:ext cx="147600" cy="95760"/>
              </p14:xfrm>
            </p:contentPart>
          </mc:Choice>
          <mc:Fallback xmlns="">
            <p:pic>
              <p:nvPicPr>
                <p:cNvPr id="472088" name="Freihand 472087">
                  <a:extLst>
                    <a:ext uri="{FF2B5EF4-FFF2-40B4-BE49-F238E27FC236}">
                      <a16:creationId xmlns:a16="http://schemas.microsoft.com/office/drawing/2014/main" id="{17B819CF-F1A0-4D10-A0C7-DEA1C08D9615}"/>
                    </a:ext>
                  </a:extLst>
                </p:cNvPr>
                <p:cNvPicPr/>
                <p:nvPr/>
              </p:nvPicPr>
              <p:blipFill>
                <a:blip r:embed="rId104"/>
                <a:stretch>
                  <a:fillRect/>
                </a:stretch>
              </p:blipFill>
              <p:spPr>
                <a:xfrm>
                  <a:off x="3089813" y="765067"/>
                  <a:ext cx="1562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72091" name="Freihand 472090">
                  <a:extLst>
                    <a:ext uri="{FF2B5EF4-FFF2-40B4-BE49-F238E27FC236}">
                      <a16:creationId xmlns:a16="http://schemas.microsoft.com/office/drawing/2014/main" id="{8D39E32B-22FE-4744-AF02-0F90915AF3A3}"/>
                    </a:ext>
                  </a:extLst>
                </p14:cNvPr>
                <p14:cNvContentPartPr/>
                <p14:nvPr/>
              </p14:nvContentPartPr>
              <p14:xfrm>
                <a:off x="3288173" y="833827"/>
                <a:ext cx="11880" cy="27000"/>
              </p14:xfrm>
            </p:contentPart>
          </mc:Choice>
          <mc:Fallback xmlns="">
            <p:pic>
              <p:nvPicPr>
                <p:cNvPr id="472091" name="Freihand 472090">
                  <a:extLst>
                    <a:ext uri="{FF2B5EF4-FFF2-40B4-BE49-F238E27FC236}">
                      <a16:creationId xmlns:a16="http://schemas.microsoft.com/office/drawing/2014/main" id="{8D39E32B-22FE-4744-AF02-0F90915AF3A3}"/>
                    </a:ext>
                  </a:extLst>
                </p:cNvPr>
                <p:cNvPicPr/>
                <p:nvPr/>
              </p:nvPicPr>
              <p:blipFill>
                <a:blip r:embed="rId106"/>
                <a:stretch>
                  <a:fillRect/>
                </a:stretch>
              </p:blipFill>
              <p:spPr>
                <a:xfrm>
                  <a:off x="3283853" y="829507"/>
                  <a:ext cx="20520" cy="35640"/>
                </a:xfrm>
                <a:prstGeom prst="rect">
                  <a:avLst/>
                </a:prstGeom>
              </p:spPr>
            </p:pic>
          </mc:Fallback>
        </mc:AlternateContent>
      </p:grpSp>
      <p:grpSp>
        <p:nvGrpSpPr>
          <p:cNvPr id="472111" name="Gruppieren 472110">
            <a:extLst>
              <a:ext uri="{FF2B5EF4-FFF2-40B4-BE49-F238E27FC236}">
                <a16:creationId xmlns:a16="http://schemas.microsoft.com/office/drawing/2014/main" id="{92D96546-2C9C-47B3-88FE-6C82EDE479E3}"/>
              </a:ext>
            </a:extLst>
          </p:cNvPr>
          <p:cNvGrpSpPr/>
          <p:nvPr/>
        </p:nvGrpSpPr>
        <p:grpSpPr>
          <a:xfrm>
            <a:off x="1888853" y="5455147"/>
            <a:ext cx="2118240" cy="911520"/>
            <a:chOff x="1888853" y="5455147"/>
            <a:chExt cx="2118240" cy="911520"/>
          </a:xfrm>
        </p:grpSpPr>
        <mc:AlternateContent xmlns:mc="http://schemas.openxmlformats.org/markup-compatibility/2006" xmlns:p14="http://schemas.microsoft.com/office/powerpoint/2010/main">
          <mc:Choice Requires="p14">
            <p:contentPart p14:bwMode="auto" r:id="rId107">
              <p14:nvContentPartPr>
                <p14:cNvPr id="56" name="Freihand 55">
                  <a:extLst>
                    <a:ext uri="{FF2B5EF4-FFF2-40B4-BE49-F238E27FC236}">
                      <a16:creationId xmlns:a16="http://schemas.microsoft.com/office/drawing/2014/main" id="{D18AB0E2-E66A-4804-B1CE-4765FFCB0993}"/>
                    </a:ext>
                  </a:extLst>
                </p14:cNvPr>
                <p14:cNvContentPartPr/>
                <p14:nvPr/>
              </p14:nvContentPartPr>
              <p14:xfrm>
                <a:off x="1888853" y="5744227"/>
                <a:ext cx="103320" cy="181080"/>
              </p14:xfrm>
            </p:contentPart>
          </mc:Choice>
          <mc:Fallback xmlns="">
            <p:pic>
              <p:nvPicPr>
                <p:cNvPr id="56" name="Freihand 55">
                  <a:extLst>
                    <a:ext uri="{FF2B5EF4-FFF2-40B4-BE49-F238E27FC236}">
                      <a16:creationId xmlns:a16="http://schemas.microsoft.com/office/drawing/2014/main" id="{D18AB0E2-E66A-4804-B1CE-4765FFCB0993}"/>
                    </a:ext>
                  </a:extLst>
                </p:cNvPr>
                <p:cNvPicPr/>
                <p:nvPr/>
              </p:nvPicPr>
              <p:blipFill>
                <a:blip r:embed="rId108"/>
                <a:stretch>
                  <a:fillRect/>
                </a:stretch>
              </p:blipFill>
              <p:spPr>
                <a:xfrm>
                  <a:off x="1884533" y="5739907"/>
                  <a:ext cx="1119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7" name="Freihand 56">
                  <a:extLst>
                    <a:ext uri="{FF2B5EF4-FFF2-40B4-BE49-F238E27FC236}">
                      <a16:creationId xmlns:a16="http://schemas.microsoft.com/office/drawing/2014/main" id="{2DA939DE-7BEE-4AE1-87B1-C5BF6DFBEEDD}"/>
                    </a:ext>
                  </a:extLst>
                </p14:cNvPr>
                <p14:cNvContentPartPr/>
                <p14:nvPr/>
              </p14:nvContentPartPr>
              <p14:xfrm>
                <a:off x="1989653" y="5790307"/>
                <a:ext cx="126000" cy="108720"/>
              </p14:xfrm>
            </p:contentPart>
          </mc:Choice>
          <mc:Fallback xmlns="">
            <p:pic>
              <p:nvPicPr>
                <p:cNvPr id="57" name="Freihand 56">
                  <a:extLst>
                    <a:ext uri="{FF2B5EF4-FFF2-40B4-BE49-F238E27FC236}">
                      <a16:creationId xmlns:a16="http://schemas.microsoft.com/office/drawing/2014/main" id="{2DA939DE-7BEE-4AE1-87B1-C5BF6DFBEEDD}"/>
                    </a:ext>
                  </a:extLst>
                </p:cNvPr>
                <p:cNvPicPr/>
                <p:nvPr/>
              </p:nvPicPr>
              <p:blipFill>
                <a:blip r:embed="rId110"/>
                <a:stretch>
                  <a:fillRect/>
                </a:stretch>
              </p:blipFill>
              <p:spPr>
                <a:xfrm>
                  <a:off x="1985333" y="5785987"/>
                  <a:ext cx="1346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8" name="Freihand 57">
                  <a:extLst>
                    <a:ext uri="{FF2B5EF4-FFF2-40B4-BE49-F238E27FC236}">
                      <a16:creationId xmlns:a16="http://schemas.microsoft.com/office/drawing/2014/main" id="{817FEC45-019C-4F63-ACA0-E09BC9A12CBC}"/>
                    </a:ext>
                  </a:extLst>
                </p14:cNvPr>
                <p14:cNvContentPartPr/>
                <p14:nvPr/>
              </p14:nvContentPartPr>
              <p14:xfrm>
                <a:off x="2135453" y="5775907"/>
                <a:ext cx="160200" cy="65160"/>
              </p14:xfrm>
            </p:contentPart>
          </mc:Choice>
          <mc:Fallback xmlns="">
            <p:pic>
              <p:nvPicPr>
                <p:cNvPr id="58" name="Freihand 57">
                  <a:extLst>
                    <a:ext uri="{FF2B5EF4-FFF2-40B4-BE49-F238E27FC236}">
                      <a16:creationId xmlns:a16="http://schemas.microsoft.com/office/drawing/2014/main" id="{817FEC45-019C-4F63-ACA0-E09BC9A12CBC}"/>
                    </a:ext>
                  </a:extLst>
                </p:cNvPr>
                <p:cNvPicPr/>
                <p:nvPr/>
              </p:nvPicPr>
              <p:blipFill>
                <a:blip r:embed="rId112"/>
                <a:stretch>
                  <a:fillRect/>
                </a:stretch>
              </p:blipFill>
              <p:spPr>
                <a:xfrm>
                  <a:off x="2131133" y="5771587"/>
                  <a:ext cx="1688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9" name="Freihand 58">
                  <a:extLst>
                    <a:ext uri="{FF2B5EF4-FFF2-40B4-BE49-F238E27FC236}">
                      <a16:creationId xmlns:a16="http://schemas.microsoft.com/office/drawing/2014/main" id="{2184EDF2-A975-4759-9117-3E1D039AF342}"/>
                    </a:ext>
                  </a:extLst>
                </p14:cNvPr>
                <p14:cNvContentPartPr/>
                <p14:nvPr/>
              </p14:nvContentPartPr>
              <p14:xfrm>
                <a:off x="2328413" y="5681227"/>
                <a:ext cx="148680" cy="172080"/>
              </p14:xfrm>
            </p:contentPart>
          </mc:Choice>
          <mc:Fallback xmlns="">
            <p:pic>
              <p:nvPicPr>
                <p:cNvPr id="59" name="Freihand 58">
                  <a:extLst>
                    <a:ext uri="{FF2B5EF4-FFF2-40B4-BE49-F238E27FC236}">
                      <a16:creationId xmlns:a16="http://schemas.microsoft.com/office/drawing/2014/main" id="{2184EDF2-A975-4759-9117-3E1D039AF342}"/>
                    </a:ext>
                  </a:extLst>
                </p:cNvPr>
                <p:cNvPicPr/>
                <p:nvPr/>
              </p:nvPicPr>
              <p:blipFill>
                <a:blip r:embed="rId114"/>
                <a:stretch>
                  <a:fillRect/>
                </a:stretch>
              </p:blipFill>
              <p:spPr>
                <a:xfrm>
                  <a:off x="2324093" y="5676907"/>
                  <a:ext cx="1573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0" name="Freihand 59">
                  <a:extLst>
                    <a:ext uri="{FF2B5EF4-FFF2-40B4-BE49-F238E27FC236}">
                      <a16:creationId xmlns:a16="http://schemas.microsoft.com/office/drawing/2014/main" id="{5D7F3E48-BC57-4D58-A8DC-771A733CC803}"/>
                    </a:ext>
                  </a:extLst>
                </p14:cNvPr>
                <p14:cNvContentPartPr/>
                <p14:nvPr/>
              </p14:nvContentPartPr>
              <p14:xfrm>
                <a:off x="2507333" y="5680867"/>
                <a:ext cx="34200" cy="66960"/>
              </p14:xfrm>
            </p:contentPart>
          </mc:Choice>
          <mc:Fallback xmlns="">
            <p:pic>
              <p:nvPicPr>
                <p:cNvPr id="60" name="Freihand 59">
                  <a:extLst>
                    <a:ext uri="{FF2B5EF4-FFF2-40B4-BE49-F238E27FC236}">
                      <a16:creationId xmlns:a16="http://schemas.microsoft.com/office/drawing/2014/main" id="{5D7F3E48-BC57-4D58-A8DC-771A733CC803}"/>
                    </a:ext>
                  </a:extLst>
                </p:cNvPr>
                <p:cNvPicPr/>
                <p:nvPr/>
              </p:nvPicPr>
              <p:blipFill>
                <a:blip r:embed="rId116"/>
                <a:stretch>
                  <a:fillRect/>
                </a:stretch>
              </p:blipFill>
              <p:spPr>
                <a:xfrm>
                  <a:off x="2503013" y="5676547"/>
                  <a:ext cx="428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1" name="Freihand 60">
                  <a:extLst>
                    <a:ext uri="{FF2B5EF4-FFF2-40B4-BE49-F238E27FC236}">
                      <a16:creationId xmlns:a16="http://schemas.microsoft.com/office/drawing/2014/main" id="{C96CC6B0-0CF2-4B43-BF43-FC48BC725740}"/>
                    </a:ext>
                  </a:extLst>
                </p14:cNvPr>
                <p14:cNvContentPartPr/>
                <p14:nvPr/>
              </p14:nvContentPartPr>
              <p14:xfrm>
                <a:off x="2598413" y="5562427"/>
                <a:ext cx="315720" cy="149040"/>
              </p14:xfrm>
            </p:contentPart>
          </mc:Choice>
          <mc:Fallback xmlns="">
            <p:pic>
              <p:nvPicPr>
                <p:cNvPr id="61" name="Freihand 60">
                  <a:extLst>
                    <a:ext uri="{FF2B5EF4-FFF2-40B4-BE49-F238E27FC236}">
                      <a16:creationId xmlns:a16="http://schemas.microsoft.com/office/drawing/2014/main" id="{C96CC6B0-0CF2-4B43-BF43-FC48BC725740}"/>
                    </a:ext>
                  </a:extLst>
                </p:cNvPr>
                <p:cNvPicPr/>
                <p:nvPr/>
              </p:nvPicPr>
              <p:blipFill>
                <a:blip r:embed="rId118"/>
                <a:stretch>
                  <a:fillRect/>
                </a:stretch>
              </p:blipFill>
              <p:spPr>
                <a:xfrm>
                  <a:off x="2594093" y="5558107"/>
                  <a:ext cx="3243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3" name="Freihand 62">
                  <a:extLst>
                    <a:ext uri="{FF2B5EF4-FFF2-40B4-BE49-F238E27FC236}">
                      <a16:creationId xmlns:a16="http://schemas.microsoft.com/office/drawing/2014/main" id="{89053135-8EAF-4504-A77E-DD4546874F28}"/>
                    </a:ext>
                  </a:extLst>
                </p14:cNvPr>
                <p14:cNvContentPartPr/>
                <p14:nvPr/>
              </p14:nvContentPartPr>
              <p14:xfrm>
                <a:off x="3036893" y="5476027"/>
                <a:ext cx="172080" cy="113400"/>
              </p14:xfrm>
            </p:contentPart>
          </mc:Choice>
          <mc:Fallback xmlns="">
            <p:pic>
              <p:nvPicPr>
                <p:cNvPr id="63" name="Freihand 62">
                  <a:extLst>
                    <a:ext uri="{FF2B5EF4-FFF2-40B4-BE49-F238E27FC236}">
                      <a16:creationId xmlns:a16="http://schemas.microsoft.com/office/drawing/2014/main" id="{89053135-8EAF-4504-A77E-DD4546874F28}"/>
                    </a:ext>
                  </a:extLst>
                </p:cNvPr>
                <p:cNvPicPr/>
                <p:nvPr/>
              </p:nvPicPr>
              <p:blipFill>
                <a:blip r:embed="rId120"/>
                <a:stretch>
                  <a:fillRect/>
                </a:stretch>
              </p:blipFill>
              <p:spPr>
                <a:xfrm>
                  <a:off x="3032573" y="5471707"/>
                  <a:ext cx="1807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472064" name="Freihand 472063">
                  <a:extLst>
                    <a:ext uri="{FF2B5EF4-FFF2-40B4-BE49-F238E27FC236}">
                      <a16:creationId xmlns:a16="http://schemas.microsoft.com/office/drawing/2014/main" id="{25B2187D-19E1-4F61-8184-15EAE20E27AE}"/>
                    </a:ext>
                  </a:extLst>
                </p14:cNvPr>
                <p14:cNvContentPartPr/>
                <p14:nvPr/>
              </p14:nvContentPartPr>
              <p14:xfrm>
                <a:off x="3230213" y="5455147"/>
                <a:ext cx="85320" cy="88200"/>
              </p14:xfrm>
            </p:contentPart>
          </mc:Choice>
          <mc:Fallback xmlns="">
            <p:pic>
              <p:nvPicPr>
                <p:cNvPr id="472064" name="Freihand 472063">
                  <a:extLst>
                    <a:ext uri="{FF2B5EF4-FFF2-40B4-BE49-F238E27FC236}">
                      <a16:creationId xmlns:a16="http://schemas.microsoft.com/office/drawing/2014/main" id="{25B2187D-19E1-4F61-8184-15EAE20E27AE}"/>
                    </a:ext>
                  </a:extLst>
                </p:cNvPr>
                <p:cNvPicPr/>
                <p:nvPr/>
              </p:nvPicPr>
              <p:blipFill>
                <a:blip r:embed="rId122"/>
                <a:stretch>
                  <a:fillRect/>
                </a:stretch>
              </p:blipFill>
              <p:spPr>
                <a:xfrm>
                  <a:off x="3225893" y="5450827"/>
                  <a:ext cx="939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472065" name="Freihand 472064">
                  <a:extLst>
                    <a:ext uri="{FF2B5EF4-FFF2-40B4-BE49-F238E27FC236}">
                      <a16:creationId xmlns:a16="http://schemas.microsoft.com/office/drawing/2014/main" id="{4151316A-59EA-47B6-8C6A-B87BBBA56124}"/>
                    </a:ext>
                  </a:extLst>
                </p14:cNvPr>
                <p14:cNvContentPartPr/>
                <p14:nvPr/>
              </p14:nvContentPartPr>
              <p14:xfrm>
                <a:off x="2112413" y="5634787"/>
                <a:ext cx="117000" cy="72720"/>
              </p14:xfrm>
            </p:contentPart>
          </mc:Choice>
          <mc:Fallback xmlns="">
            <p:pic>
              <p:nvPicPr>
                <p:cNvPr id="472065" name="Freihand 472064">
                  <a:extLst>
                    <a:ext uri="{FF2B5EF4-FFF2-40B4-BE49-F238E27FC236}">
                      <a16:creationId xmlns:a16="http://schemas.microsoft.com/office/drawing/2014/main" id="{4151316A-59EA-47B6-8C6A-B87BBBA56124}"/>
                    </a:ext>
                  </a:extLst>
                </p:cNvPr>
                <p:cNvPicPr/>
                <p:nvPr/>
              </p:nvPicPr>
              <p:blipFill>
                <a:blip r:embed="rId124"/>
                <a:stretch>
                  <a:fillRect/>
                </a:stretch>
              </p:blipFill>
              <p:spPr>
                <a:xfrm>
                  <a:off x="2108093" y="5630467"/>
                  <a:ext cx="1256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472072" name="Freihand 472071">
                  <a:extLst>
                    <a:ext uri="{FF2B5EF4-FFF2-40B4-BE49-F238E27FC236}">
                      <a16:creationId xmlns:a16="http://schemas.microsoft.com/office/drawing/2014/main" id="{245E5212-2476-4333-8B9C-0CCF465855B2}"/>
                    </a:ext>
                  </a:extLst>
                </p14:cNvPr>
                <p14:cNvContentPartPr/>
                <p14:nvPr/>
              </p14:nvContentPartPr>
              <p14:xfrm>
                <a:off x="2041133" y="6046987"/>
                <a:ext cx="65880" cy="109800"/>
              </p14:xfrm>
            </p:contentPart>
          </mc:Choice>
          <mc:Fallback xmlns="">
            <p:pic>
              <p:nvPicPr>
                <p:cNvPr id="472072" name="Freihand 472071">
                  <a:extLst>
                    <a:ext uri="{FF2B5EF4-FFF2-40B4-BE49-F238E27FC236}">
                      <a16:creationId xmlns:a16="http://schemas.microsoft.com/office/drawing/2014/main" id="{245E5212-2476-4333-8B9C-0CCF465855B2}"/>
                    </a:ext>
                  </a:extLst>
                </p:cNvPr>
                <p:cNvPicPr/>
                <p:nvPr/>
              </p:nvPicPr>
              <p:blipFill>
                <a:blip r:embed="rId126"/>
                <a:stretch>
                  <a:fillRect/>
                </a:stretch>
              </p:blipFill>
              <p:spPr>
                <a:xfrm>
                  <a:off x="2036813" y="6042667"/>
                  <a:ext cx="745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472073" name="Freihand 472072">
                  <a:extLst>
                    <a:ext uri="{FF2B5EF4-FFF2-40B4-BE49-F238E27FC236}">
                      <a16:creationId xmlns:a16="http://schemas.microsoft.com/office/drawing/2014/main" id="{4A006009-67B9-4CAC-BE2E-D6B7FB39494E}"/>
                    </a:ext>
                  </a:extLst>
                </p14:cNvPr>
                <p14:cNvContentPartPr/>
                <p14:nvPr/>
              </p14:nvContentPartPr>
              <p14:xfrm>
                <a:off x="2044733" y="6013867"/>
                <a:ext cx="83520" cy="139320"/>
              </p14:xfrm>
            </p:contentPart>
          </mc:Choice>
          <mc:Fallback xmlns="">
            <p:pic>
              <p:nvPicPr>
                <p:cNvPr id="472073" name="Freihand 472072">
                  <a:extLst>
                    <a:ext uri="{FF2B5EF4-FFF2-40B4-BE49-F238E27FC236}">
                      <a16:creationId xmlns:a16="http://schemas.microsoft.com/office/drawing/2014/main" id="{4A006009-67B9-4CAC-BE2E-D6B7FB39494E}"/>
                    </a:ext>
                  </a:extLst>
                </p:cNvPr>
                <p:cNvPicPr/>
                <p:nvPr/>
              </p:nvPicPr>
              <p:blipFill>
                <a:blip r:embed="rId128"/>
                <a:stretch>
                  <a:fillRect/>
                </a:stretch>
              </p:blipFill>
              <p:spPr>
                <a:xfrm>
                  <a:off x="2040413" y="6009547"/>
                  <a:ext cx="921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472074" name="Freihand 472073">
                  <a:extLst>
                    <a:ext uri="{FF2B5EF4-FFF2-40B4-BE49-F238E27FC236}">
                      <a16:creationId xmlns:a16="http://schemas.microsoft.com/office/drawing/2014/main" id="{679705E0-D269-4B7A-8CA5-456C8365A8C6}"/>
                    </a:ext>
                  </a:extLst>
                </p14:cNvPr>
                <p14:cNvContentPartPr/>
                <p14:nvPr/>
              </p14:nvContentPartPr>
              <p14:xfrm>
                <a:off x="2173253" y="5967787"/>
                <a:ext cx="81720" cy="140040"/>
              </p14:xfrm>
            </p:contentPart>
          </mc:Choice>
          <mc:Fallback xmlns="">
            <p:pic>
              <p:nvPicPr>
                <p:cNvPr id="472074" name="Freihand 472073">
                  <a:extLst>
                    <a:ext uri="{FF2B5EF4-FFF2-40B4-BE49-F238E27FC236}">
                      <a16:creationId xmlns:a16="http://schemas.microsoft.com/office/drawing/2014/main" id="{679705E0-D269-4B7A-8CA5-456C8365A8C6}"/>
                    </a:ext>
                  </a:extLst>
                </p:cNvPr>
                <p:cNvPicPr/>
                <p:nvPr/>
              </p:nvPicPr>
              <p:blipFill>
                <a:blip r:embed="rId130"/>
                <a:stretch>
                  <a:fillRect/>
                </a:stretch>
              </p:blipFill>
              <p:spPr>
                <a:xfrm>
                  <a:off x="2168933" y="5963467"/>
                  <a:ext cx="903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72075" name="Freihand 472074">
                  <a:extLst>
                    <a:ext uri="{FF2B5EF4-FFF2-40B4-BE49-F238E27FC236}">
                      <a16:creationId xmlns:a16="http://schemas.microsoft.com/office/drawing/2014/main" id="{F268D72C-4A2D-47D2-BA77-E07EDF422BA9}"/>
                    </a:ext>
                  </a:extLst>
                </p14:cNvPr>
                <p14:cNvContentPartPr/>
                <p14:nvPr/>
              </p14:nvContentPartPr>
              <p14:xfrm>
                <a:off x="2355773" y="5965987"/>
                <a:ext cx="18360" cy="66600"/>
              </p14:xfrm>
            </p:contentPart>
          </mc:Choice>
          <mc:Fallback xmlns="">
            <p:pic>
              <p:nvPicPr>
                <p:cNvPr id="472075" name="Freihand 472074">
                  <a:extLst>
                    <a:ext uri="{FF2B5EF4-FFF2-40B4-BE49-F238E27FC236}">
                      <a16:creationId xmlns:a16="http://schemas.microsoft.com/office/drawing/2014/main" id="{F268D72C-4A2D-47D2-BA77-E07EDF422BA9}"/>
                    </a:ext>
                  </a:extLst>
                </p:cNvPr>
                <p:cNvPicPr/>
                <p:nvPr/>
              </p:nvPicPr>
              <p:blipFill>
                <a:blip r:embed="rId132"/>
                <a:stretch>
                  <a:fillRect/>
                </a:stretch>
              </p:blipFill>
              <p:spPr>
                <a:xfrm>
                  <a:off x="2351453" y="5961667"/>
                  <a:ext cx="270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72076" name="Freihand 472075">
                  <a:extLst>
                    <a:ext uri="{FF2B5EF4-FFF2-40B4-BE49-F238E27FC236}">
                      <a16:creationId xmlns:a16="http://schemas.microsoft.com/office/drawing/2014/main" id="{B7A09100-1C07-48A8-B53E-9871A4E77A3C}"/>
                    </a:ext>
                  </a:extLst>
                </p14:cNvPr>
                <p14:cNvContentPartPr/>
                <p14:nvPr/>
              </p14:nvContentPartPr>
              <p14:xfrm>
                <a:off x="2294573" y="5916307"/>
                <a:ext cx="110880" cy="106200"/>
              </p14:xfrm>
            </p:contentPart>
          </mc:Choice>
          <mc:Fallback xmlns="">
            <p:pic>
              <p:nvPicPr>
                <p:cNvPr id="472076" name="Freihand 472075">
                  <a:extLst>
                    <a:ext uri="{FF2B5EF4-FFF2-40B4-BE49-F238E27FC236}">
                      <a16:creationId xmlns:a16="http://schemas.microsoft.com/office/drawing/2014/main" id="{B7A09100-1C07-48A8-B53E-9871A4E77A3C}"/>
                    </a:ext>
                  </a:extLst>
                </p:cNvPr>
                <p:cNvPicPr/>
                <p:nvPr/>
              </p:nvPicPr>
              <p:blipFill>
                <a:blip r:embed="rId134"/>
                <a:stretch>
                  <a:fillRect/>
                </a:stretch>
              </p:blipFill>
              <p:spPr>
                <a:xfrm>
                  <a:off x="2290253" y="5911987"/>
                  <a:ext cx="1195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72077" name="Freihand 472076">
                  <a:extLst>
                    <a:ext uri="{FF2B5EF4-FFF2-40B4-BE49-F238E27FC236}">
                      <a16:creationId xmlns:a16="http://schemas.microsoft.com/office/drawing/2014/main" id="{A1B9FB95-CA36-4527-8259-7E173414C53F}"/>
                    </a:ext>
                  </a:extLst>
                </p14:cNvPr>
                <p14:cNvContentPartPr/>
                <p14:nvPr/>
              </p14:nvContentPartPr>
              <p14:xfrm>
                <a:off x="2470253" y="5901547"/>
                <a:ext cx="14400" cy="110160"/>
              </p14:xfrm>
            </p:contentPart>
          </mc:Choice>
          <mc:Fallback xmlns="">
            <p:pic>
              <p:nvPicPr>
                <p:cNvPr id="472077" name="Freihand 472076">
                  <a:extLst>
                    <a:ext uri="{FF2B5EF4-FFF2-40B4-BE49-F238E27FC236}">
                      <a16:creationId xmlns:a16="http://schemas.microsoft.com/office/drawing/2014/main" id="{A1B9FB95-CA36-4527-8259-7E173414C53F}"/>
                    </a:ext>
                  </a:extLst>
                </p:cNvPr>
                <p:cNvPicPr/>
                <p:nvPr/>
              </p:nvPicPr>
              <p:blipFill>
                <a:blip r:embed="rId136"/>
                <a:stretch>
                  <a:fillRect/>
                </a:stretch>
              </p:blipFill>
              <p:spPr>
                <a:xfrm>
                  <a:off x="2465933" y="5897227"/>
                  <a:ext cx="230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72078" name="Freihand 472077">
                  <a:extLst>
                    <a:ext uri="{FF2B5EF4-FFF2-40B4-BE49-F238E27FC236}">
                      <a16:creationId xmlns:a16="http://schemas.microsoft.com/office/drawing/2014/main" id="{CC2CB537-BE36-4800-8086-A08A0E82B951}"/>
                    </a:ext>
                  </a:extLst>
                </p14:cNvPr>
                <p14:cNvContentPartPr/>
                <p14:nvPr/>
              </p14:nvContentPartPr>
              <p14:xfrm>
                <a:off x="2684093" y="5863027"/>
                <a:ext cx="120600" cy="73080"/>
              </p14:xfrm>
            </p:contentPart>
          </mc:Choice>
          <mc:Fallback xmlns="">
            <p:pic>
              <p:nvPicPr>
                <p:cNvPr id="472078" name="Freihand 472077">
                  <a:extLst>
                    <a:ext uri="{FF2B5EF4-FFF2-40B4-BE49-F238E27FC236}">
                      <a16:creationId xmlns:a16="http://schemas.microsoft.com/office/drawing/2014/main" id="{CC2CB537-BE36-4800-8086-A08A0E82B951}"/>
                    </a:ext>
                  </a:extLst>
                </p:cNvPr>
                <p:cNvPicPr/>
                <p:nvPr/>
              </p:nvPicPr>
              <p:blipFill>
                <a:blip r:embed="rId138"/>
                <a:stretch>
                  <a:fillRect/>
                </a:stretch>
              </p:blipFill>
              <p:spPr>
                <a:xfrm>
                  <a:off x="2679773" y="5858707"/>
                  <a:ext cx="1292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72079" name="Freihand 472078">
                  <a:extLst>
                    <a:ext uri="{FF2B5EF4-FFF2-40B4-BE49-F238E27FC236}">
                      <a16:creationId xmlns:a16="http://schemas.microsoft.com/office/drawing/2014/main" id="{9ED3C97A-6D7E-4656-8A19-FFD5ACE329E4}"/>
                    </a:ext>
                  </a:extLst>
                </p14:cNvPr>
                <p14:cNvContentPartPr/>
                <p14:nvPr/>
              </p14:nvContentPartPr>
              <p14:xfrm>
                <a:off x="2918093" y="5755027"/>
                <a:ext cx="77040" cy="133920"/>
              </p14:xfrm>
            </p:contentPart>
          </mc:Choice>
          <mc:Fallback xmlns="">
            <p:pic>
              <p:nvPicPr>
                <p:cNvPr id="472079" name="Freihand 472078">
                  <a:extLst>
                    <a:ext uri="{FF2B5EF4-FFF2-40B4-BE49-F238E27FC236}">
                      <a16:creationId xmlns:a16="http://schemas.microsoft.com/office/drawing/2014/main" id="{9ED3C97A-6D7E-4656-8A19-FFD5ACE329E4}"/>
                    </a:ext>
                  </a:extLst>
                </p:cNvPr>
                <p:cNvPicPr/>
                <p:nvPr/>
              </p:nvPicPr>
              <p:blipFill>
                <a:blip r:embed="rId140"/>
                <a:stretch>
                  <a:fillRect/>
                </a:stretch>
              </p:blipFill>
              <p:spPr>
                <a:xfrm>
                  <a:off x="2913773" y="5750707"/>
                  <a:ext cx="856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472080" name="Freihand 472079">
                  <a:extLst>
                    <a:ext uri="{FF2B5EF4-FFF2-40B4-BE49-F238E27FC236}">
                      <a16:creationId xmlns:a16="http://schemas.microsoft.com/office/drawing/2014/main" id="{687C9B84-28CA-425E-9217-13FC246ADDC4}"/>
                    </a:ext>
                  </a:extLst>
                </p14:cNvPr>
                <p14:cNvContentPartPr/>
                <p14:nvPr/>
              </p14:nvContentPartPr>
              <p14:xfrm>
                <a:off x="3094853" y="5714347"/>
                <a:ext cx="42840" cy="110520"/>
              </p14:xfrm>
            </p:contentPart>
          </mc:Choice>
          <mc:Fallback xmlns="">
            <p:pic>
              <p:nvPicPr>
                <p:cNvPr id="472080" name="Freihand 472079">
                  <a:extLst>
                    <a:ext uri="{FF2B5EF4-FFF2-40B4-BE49-F238E27FC236}">
                      <a16:creationId xmlns:a16="http://schemas.microsoft.com/office/drawing/2014/main" id="{687C9B84-28CA-425E-9217-13FC246ADDC4}"/>
                    </a:ext>
                  </a:extLst>
                </p:cNvPr>
                <p:cNvPicPr/>
                <p:nvPr/>
              </p:nvPicPr>
              <p:blipFill>
                <a:blip r:embed="rId142"/>
                <a:stretch>
                  <a:fillRect/>
                </a:stretch>
              </p:blipFill>
              <p:spPr>
                <a:xfrm>
                  <a:off x="3090533" y="5710027"/>
                  <a:ext cx="514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472081" name="Freihand 472080">
                  <a:extLst>
                    <a:ext uri="{FF2B5EF4-FFF2-40B4-BE49-F238E27FC236}">
                      <a16:creationId xmlns:a16="http://schemas.microsoft.com/office/drawing/2014/main" id="{7F017B49-2732-45BF-AE5B-4E7EF2A08007}"/>
                    </a:ext>
                  </a:extLst>
                </p14:cNvPr>
                <p14:cNvContentPartPr/>
                <p14:nvPr/>
              </p14:nvContentPartPr>
              <p14:xfrm>
                <a:off x="3010613" y="5695627"/>
                <a:ext cx="50400" cy="75960"/>
              </p14:xfrm>
            </p:contentPart>
          </mc:Choice>
          <mc:Fallback xmlns="">
            <p:pic>
              <p:nvPicPr>
                <p:cNvPr id="472081" name="Freihand 472080">
                  <a:extLst>
                    <a:ext uri="{FF2B5EF4-FFF2-40B4-BE49-F238E27FC236}">
                      <a16:creationId xmlns:a16="http://schemas.microsoft.com/office/drawing/2014/main" id="{7F017B49-2732-45BF-AE5B-4E7EF2A08007}"/>
                    </a:ext>
                  </a:extLst>
                </p:cNvPr>
                <p:cNvPicPr/>
                <p:nvPr/>
              </p:nvPicPr>
              <p:blipFill>
                <a:blip r:embed="rId144"/>
                <a:stretch>
                  <a:fillRect/>
                </a:stretch>
              </p:blipFill>
              <p:spPr>
                <a:xfrm>
                  <a:off x="3006293" y="5691307"/>
                  <a:ext cx="590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72082" name="Freihand 472081">
                  <a:extLst>
                    <a:ext uri="{FF2B5EF4-FFF2-40B4-BE49-F238E27FC236}">
                      <a16:creationId xmlns:a16="http://schemas.microsoft.com/office/drawing/2014/main" id="{B1A77B2F-CA12-4767-97D4-951B527DC338}"/>
                    </a:ext>
                  </a:extLst>
                </p14:cNvPr>
                <p14:cNvContentPartPr/>
                <p14:nvPr/>
              </p14:nvContentPartPr>
              <p14:xfrm>
                <a:off x="3126893" y="5776627"/>
                <a:ext cx="32040" cy="30960"/>
              </p14:xfrm>
            </p:contentPart>
          </mc:Choice>
          <mc:Fallback xmlns="">
            <p:pic>
              <p:nvPicPr>
                <p:cNvPr id="472082" name="Freihand 472081">
                  <a:extLst>
                    <a:ext uri="{FF2B5EF4-FFF2-40B4-BE49-F238E27FC236}">
                      <a16:creationId xmlns:a16="http://schemas.microsoft.com/office/drawing/2014/main" id="{B1A77B2F-CA12-4767-97D4-951B527DC338}"/>
                    </a:ext>
                  </a:extLst>
                </p:cNvPr>
                <p:cNvPicPr/>
                <p:nvPr/>
              </p:nvPicPr>
              <p:blipFill>
                <a:blip r:embed="rId146"/>
                <a:stretch>
                  <a:fillRect/>
                </a:stretch>
              </p:blipFill>
              <p:spPr>
                <a:xfrm>
                  <a:off x="3122573" y="5772307"/>
                  <a:ext cx="406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72083" name="Freihand 472082">
                  <a:extLst>
                    <a:ext uri="{FF2B5EF4-FFF2-40B4-BE49-F238E27FC236}">
                      <a16:creationId xmlns:a16="http://schemas.microsoft.com/office/drawing/2014/main" id="{5359D8ED-9552-404B-9D3D-10F2C91E67FA}"/>
                    </a:ext>
                  </a:extLst>
                </p14:cNvPr>
                <p14:cNvContentPartPr/>
                <p14:nvPr/>
              </p14:nvContentPartPr>
              <p14:xfrm>
                <a:off x="3260453" y="5705707"/>
                <a:ext cx="57600" cy="158040"/>
              </p14:xfrm>
            </p:contentPart>
          </mc:Choice>
          <mc:Fallback xmlns="">
            <p:pic>
              <p:nvPicPr>
                <p:cNvPr id="472083" name="Freihand 472082">
                  <a:extLst>
                    <a:ext uri="{FF2B5EF4-FFF2-40B4-BE49-F238E27FC236}">
                      <a16:creationId xmlns:a16="http://schemas.microsoft.com/office/drawing/2014/main" id="{5359D8ED-9552-404B-9D3D-10F2C91E67FA}"/>
                    </a:ext>
                  </a:extLst>
                </p:cNvPr>
                <p:cNvPicPr/>
                <p:nvPr/>
              </p:nvPicPr>
              <p:blipFill>
                <a:blip r:embed="rId148"/>
                <a:stretch>
                  <a:fillRect/>
                </a:stretch>
              </p:blipFill>
              <p:spPr>
                <a:xfrm>
                  <a:off x="3256133" y="5701387"/>
                  <a:ext cx="662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472084" name="Freihand 472083">
                  <a:extLst>
                    <a:ext uri="{FF2B5EF4-FFF2-40B4-BE49-F238E27FC236}">
                      <a16:creationId xmlns:a16="http://schemas.microsoft.com/office/drawing/2014/main" id="{A0FC3A72-6D15-4502-B480-326C3C7C7DB6}"/>
                    </a:ext>
                  </a:extLst>
                </p14:cNvPr>
                <p14:cNvContentPartPr/>
                <p14:nvPr/>
              </p14:nvContentPartPr>
              <p14:xfrm>
                <a:off x="3388973" y="5713267"/>
                <a:ext cx="360" cy="360"/>
              </p14:xfrm>
            </p:contentPart>
          </mc:Choice>
          <mc:Fallback xmlns="">
            <p:pic>
              <p:nvPicPr>
                <p:cNvPr id="472084" name="Freihand 472083">
                  <a:extLst>
                    <a:ext uri="{FF2B5EF4-FFF2-40B4-BE49-F238E27FC236}">
                      <a16:creationId xmlns:a16="http://schemas.microsoft.com/office/drawing/2014/main" id="{A0FC3A72-6D15-4502-B480-326C3C7C7DB6}"/>
                    </a:ext>
                  </a:extLst>
                </p:cNvPr>
                <p:cNvPicPr/>
                <p:nvPr/>
              </p:nvPicPr>
              <p:blipFill>
                <a:blip r:embed="rId150"/>
                <a:stretch>
                  <a:fillRect/>
                </a:stretch>
              </p:blipFill>
              <p:spPr>
                <a:xfrm>
                  <a:off x="3384653" y="5708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472085" name="Freihand 472084">
                  <a:extLst>
                    <a:ext uri="{FF2B5EF4-FFF2-40B4-BE49-F238E27FC236}">
                      <a16:creationId xmlns:a16="http://schemas.microsoft.com/office/drawing/2014/main" id="{553423CD-CC68-492C-958B-070834607A1D}"/>
                    </a:ext>
                  </a:extLst>
                </p14:cNvPr>
                <p14:cNvContentPartPr/>
                <p14:nvPr/>
              </p14:nvContentPartPr>
              <p14:xfrm>
                <a:off x="3392213" y="5655307"/>
                <a:ext cx="142560" cy="53640"/>
              </p14:xfrm>
            </p:contentPart>
          </mc:Choice>
          <mc:Fallback xmlns="">
            <p:pic>
              <p:nvPicPr>
                <p:cNvPr id="472085" name="Freihand 472084">
                  <a:extLst>
                    <a:ext uri="{FF2B5EF4-FFF2-40B4-BE49-F238E27FC236}">
                      <a16:creationId xmlns:a16="http://schemas.microsoft.com/office/drawing/2014/main" id="{553423CD-CC68-492C-958B-070834607A1D}"/>
                    </a:ext>
                  </a:extLst>
                </p:cNvPr>
                <p:cNvPicPr/>
                <p:nvPr/>
              </p:nvPicPr>
              <p:blipFill>
                <a:blip r:embed="rId152"/>
                <a:stretch>
                  <a:fillRect/>
                </a:stretch>
              </p:blipFill>
              <p:spPr>
                <a:xfrm>
                  <a:off x="3387893" y="5650987"/>
                  <a:ext cx="1512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472093" name="Freihand 472092">
                  <a:extLst>
                    <a:ext uri="{FF2B5EF4-FFF2-40B4-BE49-F238E27FC236}">
                      <a16:creationId xmlns:a16="http://schemas.microsoft.com/office/drawing/2014/main" id="{58E95562-9422-43A9-AF85-7E7A45F2D34C}"/>
                    </a:ext>
                  </a:extLst>
                </p14:cNvPr>
                <p14:cNvContentPartPr/>
                <p14:nvPr/>
              </p14:nvContentPartPr>
              <p14:xfrm>
                <a:off x="2230133" y="6228787"/>
                <a:ext cx="150480" cy="137880"/>
              </p14:xfrm>
            </p:contentPart>
          </mc:Choice>
          <mc:Fallback xmlns="">
            <p:pic>
              <p:nvPicPr>
                <p:cNvPr id="472093" name="Freihand 472092">
                  <a:extLst>
                    <a:ext uri="{FF2B5EF4-FFF2-40B4-BE49-F238E27FC236}">
                      <a16:creationId xmlns:a16="http://schemas.microsoft.com/office/drawing/2014/main" id="{58E95562-9422-43A9-AF85-7E7A45F2D34C}"/>
                    </a:ext>
                  </a:extLst>
                </p:cNvPr>
                <p:cNvPicPr/>
                <p:nvPr/>
              </p:nvPicPr>
              <p:blipFill>
                <a:blip r:embed="rId154"/>
                <a:stretch>
                  <a:fillRect/>
                </a:stretch>
              </p:blipFill>
              <p:spPr>
                <a:xfrm>
                  <a:off x="2225813" y="6224467"/>
                  <a:ext cx="1591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472094" name="Freihand 472093">
                  <a:extLst>
                    <a:ext uri="{FF2B5EF4-FFF2-40B4-BE49-F238E27FC236}">
                      <a16:creationId xmlns:a16="http://schemas.microsoft.com/office/drawing/2014/main" id="{C6E85F7E-95A0-4365-91E2-F74702DE1B23}"/>
                    </a:ext>
                  </a:extLst>
                </p14:cNvPr>
                <p14:cNvContentPartPr/>
                <p14:nvPr/>
              </p14:nvContentPartPr>
              <p14:xfrm>
                <a:off x="2402213" y="6210787"/>
                <a:ext cx="33480" cy="74520"/>
              </p14:xfrm>
            </p:contentPart>
          </mc:Choice>
          <mc:Fallback xmlns="">
            <p:pic>
              <p:nvPicPr>
                <p:cNvPr id="472094" name="Freihand 472093">
                  <a:extLst>
                    <a:ext uri="{FF2B5EF4-FFF2-40B4-BE49-F238E27FC236}">
                      <a16:creationId xmlns:a16="http://schemas.microsoft.com/office/drawing/2014/main" id="{C6E85F7E-95A0-4365-91E2-F74702DE1B23}"/>
                    </a:ext>
                  </a:extLst>
                </p:cNvPr>
                <p:cNvPicPr/>
                <p:nvPr/>
              </p:nvPicPr>
              <p:blipFill>
                <a:blip r:embed="rId156"/>
                <a:stretch>
                  <a:fillRect/>
                </a:stretch>
              </p:blipFill>
              <p:spPr>
                <a:xfrm>
                  <a:off x="2397893" y="6206467"/>
                  <a:ext cx="421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472095" name="Freihand 472094">
                  <a:extLst>
                    <a:ext uri="{FF2B5EF4-FFF2-40B4-BE49-F238E27FC236}">
                      <a16:creationId xmlns:a16="http://schemas.microsoft.com/office/drawing/2014/main" id="{308672A2-3B9C-4AB9-8F8F-4E1B65682CC9}"/>
                    </a:ext>
                  </a:extLst>
                </p14:cNvPr>
                <p14:cNvContentPartPr/>
                <p14:nvPr/>
              </p14:nvContentPartPr>
              <p14:xfrm>
                <a:off x="2451893" y="6040147"/>
                <a:ext cx="241200" cy="217440"/>
              </p14:xfrm>
            </p:contentPart>
          </mc:Choice>
          <mc:Fallback xmlns="">
            <p:pic>
              <p:nvPicPr>
                <p:cNvPr id="472095" name="Freihand 472094">
                  <a:extLst>
                    <a:ext uri="{FF2B5EF4-FFF2-40B4-BE49-F238E27FC236}">
                      <a16:creationId xmlns:a16="http://schemas.microsoft.com/office/drawing/2014/main" id="{308672A2-3B9C-4AB9-8F8F-4E1B65682CC9}"/>
                    </a:ext>
                  </a:extLst>
                </p:cNvPr>
                <p:cNvPicPr/>
                <p:nvPr/>
              </p:nvPicPr>
              <p:blipFill>
                <a:blip r:embed="rId158"/>
                <a:stretch>
                  <a:fillRect/>
                </a:stretch>
              </p:blipFill>
              <p:spPr>
                <a:xfrm>
                  <a:off x="2447573" y="6035827"/>
                  <a:ext cx="2498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472096" name="Freihand 472095">
                  <a:extLst>
                    <a:ext uri="{FF2B5EF4-FFF2-40B4-BE49-F238E27FC236}">
                      <a16:creationId xmlns:a16="http://schemas.microsoft.com/office/drawing/2014/main" id="{20EFE89C-17BA-4AFC-92A1-48BA2321A1A0}"/>
                    </a:ext>
                  </a:extLst>
                </p14:cNvPr>
                <p14:cNvContentPartPr/>
                <p14:nvPr/>
              </p14:nvContentPartPr>
              <p14:xfrm>
                <a:off x="2404733" y="6107827"/>
                <a:ext cx="3960" cy="14760"/>
              </p14:xfrm>
            </p:contentPart>
          </mc:Choice>
          <mc:Fallback xmlns="">
            <p:pic>
              <p:nvPicPr>
                <p:cNvPr id="472096" name="Freihand 472095">
                  <a:extLst>
                    <a:ext uri="{FF2B5EF4-FFF2-40B4-BE49-F238E27FC236}">
                      <a16:creationId xmlns:a16="http://schemas.microsoft.com/office/drawing/2014/main" id="{20EFE89C-17BA-4AFC-92A1-48BA2321A1A0}"/>
                    </a:ext>
                  </a:extLst>
                </p:cNvPr>
                <p:cNvPicPr/>
                <p:nvPr/>
              </p:nvPicPr>
              <p:blipFill>
                <a:blip r:embed="rId160"/>
                <a:stretch>
                  <a:fillRect/>
                </a:stretch>
              </p:blipFill>
              <p:spPr>
                <a:xfrm>
                  <a:off x="2400413" y="6103507"/>
                  <a:ext cx="126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472097" name="Freihand 472096">
                  <a:extLst>
                    <a:ext uri="{FF2B5EF4-FFF2-40B4-BE49-F238E27FC236}">
                      <a16:creationId xmlns:a16="http://schemas.microsoft.com/office/drawing/2014/main" id="{0EBB7362-7C2E-4C90-9646-F76DC65C556E}"/>
                    </a:ext>
                  </a:extLst>
                </p14:cNvPr>
                <p14:cNvContentPartPr/>
                <p14:nvPr/>
              </p14:nvContentPartPr>
              <p14:xfrm>
                <a:off x="2714693" y="5987227"/>
                <a:ext cx="89640" cy="237960"/>
              </p14:xfrm>
            </p:contentPart>
          </mc:Choice>
          <mc:Fallback xmlns="">
            <p:pic>
              <p:nvPicPr>
                <p:cNvPr id="472097" name="Freihand 472096">
                  <a:extLst>
                    <a:ext uri="{FF2B5EF4-FFF2-40B4-BE49-F238E27FC236}">
                      <a16:creationId xmlns:a16="http://schemas.microsoft.com/office/drawing/2014/main" id="{0EBB7362-7C2E-4C90-9646-F76DC65C556E}"/>
                    </a:ext>
                  </a:extLst>
                </p:cNvPr>
                <p:cNvPicPr/>
                <p:nvPr/>
              </p:nvPicPr>
              <p:blipFill>
                <a:blip r:embed="rId162"/>
                <a:stretch>
                  <a:fillRect/>
                </a:stretch>
              </p:blipFill>
              <p:spPr>
                <a:xfrm>
                  <a:off x="2710373" y="5982907"/>
                  <a:ext cx="9828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472098" name="Freihand 472097">
                  <a:extLst>
                    <a:ext uri="{FF2B5EF4-FFF2-40B4-BE49-F238E27FC236}">
                      <a16:creationId xmlns:a16="http://schemas.microsoft.com/office/drawing/2014/main" id="{5010526C-33E9-4352-9391-8CF346E75857}"/>
                    </a:ext>
                  </a:extLst>
                </p14:cNvPr>
                <p14:cNvContentPartPr/>
                <p14:nvPr/>
              </p14:nvContentPartPr>
              <p14:xfrm>
                <a:off x="2791373" y="5978227"/>
                <a:ext cx="8640" cy="27360"/>
              </p14:xfrm>
            </p:contentPart>
          </mc:Choice>
          <mc:Fallback xmlns="">
            <p:pic>
              <p:nvPicPr>
                <p:cNvPr id="472098" name="Freihand 472097">
                  <a:extLst>
                    <a:ext uri="{FF2B5EF4-FFF2-40B4-BE49-F238E27FC236}">
                      <a16:creationId xmlns:a16="http://schemas.microsoft.com/office/drawing/2014/main" id="{5010526C-33E9-4352-9391-8CF346E75857}"/>
                    </a:ext>
                  </a:extLst>
                </p:cNvPr>
                <p:cNvPicPr/>
                <p:nvPr/>
              </p:nvPicPr>
              <p:blipFill>
                <a:blip r:embed="rId164"/>
                <a:stretch>
                  <a:fillRect/>
                </a:stretch>
              </p:blipFill>
              <p:spPr>
                <a:xfrm>
                  <a:off x="2787053" y="5973907"/>
                  <a:ext cx="172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472099" name="Freihand 472098">
                  <a:extLst>
                    <a:ext uri="{FF2B5EF4-FFF2-40B4-BE49-F238E27FC236}">
                      <a16:creationId xmlns:a16="http://schemas.microsoft.com/office/drawing/2014/main" id="{58BB76D9-E95B-411C-A900-9D89D085508C}"/>
                    </a:ext>
                  </a:extLst>
                </p14:cNvPr>
                <p14:cNvContentPartPr/>
                <p14:nvPr/>
              </p14:nvContentPartPr>
              <p14:xfrm>
                <a:off x="2814773" y="6017827"/>
                <a:ext cx="59760" cy="89280"/>
              </p14:xfrm>
            </p:contentPart>
          </mc:Choice>
          <mc:Fallback xmlns="">
            <p:pic>
              <p:nvPicPr>
                <p:cNvPr id="472099" name="Freihand 472098">
                  <a:extLst>
                    <a:ext uri="{FF2B5EF4-FFF2-40B4-BE49-F238E27FC236}">
                      <a16:creationId xmlns:a16="http://schemas.microsoft.com/office/drawing/2014/main" id="{58BB76D9-E95B-411C-A900-9D89D085508C}"/>
                    </a:ext>
                  </a:extLst>
                </p:cNvPr>
                <p:cNvPicPr/>
                <p:nvPr/>
              </p:nvPicPr>
              <p:blipFill>
                <a:blip r:embed="rId166"/>
                <a:stretch>
                  <a:fillRect/>
                </a:stretch>
              </p:blipFill>
              <p:spPr>
                <a:xfrm>
                  <a:off x="2810453" y="6013507"/>
                  <a:ext cx="684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472100" name="Freihand 472099">
                  <a:extLst>
                    <a:ext uri="{FF2B5EF4-FFF2-40B4-BE49-F238E27FC236}">
                      <a16:creationId xmlns:a16="http://schemas.microsoft.com/office/drawing/2014/main" id="{BFBF541D-FF86-46FE-8BC2-9F22DD11423C}"/>
                    </a:ext>
                  </a:extLst>
                </p14:cNvPr>
                <p14:cNvContentPartPr/>
                <p14:nvPr/>
              </p14:nvContentPartPr>
              <p14:xfrm>
                <a:off x="2892173" y="5938627"/>
                <a:ext cx="96480" cy="120240"/>
              </p14:xfrm>
            </p:contentPart>
          </mc:Choice>
          <mc:Fallback xmlns="">
            <p:pic>
              <p:nvPicPr>
                <p:cNvPr id="472100" name="Freihand 472099">
                  <a:extLst>
                    <a:ext uri="{FF2B5EF4-FFF2-40B4-BE49-F238E27FC236}">
                      <a16:creationId xmlns:a16="http://schemas.microsoft.com/office/drawing/2014/main" id="{BFBF541D-FF86-46FE-8BC2-9F22DD11423C}"/>
                    </a:ext>
                  </a:extLst>
                </p:cNvPr>
                <p:cNvPicPr/>
                <p:nvPr/>
              </p:nvPicPr>
              <p:blipFill>
                <a:blip r:embed="rId168"/>
                <a:stretch>
                  <a:fillRect/>
                </a:stretch>
              </p:blipFill>
              <p:spPr>
                <a:xfrm>
                  <a:off x="2887853" y="5934307"/>
                  <a:ext cx="1051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472101" name="Freihand 472100">
                  <a:extLst>
                    <a:ext uri="{FF2B5EF4-FFF2-40B4-BE49-F238E27FC236}">
                      <a16:creationId xmlns:a16="http://schemas.microsoft.com/office/drawing/2014/main" id="{46C368FC-B879-44CA-AEC5-8D3944E06434}"/>
                    </a:ext>
                  </a:extLst>
                </p14:cNvPr>
                <p14:cNvContentPartPr/>
                <p14:nvPr/>
              </p14:nvContentPartPr>
              <p14:xfrm>
                <a:off x="2994053" y="5959507"/>
                <a:ext cx="360" cy="360"/>
              </p14:xfrm>
            </p:contentPart>
          </mc:Choice>
          <mc:Fallback xmlns="">
            <p:pic>
              <p:nvPicPr>
                <p:cNvPr id="472101" name="Freihand 472100">
                  <a:extLst>
                    <a:ext uri="{FF2B5EF4-FFF2-40B4-BE49-F238E27FC236}">
                      <a16:creationId xmlns:a16="http://schemas.microsoft.com/office/drawing/2014/main" id="{46C368FC-B879-44CA-AEC5-8D3944E06434}"/>
                    </a:ext>
                  </a:extLst>
                </p:cNvPr>
                <p:cNvPicPr/>
                <p:nvPr/>
              </p:nvPicPr>
              <p:blipFill>
                <a:blip r:embed="rId150"/>
                <a:stretch>
                  <a:fillRect/>
                </a:stretch>
              </p:blipFill>
              <p:spPr>
                <a:xfrm>
                  <a:off x="2989733" y="5955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472102" name="Freihand 472101">
                  <a:extLst>
                    <a:ext uri="{FF2B5EF4-FFF2-40B4-BE49-F238E27FC236}">
                      <a16:creationId xmlns:a16="http://schemas.microsoft.com/office/drawing/2014/main" id="{79EBC16C-556E-494C-846F-EAF8EEEFA197}"/>
                    </a:ext>
                  </a:extLst>
                </p14:cNvPr>
                <p14:cNvContentPartPr/>
                <p14:nvPr/>
              </p14:nvContentPartPr>
              <p14:xfrm>
                <a:off x="3007013" y="5980027"/>
                <a:ext cx="54000" cy="168480"/>
              </p14:xfrm>
            </p:contentPart>
          </mc:Choice>
          <mc:Fallback xmlns="">
            <p:pic>
              <p:nvPicPr>
                <p:cNvPr id="472102" name="Freihand 472101">
                  <a:extLst>
                    <a:ext uri="{FF2B5EF4-FFF2-40B4-BE49-F238E27FC236}">
                      <a16:creationId xmlns:a16="http://schemas.microsoft.com/office/drawing/2014/main" id="{79EBC16C-556E-494C-846F-EAF8EEEFA197}"/>
                    </a:ext>
                  </a:extLst>
                </p:cNvPr>
                <p:cNvPicPr/>
                <p:nvPr/>
              </p:nvPicPr>
              <p:blipFill>
                <a:blip r:embed="rId171"/>
                <a:stretch>
                  <a:fillRect/>
                </a:stretch>
              </p:blipFill>
              <p:spPr>
                <a:xfrm>
                  <a:off x="3002693" y="5975707"/>
                  <a:ext cx="626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472103" name="Freihand 472102">
                  <a:extLst>
                    <a:ext uri="{FF2B5EF4-FFF2-40B4-BE49-F238E27FC236}">
                      <a16:creationId xmlns:a16="http://schemas.microsoft.com/office/drawing/2014/main" id="{8A5541C4-918C-4DF7-9348-70F39DC1FC67}"/>
                    </a:ext>
                  </a:extLst>
                </p14:cNvPr>
                <p14:cNvContentPartPr/>
                <p14:nvPr/>
              </p14:nvContentPartPr>
              <p14:xfrm>
                <a:off x="3167933" y="5923507"/>
                <a:ext cx="94680" cy="91440"/>
              </p14:xfrm>
            </p:contentPart>
          </mc:Choice>
          <mc:Fallback xmlns="">
            <p:pic>
              <p:nvPicPr>
                <p:cNvPr id="472103" name="Freihand 472102">
                  <a:extLst>
                    <a:ext uri="{FF2B5EF4-FFF2-40B4-BE49-F238E27FC236}">
                      <a16:creationId xmlns:a16="http://schemas.microsoft.com/office/drawing/2014/main" id="{8A5541C4-918C-4DF7-9348-70F39DC1FC67}"/>
                    </a:ext>
                  </a:extLst>
                </p:cNvPr>
                <p:cNvPicPr/>
                <p:nvPr/>
              </p:nvPicPr>
              <p:blipFill>
                <a:blip r:embed="rId173"/>
                <a:stretch>
                  <a:fillRect/>
                </a:stretch>
              </p:blipFill>
              <p:spPr>
                <a:xfrm>
                  <a:off x="3163613" y="5919187"/>
                  <a:ext cx="1033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472104" name="Freihand 472103">
                  <a:extLst>
                    <a:ext uri="{FF2B5EF4-FFF2-40B4-BE49-F238E27FC236}">
                      <a16:creationId xmlns:a16="http://schemas.microsoft.com/office/drawing/2014/main" id="{D92EA3B3-90D2-4767-8938-9102926549FE}"/>
                    </a:ext>
                  </a:extLst>
                </p14:cNvPr>
                <p14:cNvContentPartPr/>
                <p14:nvPr/>
              </p14:nvContentPartPr>
              <p14:xfrm>
                <a:off x="3272333" y="5853667"/>
                <a:ext cx="218160" cy="280080"/>
              </p14:xfrm>
            </p:contentPart>
          </mc:Choice>
          <mc:Fallback xmlns="">
            <p:pic>
              <p:nvPicPr>
                <p:cNvPr id="472104" name="Freihand 472103">
                  <a:extLst>
                    <a:ext uri="{FF2B5EF4-FFF2-40B4-BE49-F238E27FC236}">
                      <a16:creationId xmlns:a16="http://schemas.microsoft.com/office/drawing/2014/main" id="{D92EA3B3-90D2-4767-8938-9102926549FE}"/>
                    </a:ext>
                  </a:extLst>
                </p:cNvPr>
                <p:cNvPicPr/>
                <p:nvPr/>
              </p:nvPicPr>
              <p:blipFill>
                <a:blip r:embed="rId175"/>
                <a:stretch>
                  <a:fillRect/>
                </a:stretch>
              </p:blipFill>
              <p:spPr>
                <a:xfrm>
                  <a:off x="3268013" y="5849347"/>
                  <a:ext cx="22680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472105" name="Freihand 472104">
                  <a:extLst>
                    <a:ext uri="{FF2B5EF4-FFF2-40B4-BE49-F238E27FC236}">
                      <a16:creationId xmlns:a16="http://schemas.microsoft.com/office/drawing/2014/main" id="{91D37AF2-B185-4E18-8862-BF3CC0286839}"/>
                    </a:ext>
                  </a:extLst>
                </p14:cNvPr>
                <p14:cNvContentPartPr/>
                <p14:nvPr/>
              </p14:nvContentPartPr>
              <p14:xfrm>
                <a:off x="3520733" y="5806867"/>
                <a:ext cx="106560" cy="84600"/>
              </p14:xfrm>
            </p:contentPart>
          </mc:Choice>
          <mc:Fallback xmlns="">
            <p:pic>
              <p:nvPicPr>
                <p:cNvPr id="472105" name="Freihand 472104">
                  <a:extLst>
                    <a:ext uri="{FF2B5EF4-FFF2-40B4-BE49-F238E27FC236}">
                      <a16:creationId xmlns:a16="http://schemas.microsoft.com/office/drawing/2014/main" id="{91D37AF2-B185-4E18-8862-BF3CC0286839}"/>
                    </a:ext>
                  </a:extLst>
                </p:cNvPr>
                <p:cNvPicPr/>
                <p:nvPr/>
              </p:nvPicPr>
              <p:blipFill>
                <a:blip r:embed="rId177"/>
                <a:stretch>
                  <a:fillRect/>
                </a:stretch>
              </p:blipFill>
              <p:spPr>
                <a:xfrm>
                  <a:off x="3516413" y="5802547"/>
                  <a:ext cx="1152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472106" name="Freihand 472105">
                  <a:extLst>
                    <a:ext uri="{FF2B5EF4-FFF2-40B4-BE49-F238E27FC236}">
                      <a16:creationId xmlns:a16="http://schemas.microsoft.com/office/drawing/2014/main" id="{86F1F35B-3A66-4D86-9535-6C3062E9E4BD}"/>
                    </a:ext>
                  </a:extLst>
                </p14:cNvPr>
                <p14:cNvContentPartPr/>
                <p14:nvPr/>
              </p14:nvContentPartPr>
              <p14:xfrm>
                <a:off x="3658973" y="5777707"/>
                <a:ext cx="54720" cy="75960"/>
              </p14:xfrm>
            </p:contentPart>
          </mc:Choice>
          <mc:Fallback xmlns="">
            <p:pic>
              <p:nvPicPr>
                <p:cNvPr id="472106" name="Freihand 472105">
                  <a:extLst>
                    <a:ext uri="{FF2B5EF4-FFF2-40B4-BE49-F238E27FC236}">
                      <a16:creationId xmlns:a16="http://schemas.microsoft.com/office/drawing/2014/main" id="{86F1F35B-3A66-4D86-9535-6C3062E9E4BD}"/>
                    </a:ext>
                  </a:extLst>
                </p:cNvPr>
                <p:cNvPicPr/>
                <p:nvPr/>
              </p:nvPicPr>
              <p:blipFill>
                <a:blip r:embed="rId179"/>
                <a:stretch>
                  <a:fillRect/>
                </a:stretch>
              </p:blipFill>
              <p:spPr>
                <a:xfrm>
                  <a:off x="3654653" y="5773387"/>
                  <a:ext cx="633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472107" name="Freihand 472106">
                  <a:extLst>
                    <a:ext uri="{FF2B5EF4-FFF2-40B4-BE49-F238E27FC236}">
                      <a16:creationId xmlns:a16="http://schemas.microsoft.com/office/drawing/2014/main" id="{6B6CF5C0-E2E0-4873-A57B-2AAB076F8420}"/>
                    </a:ext>
                  </a:extLst>
                </p14:cNvPr>
                <p14:cNvContentPartPr/>
                <p14:nvPr/>
              </p14:nvContentPartPr>
              <p14:xfrm>
                <a:off x="3706853" y="5703907"/>
                <a:ext cx="110160" cy="93600"/>
              </p14:xfrm>
            </p:contentPart>
          </mc:Choice>
          <mc:Fallback xmlns="">
            <p:pic>
              <p:nvPicPr>
                <p:cNvPr id="472107" name="Freihand 472106">
                  <a:extLst>
                    <a:ext uri="{FF2B5EF4-FFF2-40B4-BE49-F238E27FC236}">
                      <a16:creationId xmlns:a16="http://schemas.microsoft.com/office/drawing/2014/main" id="{6B6CF5C0-E2E0-4873-A57B-2AAB076F8420}"/>
                    </a:ext>
                  </a:extLst>
                </p:cNvPr>
                <p:cNvPicPr/>
                <p:nvPr/>
              </p:nvPicPr>
              <p:blipFill>
                <a:blip r:embed="rId181"/>
                <a:stretch>
                  <a:fillRect/>
                </a:stretch>
              </p:blipFill>
              <p:spPr>
                <a:xfrm>
                  <a:off x="3702533" y="5699587"/>
                  <a:ext cx="1188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472108" name="Freihand 472107">
                  <a:extLst>
                    <a:ext uri="{FF2B5EF4-FFF2-40B4-BE49-F238E27FC236}">
                      <a16:creationId xmlns:a16="http://schemas.microsoft.com/office/drawing/2014/main" id="{53E66D38-D4C7-4E97-B48F-DFE7C160A963}"/>
                    </a:ext>
                  </a:extLst>
                </p14:cNvPr>
                <p14:cNvContentPartPr/>
                <p14:nvPr/>
              </p14:nvContentPartPr>
              <p14:xfrm>
                <a:off x="3824213" y="5703907"/>
                <a:ext cx="20880" cy="14040"/>
              </p14:xfrm>
            </p:contentPart>
          </mc:Choice>
          <mc:Fallback xmlns="">
            <p:pic>
              <p:nvPicPr>
                <p:cNvPr id="472108" name="Freihand 472107">
                  <a:extLst>
                    <a:ext uri="{FF2B5EF4-FFF2-40B4-BE49-F238E27FC236}">
                      <a16:creationId xmlns:a16="http://schemas.microsoft.com/office/drawing/2014/main" id="{53E66D38-D4C7-4E97-B48F-DFE7C160A963}"/>
                    </a:ext>
                  </a:extLst>
                </p:cNvPr>
                <p:cNvPicPr/>
                <p:nvPr/>
              </p:nvPicPr>
              <p:blipFill>
                <a:blip r:embed="rId183"/>
                <a:stretch>
                  <a:fillRect/>
                </a:stretch>
              </p:blipFill>
              <p:spPr>
                <a:xfrm>
                  <a:off x="3819893" y="5699587"/>
                  <a:ext cx="295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472109" name="Freihand 472108">
                  <a:extLst>
                    <a:ext uri="{FF2B5EF4-FFF2-40B4-BE49-F238E27FC236}">
                      <a16:creationId xmlns:a16="http://schemas.microsoft.com/office/drawing/2014/main" id="{FD4975AC-33A5-4FF4-9668-AD794F1495AF}"/>
                    </a:ext>
                  </a:extLst>
                </p14:cNvPr>
                <p14:cNvContentPartPr/>
                <p14:nvPr/>
              </p14:nvContentPartPr>
              <p14:xfrm>
                <a:off x="3840773" y="5721907"/>
                <a:ext cx="60840" cy="74160"/>
              </p14:xfrm>
            </p:contentPart>
          </mc:Choice>
          <mc:Fallback xmlns="">
            <p:pic>
              <p:nvPicPr>
                <p:cNvPr id="472109" name="Freihand 472108">
                  <a:extLst>
                    <a:ext uri="{FF2B5EF4-FFF2-40B4-BE49-F238E27FC236}">
                      <a16:creationId xmlns:a16="http://schemas.microsoft.com/office/drawing/2014/main" id="{FD4975AC-33A5-4FF4-9668-AD794F1495AF}"/>
                    </a:ext>
                  </a:extLst>
                </p:cNvPr>
                <p:cNvPicPr/>
                <p:nvPr/>
              </p:nvPicPr>
              <p:blipFill>
                <a:blip r:embed="rId185"/>
                <a:stretch>
                  <a:fillRect/>
                </a:stretch>
              </p:blipFill>
              <p:spPr>
                <a:xfrm>
                  <a:off x="3836453" y="5717587"/>
                  <a:ext cx="694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472110" name="Freihand 472109">
                  <a:extLst>
                    <a:ext uri="{FF2B5EF4-FFF2-40B4-BE49-F238E27FC236}">
                      <a16:creationId xmlns:a16="http://schemas.microsoft.com/office/drawing/2014/main" id="{1598534C-DB07-4B20-909C-036E00F1B4B2}"/>
                    </a:ext>
                  </a:extLst>
                </p14:cNvPr>
                <p14:cNvContentPartPr/>
                <p14:nvPr/>
              </p14:nvContentPartPr>
              <p14:xfrm>
                <a:off x="3891533" y="5597347"/>
                <a:ext cx="115560" cy="156960"/>
              </p14:xfrm>
            </p:contentPart>
          </mc:Choice>
          <mc:Fallback xmlns="">
            <p:pic>
              <p:nvPicPr>
                <p:cNvPr id="472110" name="Freihand 472109">
                  <a:extLst>
                    <a:ext uri="{FF2B5EF4-FFF2-40B4-BE49-F238E27FC236}">
                      <a16:creationId xmlns:a16="http://schemas.microsoft.com/office/drawing/2014/main" id="{1598534C-DB07-4B20-909C-036E00F1B4B2}"/>
                    </a:ext>
                  </a:extLst>
                </p:cNvPr>
                <p:cNvPicPr/>
                <p:nvPr/>
              </p:nvPicPr>
              <p:blipFill>
                <a:blip r:embed="rId187"/>
                <a:stretch>
                  <a:fillRect/>
                </a:stretch>
              </p:blipFill>
              <p:spPr>
                <a:xfrm>
                  <a:off x="3887213" y="5593027"/>
                  <a:ext cx="124200" cy="165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8">
            <p14:nvContentPartPr>
              <p14:cNvPr id="19" name="Freihand 18">
                <a:extLst>
                  <a:ext uri="{FF2B5EF4-FFF2-40B4-BE49-F238E27FC236}">
                    <a16:creationId xmlns:a16="http://schemas.microsoft.com/office/drawing/2014/main" id="{E3737BAE-7B75-44F4-9FDC-D324806AB70D}"/>
                  </a:ext>
                </a:extLst>
              </p14:cNvPr>
              <p14:cNvContentPartPr/>
              <p14:nvPr/>
            </p14:nvContentPartPr>
            <p14:xfrm>
              <a:off x="4850573" y="1021027"/>
              <a:ext cx="3612960" cy="1170720"/>
            </p14:xfrm>
          </p:contentPart>
        </mc:Choice>
        <mc:Fallback>
          <p:pic>
            <p:nvPicPr>
              <p:cNvPr id="19" name="Freihand 18">
                <a:extLst>
                  <a:ext uri="{FF2B5EF4-FFF2-40B4-BE49-F238E27FC236}">
                    <a16:creationId xmlns:a16="http://schemas.microsoft.com/office/drawing/2014/main" id="{E3737BAE-7B75-44F4-9FDC-D324806AB70D}"/>
                  </a:ext>
                </a:extLst>
              </p:cNvPr>
              <p:cNvPicPr/>
              <p:nvPr/>
            </p:nvPicPr>
            <p:blipFill>
              <a:blip r:embed="rId189"/>
              <a:stretch>
                <a:fillRect/>
              </a:stretch>
            </p:blipFill>
            <p:spPr>
              <a:xfrm>
                <a:off x="4846253" y="1016707"/>
                <a:ext cx="3621600" cy="1179360"/>
              </a:xfrm>
              <a:prstGeom prst="rect">
                <a:avLst/>
              </a:prstGeom>
            </p:spPr>
          </p:pic>
        </mc:Fallback>
      </mc:AlternateContent>
      <p:grpSp>
        <p:nvGrpSpPr>
          <p:cNvPr id="472133" name="Gruppieren 472132">
            <a:extLst>
              <a:ext uri="{FF2B5EF4-FFF2-40B4-BE49-F238E27FC236}">
                <a16:creationId xmlns:a16="http://schemas.microsoft.com/office/drawing/2014/main" id="{87FFDBC5-C157-4663-B851-E7967CD0EFF3}"/>
              </a:ext>
            </a:extLst>
          </p:cNvPr>
          <p:cNvGrpSpPr/>
          <p:nvPr/>
        </p:nvGrpSpPr>
        <p:grpSpPr>
          <a:xfrm>
            <a:off x="5288333" y="6018187"/>
            <a:ext cx="2483280" cy="456480"/>
            <a:chOff x="5288333" y="6018187"/>
            <a:chExt cx="2483280" cy="456480"/>
          </a:xfrm>
        </p:grpSpPr>
        <mc:AlternateContent xmlns:mc="http://schemas.openxmlformats.org/markup-compatibility/2006">
          <mc:Choice xmlns:p14="http://schemas.microsoft.com/office/powerpoint/2010/main" Requires="p14">
            <p:contentPart p14:bwMode="auto" r:id="rId190">
              <p14:nvContentPartPr>
                <p14:cNvPr id="38" name="Freihand 37">
                  <a:extLst>
                    <a:ext uri="{FF2B5EF4-FFF2-40B4-BE49-F238E27FC236}">
                      <a16:creationId xmlns:a16="http://schemas.microsoft.com/office/drawing/2014/main" id="{21754569-8A47-45AC-AF75-406EDAEB6745}"/>
                    </a:ext>
                  </a:extLst>
                </p14:cNvPr>
                <p14:cNvContentPartPr/>
                <p14:nvPr/>
              </p14:nvContentPartPr>
              <p14:xfrm>
                <a:off x="5288333" y="6071827"/>
                <a:ext cx="105840" cy="229680"/>
              </p14:xfrm>
            </p:contentPart>
          </mc:Choice>
          <mc:Fallback>
            <p:pic>
              <p:nvPicPr>
                <p:cNvPr id="38" name="Freihand 37">
                  <a:extLst>
                    <a:ext uri="{FF2B5EF4-FFF2-40B4-BE49-F238E27FC236}">
                      <a16:creationId xmlns:a16="http://schemas.microsoft.com/office/drawing/2014/main" id="{21754569-8A47-45AC-AF75-406EDAEB6745}"/>
                    </a:ext>
                  </a:extLst>
                </p:cNvPr>
                <p:cNvPicPr/>
                <p:nvPr/>
              </p:nvPicPr>
              <p:blipFill>
                <a:blip r:embed="rId191"/>
                <a:stretch>
                  <a:fillRect/>
                </a:stretch>
              </p:blipFill>
              <p:spPr>
                <a:xfrm>
                  <a:off x="5284013" y="6067507"/>
                  <a:ext cx="11448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40" name="Freihand 39">
                  <a:extLst>
                    <a:ext uri="{FF2B5EF4-FFF2-40B4-BE49-F238E27FC236}">
                      <a16:creationId xmlns:a16="http://schemas.microsoft.com/office/drawing/2014/main" id="{C35FDA91-C440-460F-9AEF-AF6BD4FEDFD3}"/>
                    </a:ext>
                  </a:extLst>
                </p14:cNvPr>
                <p14:cNvContentPartPr/>
                <p14:nvPr/>
              </p14:nvContentPartPr>
              <p14:xfrm>
                <a:off x="5457173" y="6060667"/>
                <a:ext cx="308160" cy="119160"/>
              </p14:xfrm>
            </p:contentPart>
          </mc:Choice>
          <mc:Fallback>
            <p:pic>
              <p:nvPicPr>
                <p:cNvPr id="40" name="Freihand 39">
                  <a:extLst>
                    <a:ext uri="{FF2B5EF4-FFF2-40B4-BE49-F238E27FC236}">
                      <a16:creationId xmlns:a16="http://schemas.microsoft.com/office/drawing/2014/main" id="{C35FDA91-C440-460F-9AEF-AF6BD4FEDFD3}"/>
                    </a:ext>
                  </a:extLst>
                </p:cNvPr>
                <p:cNvPicPr/>
                <p:nvPr/>
              </p:nvPicPr>
              <p:blipFill>
                <a:blip r:embed="rId193"/>
                <a:stretch>
                  <a:fillRect/>
                </a:stretch>
              </p:blipFill>
              <p:spPr>
                <a:xfrm>
                  <a:off x="5452853" y="6056347"/>
                  <a:ext cx="3168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62" name="Freihand 61">
                  <a:extLst>
                    <a:ext uri="{FF2B5EF4-FFF2-40B4-BE49-F238E27FC236}">
                      <a16:creationId xmlns:a16="http://schemas.microsoft.com/office/drawing/2014/main" id="{FAF759F7-192C-44A9-9085-7C003B106808}"/>
                    </a:ext>
                  </a:extLst>
                </p14:cNvPr>
                <p14:cNvContentPartPr/>
                <p14:nvPr/>
              </p14:nvContentPartPr>
              <p14:xfrm>
                <a:off x="5802053" y="6102067"/>
                <a:ext cx="105480" cy="71280"/>
              </p14:xfrm>
            </p:contentPart>
          </mc:Choice>
          <mc:Fallback>
            <p:pic>
              <p:nvPicPr>
                <p:cNvPr id="62" name="Freihand 61">
                  <a:extLst>
                    <a:ext uri="{FF2B5EF4-FFF2-40B4-BE49-F238E27FC236}">
                      <a16:creationId xmlns:a16="http://schemas.microsoft.com/office/drawing/2014/main" id="{FAF759F7-192C-44A9-9085-7C003B106808}"/>
                    </a:ext>
                  </a:extLst>
                </p:cNvPr>
                <p:cNvPicPr/>
                <p:nvPr/>
              </p:nvPicPr>
              <p:blipFill>
                <a:blip r:embed="rId195"/>
                <a:stretch>
                  <a:fillRect/>
                </a:stretch>
              </p:blipFill>
              <p:spPr>
                <a:xfrm>
                  <a:off x="5797733" y="6097747"/>
                  <a:ext cx="1141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472089" name="Freihand 472088">
                  <a:extLst>
                    <a:ext uri="{FF2B5EF4-FFF2-40B4-BE49-F238E27FC236}">
                      <a16:creationId xmlns:a16="http://schemas.microsoft.com/office/drawing/2014/main" id="{4DDA5F05-0AEA-4427-A877-934641889C8B}"/>
                    </a:ext>
                  </a:extLst>
                </p14:cNvPr>
                <p14:cNvContentPartPr/>
                <p14:nvPr/>
              </p14:nvContentPartPr>
              <p14:xfrm>
                <a:off x="5923013" y="6081907"/>
                <a:ext cx="77040" cy="95400"/>
              </p14:xfrm>
            </p:contentPart>
          </mc:Choice>
          <mc:Fallback>
            <p:pic>
              <p:nvPicPr>
                <p:cNvPr id="472089" name="Freihand 472088">
                  <a:extLst>
                    <a:ext uri="{FF2B5EF4-FFF2-40B4-BE49-F238E27FC236}">
                      <a16:creationId xmlns:a16="http://schemas.microsoft.com/office/drawing/2014/main" id="{4DDA5F05-0AEA-4427-A877-934641889C8B}"/>
                    </a:ext>
                  </a:extLst>
                </p:cNvPr>
                <p:cNvPicPr/>
                <p:nvPr/>
              </p:nvPicPr>
              <p:blipFill>
                <a:blip r:embed="rId197"/>
                <a:stretch>
                  <a:fillRect/>
                </a:stretch>
              </p:blipFill>
              <p:spPr>
                <a:xfrm>
                  <a:off x="5918693" y="6077587"/>
                  <a:ext cx="856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472090" name="Freihand 472089">
                  <a:extLst>
                    <a:ext uri="{FF2B5EF4-FFF2-40B4-BE49-F238E27FC236}">
                      <a16:creationId xmlns:a16="http://schemas.microsoft.com/office/drawing/2014/main" id="{ADA2D429-14C7-46DC-BDB4-A4812EFF48A0}"/>
                    </a:ext>
                  </a:extLst>
                </p14:cNvPr>
                <p14:cNvContentPartPr/>
                <p14:nvPr/>
              </p14:nvContentPartPr>
              <p14:xfrm>
                <a:off x="6007613" y="6072187"/>
                <a:ext cx="78480" cy="84240"/>
              </p14:xfrm>
            </p:contentPart>
          </mc:Choice>
          <mc:Fallback>
            <p:pic>
              <p:nvPicPr>
                <p:cNvPr id="472090" name="Freihand 472089">
                  <a:extLst>
                    <a:ext uri="{FF2B5EF4-FFF2-40B4-BE49-F238E27FC236}">
                      <a16:creationId xmlns:a16="http://schemas.microsoft.com/office/drawing/2014/main" id="{ADA2D429-14C7-46DC-BDB4-A4812EFF48A0}"/>
                    </a:ext>
                  </a:extLst>
                </p:cNvPr>
                <p:cNvPicPr/>
                <p:nvPr/>
              </p:nvPicPr>
              <p:blipFill>
                <a:blip r:embed="rId199"/>
                <a:stretch>
                  <a:fillRect/>
                </a:stretch>
              </p:blipFill>
              <p:spPr>
                <a:xfrm>
                  <a:off x="6003293" y="6067867"/>
                  <a:ext cx="871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472112" name="Freihand 472111">
                  <a:extLst>
                    <a:ext uri="{FF2B5EF4-FFF2-40B4-BE49-F238E27FC236}">
                      <a16:creationId xmlns:a16="http://schemas.microsoft.com/office/drawing/2014/main" id="{061CF062-67FF-4DEC-8EB8-2B53FCBED1BD}"/>
                    </a:ext>
                  </a:extLst>
                </p14:cNvPr>
                <p14:cNvContentPartPr/>
                <p14:nvPr/>
              </p14:nvContentPartPr>
              <p14:xfrm>
                <a:off x="6101933" y="6084427"/>
                <a:ext cx="204120" cy="52560"/>
              </p14:xfrm>
            </p:contentPart>
          </mc:Choice>
          <mc:Fallback>
            <p:pic>
              <p:nvPicPr>
                <p:cNvPr id="472112" name="Freihand 472111">
                  <a:extLst>
                    <a:ext uri="{FF2B5EF4-FFF2-40B4-BE49-F238E27FC236}">
                      <a16:creationId xmlns:a16="http://schemas.microsoft.com/office/drawing/2014/main" id="{061CF062-67FF-4DEC-8EB8-2B53FCBED1BD}"/>
                    </a:ext>
                  </a:extLst>
                </p:cNvPr>
                <p:cNvPicPr/>
                <p:nvPr/>
              </p:nvPicPr>
              <p:blipFill>
                <a:blip r:embed="rId201"/>
                <a:stretch>
                  <a:fillRect/>
                </a:stretch>
              </p:blipFill>
              <p:spPr>
                <a:xfrm>
                  <a:off x="6097613" y="6080107"/>
                  <a:ext cx="2127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472113" name="Freihand 472112">
                  <a:extLst>
                    <a:ext uri="{FF2B5EF4-FFF2-40B4-BE49-F238E27FC236}">
                      <a16:creationId xmlns:a16="http://schemas.microsoft.com/office/drawing/2014/main" id="{AFA46834-B615-44A7-8142-0B303DB46BA4}"/>
                    </a:ext>
                  </a:extLst>
                </p14:cNvPr>
                <p14:cNvContentPartPr/>
                <p14:nvPr/>
              </p14:nvContentPartPr>
              <p14:xfrm>
                <a:off x="6510893" y="6070747"/>
                <a:ext cx="231480" cy="74880"/>
              </p14:xfrm>
            </p:contentPart>
          </mc:Choice>
          <mc:Fallback>
            <p:pic>
              <p:nvPicPr>
                <p:cNvPr id="472113" name="Freihand 472112">
                  <a:extLst>
                    <a:ext uri="{FF2B5EF4-FFF2-40B4-BE49-F238E27FC236}">
                      <a16:creationId xmlns:a16="http://schemas.microsoft.com/office/drawing/2014/main" id="{AFA46834-B615-44A7-8142-0B303DB46BA4}"/>
                    </a:ext>
                  </a:extLst>
                </p:cNvPr>
                <p:cNvPicPr/>
                <p:nvPr/>
              </p:nvPicPr>
              <p:blipFill>
                <a:blip r:embed="rId203"/>
                <a:stretch>
                  <a:fillRect/>
                </a:stretch>
              </p:blipFill>
              <p:spPr>
                <a:xfrm>
                  <a:off x="6506573" y="6066427"/>
                  <a:ext cx="2401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472114" name="Freihand 472113">
                  <a:extLst>
                    <a:ext uri="{FF2B5EF4-FFF2-40B4-BE49-F238E27FC236}">
                      <a16:creationId xmlns:a16="http://schemas.microsoft.com/office/drawing/2014/main" id="{BE2BE4DB-F38E-4143-9B40-F3612F37E0A7}"/>
                    </a:ext>
                  </a:extLst>
                </p14:cNvPr>
                <p14:cNvContentPartPr/>
                <p14:nvPr/>
              </p14:nvContentPartPr>
              <p14:xfrm>
                <a:off x="6925973" y="6018187"/>
                <a:ext cx="450720" cy="127800"/>
              </p14:xfrm>
            </p:contentPart>
          </mc:Choice>
          <mc:Fallback>
            <p:pic>
              <p:nvPicPr>
                <p:cNvPr id="472114" name="Freihand 472113">
                  <a:extLst>
                    <a:ext uri="{FF2B5EF4-FFF2-40B4-BE49-F238E27FC236}">
                      <a16:creationId xmlns:a16="http://schemas.microsoft.com/office/drawing/2014/main" id="{BE2BE4DB-F38E-4143-9B40-F3612F37E0A7}"/>
                    </a:ext>
                  </a:extLst>
                </p:cNvPr>
                <p:cNvPicPr/>
                <p:nvPr/>
              </p:nvPicPr>
              <p:blipFill>
                <a:blip r:embed="rId205"/>
                <a:stretch>
                  <a:fillRect/>
                </a:stretch>
              </p:blipFill>
              <p:spPr>
                <a:xfrm>
                  <a:off x="6921653" y="6013867"/>
                  <a:ext cx="4593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472116" name="Freihand 472115">
                  <a:extLst>
                    <a:ext uri="{FF2B5EF4-FFF2-40B4-BE49-F238E27FC236}">
                      <a16:creationId xmlns:a16="http://schemas.microsoft.com/office/drawing/2014/main" id="{257F62BF-1375-4A2F-95A4-840413120B90}"/>
                    </a:ext>
                  </a:extLst>
                </p14:cNvPr>
                <p14:cNvContentPartPr/>
                <p14:nvPr/>
              </p14:nvContentPartPr>
              <p14:xfrm>
                <a:off x="5497133" y="6309067"/>
                <a:ext cx="115200" cy="163800"/>
              </p14:xfrm>
            </p:contentPart>
          </mc:Choice>
          <mc:Fallback>
            <p:pic>
              <p:nvPicPr>
                <p:cNvPr id="472116" name="Freihand 472115">
                  <a:extLst>
                    <a:ext uri="{FF2B5EF4-FFF2-40B4-BE49-F238E27FC236}">
                      <a16:creationId xmlns:a16="http://schemas.microsoft.com/office/drawing/2014/main" id="{257F62BF-1375-4A2F-95A4-840413120B90}"/>
                    </a:ext>
                  </a:extLst>
                </p:cNvPr>
                <p:cNvPicPr/>
                <p:nvPr/>
              </p:nvPicPr>
              <p:blipFill>
                <a:blip r:embed="rId207"/>
                <a:stretch>
                  <a:fillRect/>
                </a:stretch>
              </p:blipFill>
              <p:spPr>
                <a:xfrm>
                  <a:off x="5492813" y="6304747"/>
                  <a:ext cx="1238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472117" name="Freihand 472116">
                  <a:extLst>
                    <a:ext uri="{FF2B5EF4-FFF2-40B4-BE49-F238E27FC236}">
                      <a16:creationId xmlns:a16="http://schemas.microsoft.com/office/drawing/2014/main" id="{2896379D-79C2-4555-885B-5D704F4A9EDC}"/>
                    </a:ext>
                  </a:extLst>
                </p14:cNvPr>
                <p14:cNvContentPartPr/>
                <p14:nvPr/>
              </p14:nvContentPartPr>
              <p14:xfrm>
                <a:off x="5588573" y="6318427"/>
                <a:ext cx="15120" cy="156240"/>
              </p14:xfrm>
            </p:contentPart>
          </mc:Choice>
          <mc:Fallback>
            <p:pic>
              <p:nvPicPr>
                <p:cNvPr id="472117" name="Freihand 472116">
                  <a:extLst>
                    <a:ext uri="{FF2B5EF4-FFF2-40B4-BE49-F238E27FC236}">
                      <a16:creationId xmlns:a16="http://schemas.microsoft.com/office/drawing/2014/main" id="{2896379D-79C2-4555-885B-5D704F4A9EDC}"/>
                    </a:ext>
                  </a:extLst>
                </p:cNvPr>
                <p:cNvPicPr/>
                <p:nvPr/>
              </p:nvPicPr>
              <p:blipFill>
                <a:blip r:embed="rId209"/>
                <a:stretch>
                  <a:fillRect/>
                </a:stretch>
              </p:blipFill>
              <p:spPr>
                <a:xfrm>
                  <a:off x="5584253" y="6314107"/>
                  <a:ext cx="237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472118" name="Freihand 472117">
                  <a:extLst>
                    <a:ext uri="{FF2B5EF4-FFF2-40B4-BE49-F238E27FC236}">
                      <a16:creationId xmlns:a16="http://schemas.microsoft.com/office/drawing/2014/main" id="{03164A26-F82B-4B58-AF56-3A995E083D49}"/>
                    </a:ext>
                  </a:extLst>
                </p14:cNvPr>
                <p14:cNvContentPartPr/>
                <p14:nvPr/>
              </p14:nvContentPartPr>
              <p14:xfrm>
                <a:off x="5524853" y="6384307"/>
                <a:ext cx="102240" cy="14040"/>
              </p14:xfrm>
            </p:contentPart>
          </mc:Choice>
          <mc:Fallback>
            <p:pic>
              <p:nvPicPr>
                <p:cNvPr id="472118" name="Freihand 472117">
                  <a:extLst>
                    <a:ext uri="{FF2B5EF4-FFF2-40B4-BE49-F238E27FC236}">
                      <a16:creationId xmlns:a16="http://schemas.microsoft.com/office/drawing/2014/main" id="{03164A26-F82B-4B58-AF56-3A995E083D49}"/>
                    </a:ext>
                  </a:extLst>
                </p:cNvPr>
                <p:cNvPicPr/>
                <p:nvPr/>
              </p:nvPicPr>
              <p:blipFill>
                <a:blip r:embed="rId211"/>
                <a:stretch>
                  <a:fillRect/>
                </a:stretch>
              </p:blipFill>
              <p:spPr>
                <a:xfrm>
                  <a:off x="5520533" y="6379987"/>
                  <a:ext cx="1108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472119" name="Freihand 472118">
                  <a:extLst>
                    <a:ext uri="{FF2B5EF4-FFF2-40B4-BE49-F238E27FC236}">
                      <a16:creationId xmlns:a16="http://schemas.microsoft.com/office/drawing/2014/main" id="{9F8316AF-0B22-4DCC-85EE-D0195E7157FE}"/>
                    </a:ext>
                  </a:extLst>
                </p14:cNvPr>
                <p14:cNvContentPartPr/>
                <p14:nvPr/>
              </p14:nvContentPartPr>
              <p14:xfrm>
                <a:off x="5653373" y="6325267"/>
                <a:ext cx="113760" cy="118440"/>
              </p14:xfrm>
            </p:contentPart>
          </mc:Choice>
          <mc:Fallback>
            <p:pic>
              <p:nvPicPr>
                <p:cNvPr id="472119" name="Freihand 472118">
                  <a:extLst>
                    <a:ext uri="{FF2B5EF4-FFF2-40B4-BE49-F238E27FC236}">
                      <a16:creationId xmlns:a16="http://schemas.microsoft.com/office/drawing/2014/main" id="{9F8316AF-0B22-4DCC-85EE-D0195E7157FE}"/>
                    </a:ext>
                  </a:extLst>
                </p:cNvPr>
                <p:cNvPicPr/>
                <p:nvPr/>
              </p:nvPicPr>
              <p:blipFill>
                <a:blip r:embed="rId213"/>
                <a:stretch>
                  <a:fillRect/>
                </a:stretch>
              </p:blipFill>
              <p:spPr>
                <a:xfrm>
                  <a:off x="5649053" y="6320947"/>
                  <a:ext cx="1224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472120" name="Freihand 472119">
                  <a:extLst>
                    <a:ext uri="{FF2B5EF4-FFF2-40B4-BE49-F238E27FC236}">
                      <a16:creationId xmlns:a16="http://schemas.microsoft.com/office/drawing/2014/main" id="{034E0507-8D2F-43DB-A122-A0E2B7B49F61}"/>
                    </a:ext>
                  </a:extLst>
                </p14:cNvPr>
                <p14:cNvContentPartPr/>
                <p14:nvPr/>
              </p14:nvContentPartPr>
              <p14:xfrm>
                <a:off x="5807453" y="6306187"/>
                <a:ext cx="151560" cy="128880"/>
              </p14:xfrm>
            </p:contentPart>
          </mc:Choice>
          <mc:Fallback>
            <p:pic>
              <p:nvPicPr>
                <p:cNvPr id="472120" name="Freihand 472119">
                  <a:extLst>
                    <a:ext uri="{FF2B5EF4-FFF2-40B4-BE49-F238E27FC236}">
                      <a16:creationId xmlns:a16="http://schemas.microsoft.com/office/drawing/2014/main" id="{034E0507-8D2F-43DB-A122-A0E2B7B49F61}"/>
                    </a:ext>
                  </a:extLst>
                </p:cNvPr>
                <p:cNvPicPr/>
                <p:nvPr/>
              </p:nvPicPr>
              <p:blipFill>
                <a:blip r:embed="rId215"/>
                <a:stretch>
                  <a:fillRect/>
                </a:stretch>
              </p:blipFill>
              <p:spPr>
                <a:xfrm>
                  <a:off x="5803133" y="6301867"/>
                  <a:ext cx="1602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472121" name="Freihand 472120">
                  <a:extLst>
                    <a:ext uri="{FF2B5EF4-FFF2-40B4-BE49-F238E27FC236}">
                      <a16:creationId xmlns:a16="http://schemas.microsoft.com/office/drawing/2014/main" id="{DC0508A8-9591-450B-9746-73356DE0440E}"/>
                    </a:ext>
                  </a:extLst>
                </p14:cNvPr>
                <p14:cNvContentPartPr/>
                <p14:nvPr/>
              </p14:nvContentPartPr>
              <p14:xfrm>
                <a:off x="5881253" y="6373867"/>
                <a:ext cx="83520" cy="67680"/>
              </p14:xfrm>
            </p:contentPart>
          </mc:Choice>
          <mc:Fallback>
            <p:pic>
              <p:nvPicPr>
                <p:cNvPr id="472121" name="Freihand 472120">
                  <a:extLst>
                    <a:ext uri="{FF2B5EF4-FFF2-40B4-BE49-F238E27FC236}">
                      <a16:creationId xmlns:a16="http://schemas.microsoft.com/office/drawing/2014/main" id="{DC0508A8-9591-450B-9746-73356DE0440E}"/>
                    </a:ext>
                  </a:extLst>
                </p:cNvPr>
                <p:cNvPicPr/>
                <p:nvPr/>
              </p:nvPicPr>
              <p:blipFill>
                <a:blip r:embed="rId217"/>
                <a:stretch>
                  <a:fillRect/>
                </a:stretch>
              </p:blipFill>
              <p:spPr>
                <a:xfrm>
                  <a:off x="5876933" y="6369547"/>
                  <a:ext cx="921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472123" name="Freihand 472122">
                  <a:extLst>
                    <a:ext uri="{FF2B5EF4-FFF2-40B4-BE49-F238E27FC236}">
                      <a16:creationId xmlns:a16="http://schemas.microsoft.com/office/drawing/2014/main" id="{D76375AE-D815-44B6-A70B-51B573AED7DF}"/>
                    </a:ext>
                  </a:extLst>
                </p14:cNvPr>
                <p14:cNvContentPartPr/>
                <p14:nvPr/>
              </p14:nvContentPartPr>
              <p14:xfrm>
                <a:off x="6191573" y="6292507"/>
                <a:ext cx="212040" cy="141840"/>
              </p14:xfrm>
            </p:contentPart>
          </mc:Choice>
          <mc:Fallback>
            <p:pic>
              <p:nvPicPr>
                <p:cNvPr id="472123" name="Freihand 472122">
                  <a:extLst>
                    <a:ext uri="{FF2B5EF4-FFF2-40B4-BE49-F238E27FC236}">
                      <a16:creationId xmlns:a16="http://schemas.microsoft.com/office/drawing/2014/main" id="{D76375AE-D815-44B6-A70B-51B573AED7DF}"/>
                    </a:ext>
                  </a:extLst>
                </p:cNvPr>
                <p:cNvPicPr/>
                <p:nvPr/>
              </p:nvPicPr>
              <p:blipFill>
                <a:blip r:embed="rId219"/>
                <a:stretch>
                  <a:fillRect/>
                </a:stretch>
              </p:blipFill>
              <p:spPr>
                <a:xfrm>
                  <a:off x="6187253" y="6288187"/>
                  <a:ext cx="2206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472124" name="Freihand 472123">
                  <a:extLst>
                    <a:ext uri="{FF2B5EF4-FFF2-40B4-BE49-F238E27FC236}">
                      <a16:creationId xmlns:a16="http://schemas.microsoft.com/office/drawing/2014/main" id="{482B842D-F0D9-449D-816F-1D8BC8041F9E}"/>
                    </a:ext>
                  </a:extLst>
                </p14:cNvPr>
                <p14:cNvContentPartPr/>
                <p14:nvPr/>
              </p14:nvContentPartPr>
              <p14:xfrm>
                <a:off x="6337733" y="6305827"/>
                <a:ext cx="89280" cy="1440"/>
              </p14:xfrm>
            </p:contentPart>
          </mc:Choice>
          <mc:Fallback>
            <p:pic>
              <p:nvPicPr>
                <p:cNvPr id="472124" name="Freihand 472123">
                  <a:extLst>
                    <a:ext uri="{FF2B5EF4-FFF2-40B4-BE49-F238E27FC236}">
                      <a16:creationId xmlns:a16="http://schemas.microsoft.com/office/drawing/2014/main" id="{482B842D-F0D9-449D-816F-1D8BC8041F9E}"/>
                    </a:ext>
                  </a:extLst>
                </p:cNvPr>
                <p:cNvPicPr/>
                <p:nvPr/>
              </p:nvPicPr>
              <p:blipFill>
                <a:blip r:embed="rId221"/>
                <a:stretch>
                  <a:fillRect/>
                </a:stretch>
              </p:blipFill>
              <p:spPr>
                <a:xfrm>
                  <a:off x="6333413" y="6301507"/>
                  <a:ext cx="9792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472125" name="Freihand 472124">
                  <a:extLst>
                    <a:ext uri="{FF2B5EF4-FFF2-40B4-BE49-F238E27FC236}">
                      <a16:creationId xmlns:a16="http://schemas.microsoft.com/office/drawing/2014/main" id="{030E401A-51EA-4FBD-A497-D5884297A653}"/>
                    </a:ext>
                  </a:extLst>
                </p14:cNvPr>
                <p14:cNvContentPartPr/>
                <p14:nvPr/>
              </p14:nvContentPartPr>
              <p14:xfrm>
                <a:off x="6541853" y="6287107"/>
                <a:ext cx="8640" cy="116280"/>
              </p14:xfrm>
            </p:contentPart>
          </mc:Choice>
          <mc:Fallback>
            <p:pic>
              <p:nvPicPr>
                <p:cNvPr id="472125" name="Freihand 472124">
                  <a:extLst>
                    <a:ext uri="{FF2B5EF4-FFF2-40B4-BE49-F238E27FC236}">
                      <a16:creationId xmlns:a16="http://schemas.microsoft.com/office/drawing/2014/main" id="{030E401A-51EA-4FBD-A497-D5884297A653}"/>
                    </a:ext>
                  </a:extLst>
                </p:cNvPr>
                <p:cNvPicPr/>
                <p:nvPr/>
              </p:nvPicPr>
              <p:blipFill>
                <a:blip r:embed="rId223"/>
                <a:stretch>
                  <a:fillRect/>
                </a:stretch>
              </p:blipFill>
              <p:spPr>
                <a:xfrm>
                  <a:off x="6537533" y="6282787"/>
                  <a:ext cx="172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472126" name="Freihand 472125">
                  <a:extLst>
                    <a:ext uri="{FF2B5EF4-FFF2-40B4-BE49-F238E27FC236}">
                      <a16:creationId xmlns:a16="http://schemas.microsoft.com/office/drawing/2014/main" id="{19CE899B-BA6A-41D0-B5B4-9C91A6F94478}"/>
                    </a:ext>
                  </a:extLst>
                </p14:cNvPr>
                <p14:cNvContentPartPr/>
                <p14:nvPr/>
              </p14:nvContentPartPr>
              <p14:xfrm>
                <a:off x="6467693" y="6289987"/>
                <a:ext cx="154800" cy="135720"/>
              </p14:xfrm>
            </p:contentPart>
          </mc:Choice>
          <mc:Fallback>
            <p:pic>
              <p:nvPicPr>
                <p:cNvPr id="472126" name="Freihand 472125">
                  <a:extLst>
                    <a:ext uri="{FF2B5EF4-FFF2-40B4-BE49-F238E27FC236}">
                      <a16:creationId xmlns:a16="http://schemas.microsoft.com/office/drawing/2014/main" id="{19CE899B-BA6A-41D0-B5B4-9C91A6F94478}"/>
                    </a:ext>
                  </a:extLst>
                </p:cNvPr>
                <p:cNvPicPr/>
                <p:nvPr/>
              </p:nvPicPr>
              <p:blipFill>
                <a:blip r:embed="rId225"/>
                <a:stretch>
                  <a:fillRect/>
                </a:stretch>
              </p:blipFill>
              <p:spPr>
                <a:xfrm>
                  <a:off x="6463373" y="6285667"/>
                  <a:ext cx="1634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472127" name="Freihand 472126">
                  <a:extLst>
                    <a:ext uri="{FF2B5EF4-FFF2-40B4-BE49-F238E27FC236}">
                      <a16:creationId xmlns:a16="http://schemas.microsoft.com/office/drawing/2014/main" id="{B2F4B544-389C-4E69-BFB7-406F3133FA49}"/>
                    </a:ext>
                  </a:extLst>
                </p14:cNvPr>
                <p14:cNvContentPartPr/>
                <p14:nvPr/>
              </p14:nvContentPartPr>
              <p14:xfrm>
                <a:off x="6665693" y="6243547"/>
                <a:ext cx="385920" cy="151920"/>
              </p14:xfrm>
            </p:contentPart>
          </mc:Choice>
          <mc:Fallback>
            <p:pic>
              <p:nvPicPr>
                <p:cNvPr id="472127" name="Freihand 472126">
                  <a:extLst>
                    <a:ext uri="{FF2B5EF4-FFF2-40B4-BE49-F238E27FC236}">
                      <a16:creationId xmlns:a16="http://schemas.microsoft.com/office/drawing/2014/main" id="{B2F4B544-389C-4E69-BFB7-406F3133FA49}"/>
                    </a:ext>
                  </a:extLst>
                </p:cNvPr>
                <p:cNvPicPr/>
                <p:nvPr/>
              </p:nvPicPr>
              <p:blipFill>
                <a:blip r:embed="rId227"/>
                <a:stretch>
                  <a:fillRect/>
                </a:stretch>
              </p:blipFill>
              <p:spPr>
                <a:xfrm>
                  <a:off x="6661373" y="6239227"/>
                  <a:ext cx="3945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472128" name="Freihand 472127">
                  <a:extLst>
                    <a:ext uri="{FF2B5EF4-FFF2-40B4-BE49-F238E27FC236}">
                      <a16:creationId xmlns:a16="http://schemas.microsoft.com/office/drawing/2014/main" id="{F7A8DE04-C15D-4107-A75E-0E749B834105}"/>
                    </a:ext>
                  </a:extLst>
                </p14:cNvPr>
                <p14:cNvContentPartPr/>
                <p14:nvPr/>
              </p14:nvContentPartPr>
              <p14:xfrm>
                <a:off x="7022813" y="6295387"/>
                <a:ext cx="77040" cy="86040"/>
              </p14:xfrm>
            </p:contentPart>
          </mc:Choice>
          <mc:Fallback>
            <p:pic>
              <p:nvPicPr>
                <p:cNvPr id="472128" name="Freihand 472127">
                  <a:extLst>
                    <a:ext uri="{FF2B5EF4-FFF2-40B4-BE49-F238E27FC236}">
                      <a16:creationId xmlns:a16="http://schemas.microsoft.com/office/drawing/2014/main" id="{F7A8DE04-C15D-4107-A75E-0E749B834105}"/>
                    </a:ext>
                  </a:extLst>
                </p:cNvPr>
                <p:cNvPicPr/>
                <p:nvPr/>
              </p:nvPicPr>
              <p:blipFill>
                <a:blip r:embed="rId229"/>
                <a:stretch>
                  <a:fillRect/>
                </a:stretch>
              </p:blipFill>
              <p:spPr>
                <a:xfrm>
                  <a:off x="7018493" y="6291067"/>
                  <a:ext cx="856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472129" name="Freihand 472128">
                  <a:extLst>
                    <a:ext uri="{FF2B5EF4-FFF2-40B4-BE49-F238E27FC236}">
                      <a16:creationId xmlns:a16="http://schemas.microsoft.com/office/drawing/2014/main" id="{4E8B9B46-CA84-4222-AC4F-6D595C9F39F2}"/>
                    </a:ext>
                  </a:extLst>
                </p14:cNvPr>
                <p14:cNvContentPartPr/>
                <p14:nvPr/>
              </p14:nvContentPartPr>
              <p14:xfrm>
                <a:off x="7135853" y="6228067"/>
                <a:ext cx="154080" cy="134640"/>
              </p14:xfrm>
            </p:contentPart>
          </mc:Choice>
          <mc:Fallback>
            <p:pic>
              <p:nvPicPr>
                <p:cNvPr id="472129" name="Freihand 472128">
                  <a:extLst>
                    <a:ext uri="{FF2B5EF4-FFF2-40B4-BE49-F238E27FC236}">
                      <a16:creationId xmlns:a16="http://schemas.microsoft.com/office/drawing/2014/main" id="{4E8B9B46-CA84-4222-AC4F-6D595C9F39F2}"/>
                    </a:ext>
                  </a:extLst>
                </p:cNvPr>
                <p:cNvPicPr/>
                <p:nvPr/>
              </p:nvPicPr>
              <p:blipFill>
                <a:blip r:embed="rId231"/>
                <a:stretch>
                  <a:fillRect/>
                </a:stretch>
              </p:blipFill>
              <p:spPr>
                <a:xfrm>
                  <a:off x="7131533" y="6223747"/>
                  <a:ext cx="1627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472130" name="Freihand 472129">
                  <a:extLst>
                    <a:ext uri="{FF2B5EF4-FFF2-40B4-BE49-F238E27FC236}">
                      <a16:creationId xmlns:a16="http://schemas.microsoft.com/office/drawing/2014/main" id="{CBC6900A-5CA1-4AFE-A032-7B43F0AA3387}"/>
                    </a:ext>
                  </a:extLst>
                </p14:cNvPr>
                <p14:cNvContentPartPr/>
                <p14:nvPr/>
              </p14:nvContentPartPr>
              <p14:xfrm>
                <a:off x="7336733" y="6187387"/>
                <a:ext cx="52560" cy="145800"/>
              </p14:xfrm>
            </p:contentPart>
          </mc:Choice>
          <mc:Fallback>
            <p:pic>
              <p:nvPicPr>
                <p:cNvPr id="472130" name="Freihand 472129">
                  <a:extLst>
                    <a:ext uri="{FF2B5EF4-FFF2-40B4-BE49-F238E27FC236}">
                      <a16:creationId xmlns:a16="http://schemas.microsoft.com/office/drawing/2014/main" id="{CBC6900A-5CA1-4AFE-A032-7B43F0AA3387}"/>
                    </a:ext>
                  </a:extLst>
                </p:cNvPr>
                <p:cNvPicPr/>
                <p:nvPr/>
              </p:nvPicPr>
              <p:blipFill>
                <a:blip r:embed="rId233"/>
                <a:stretch>
                  <a:fillRect/>
                </a:stretch>
              </p:blipFill>
              <p:spPr>
                <a:xfrm>
                  <a:off x="7332413" y="6183067"/>
                  <a:ext cx="612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472131" name="Freihand 472130">
                  <a:extLst>
                    <a:ext uri="{FF2B5EF4-FFF2-40B4-BE49-F238E27FC236}">
                      <a16:creationId xmlns:a16="http://schemas.microsoft.com/office/drawing/2014/main" id="{5537087D-F16E-4DF0-A281-2F3E8EA2A8C2}"/>
                    </a:ext>
                  </a:extLst>
                </p14:cNvPr>
                <p14:cNvContentPartPr/>
                <p14:nvPr/>
              </p14:nvContentPartPr>
              <p14:xfrm>
                <a:off x="7382093" y="6253987"/>
                <a:ext cx="183240" cy="50400"/>
              </p14:xfrm>
            </p:contentPart>
          </mc:Choice>
          <mc:Fallback>
            <p:pic>
              <p:nvPicPr>
                <p:cNvPr id="472131" name="Freihand 472130">
                  <a:extLst>
                    <a:ext uri="{FF2B5EF4-FFF2-40B4-BE49-F238E27FC236}">
                      <a16:creationId xmlns:a16="http://schemas.microsoft.com/office/drawing/2014/main" id="{5537087D-F16E-4DF0-A281-2F3E8EA2A8C2}"/>
                    </a:ext>
                  </a:extLst>
                </p:cNvPr>
                <p:cNvPicPr/>
                <p:nvPr/>
              </p:nvPicPr>
              <p:blipFill>
                <a:blip r:embed="rId235"/>
                <a:stretch>
                  <a:fillRect/>
                </a:stretch>
              </p:blipFill>
              <p:spPr>
                <a:xfrm>
                  <a:off x="7377773" y="6249667"/>
                  <a:ext cx="1918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472132" name="Freihand 472131">
                  <a:extLst>
                    <a:ext uri="{FF2B5EF4-FFF2-40B4-BE49-F238E27FC236}">
                      <a16:creationId xmlns:a16="http://schemas.microsoft.com/office/drawing/2014/main" id="{AE1B28A2-3FA6-4F23-8E6D-2C6C1C405708}"/>
                    </a:ext>
                  </a:extLst>
                </p14:cNvPr>
                <p14:cNvContentPartPr/>
                <p14:nvPr/>
              </p14:nvContentPartPr>
              <p14:xfrm>
                <a:off x="7581533" y="6179467"/>
                <a:ext cx="190080" cy="122040"/>
              </p14:xfrm>
            </p:contentPart>
          </mc:Choice>
          <mc:Fallback>
            <p:pic>
              <p:nvPicPr>
                <p:cNvPr id="472132" name="Freihand 472131">
                  <a:extLst>
                    <a:ext uri="{FF2B5EF4-FFF2-40B4-BE49-F238E27FC236}">
                      <a16:creationId xmlns:a16="http://schemas.microsoft.com/office/drawing/2014/main" id="{AE1B28A2-3FA6-4F23-8E6D-2C6C1C405708}"/>
                    </a:ext>
                  </a:extLst>
                </p:cNvPr>
                <p:cNvPicPr/>
                <p:nvPr/>
              </p:nvPicPr>
              <p:blipFill>
                <a:blip r:embed="rId237"/>
                <a:stretch>
                  <a:fillRect/>
                </a:stretch>
              </p:blipFill>
              <p:spPr>
                <a:xfrm>
                  <a:off x="7577213" y="6175147"/>
                  <a:ext cx="198720" cy="130680"/>
                </a:xfrm>
                <a:prstGeom prst="rect">
                  <a:avLst/>
                </a:prstGeom>
              </p:spPr>
            </p:pic>
          </mc:Fallback>
        </mc:AlternateContent>
      </p:grpSp>
      <p:grpSp>
        <p:nvGrpSpPr>
          <p:cNvPr id="472146" name="Gruppieren 472145">
            <a:extLst>
              <a:ext uri="{FF2B5EF4-FFF2-40B4-BE49-F238E27FC236}">
                <a16:creationId xmlns:a16="http://schemas.microsoft.com/office/drawing/2014/main" id="{2D9793A7-0706-47DF-9261-DCBC67AFEFEE}"/>
              </a:ext>
            </a:extLst>
          </p:cNvPr>
          <p:cNvGrpSpPr/>
          <p:nvPr/>
        </p:nvGrpSpPr>
        <p:grpSpPr>
          <a:xfrm>
            <a:off x="7838213" y="6098107"/>
            <a:ext cx="757800" cy="352440"/>
            <a:chOff x="7838213" y="6098107"/>
            <a:chExt cx="757800" cy="352440"/>
          </a:xfrm>
        </p:grpSpPr>
        <mc:AlternateContent xmlns:mc="http://schemas.openxmlformats.org/markup-compatibility/2006">
          <mc:Choice xmlns:p14="http://schemas.microsoft.com/office/powerpoint/2010/main" Requires="p14">
            <p:contentPart p14:bwMode="auto" r:id="rId238">
              <p14:nvContentPartPr>
                <p14:cNvPr id="472134" name="Freihand 472133">
                  <a:extLst>
                    <a:ext uri="{FF2B5EF4-FFF2-40B4-BE49-F238E27FC236}">
                      <a16:creationId xmlns:a16="http://schemas.microsoft.com/office/drawing/2014/main" id="{CB90101E-E428-4D5D-93F3-50BC4438235A}"/>
                    </a:ext>
                  </a:extLst>
                </p14:cNvPr>
                <p14:cNvContentPartPr/>
                <p14:nvPr/>
              </p14:nvContentPartPr>
              <p14:xfrm>
                <a:off x="7838213" y="6239587"/>
                <a:ext cx="214200" cy="73080"/>
              </p14:xfrm>
            </p:contentPart>
          </mc:Choice>
          <mc:Fallback>
            <p:pic>
              <p:nvPicPr>
                <p:cNvPr id="472134" name="Freihand 472133">
                  <a:extLst>
                    <a:ext uri="{FF2B5EF4-FFF2-40B4-BE49-F238E27FC236}">
                      <a16:creationId xmlns:a16="http://schemas.microsoft.com/office/drawing/2014/main" id="{CB90101E-E428-4D5D-93F3-50BC4438235A}"/>
                    </a:ext>
                  </a:extLst>
                </p:cNvPr>
                <p:cNvPicPr/>
                <p:nvPr/>
              </p:nvPicPr>
              <p:blipFill>
                <a:blip r:embed="rId239"/>
                <a:stretch>
                  <a:fillRect/>
                </a:stretch>
              </p:blipFill>
              <p:spPr>
                <a:xfrm>
                  <a:off x="7833893" y="6235267"/>
                  <a:ext cx="2228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472135" name="Freihand 472134">
                  <a:extLst>
                    <a:ext uri="{FF2B5EF4-FFF2-40B4-BE49-F238E27FC236}">
                      <a16:creationId xmlns:a16="http://schemas.microsoft.com/office/drawing/2014/main" id="{3C56460B-64FE-42AD-9CE1-9A27FE5F46CC}"/>
                    </a:ext>
                  </a:extLst>
                </p14:cNvPr>
                <p14:cNvContentPartPr/>
                <p14:nvPr/>
              </p14:nvContentPartPr>
              <p14:xfrm>
                <a:off x="8079413" y="6132667"/>
                <a:ext cx="108360" cy="196200"/>
              </p14:xfrm>
            </p:contentPart>
          </mc:Choice>
          <mc:Fallback>
            <p:pic>
              <p:nvPicPr>
                <p:cNvPr id="472135" name="Freihand 472134">
                  <a:extLst>
                    <a:ext uri="{FF2B5EF4-FFF2-40B4-BE49-F238E27FC236}">
                      <a16:creationId xmlns:a16="http://schemas.microsoft.com/office/drawing/2014/main" id="{3C56460B-64FE-42AD-9CE1-9A27FE5F46CC}"/>
                    </a:ext>
                  </a:extLst>
                </p:cNvPr>
                <p:cNvPicPr/>
                <p:nvPr/>
              </p:nvPicPr>
              <p:blipFill>
                <a:blip r:embed="rId241"/>
                <a:stretch>
                  <a:fillRect/>
                </a:stretch>
              </p:blipFill>
              <p:spPr>
                <a:xfrm>
                  <a:off x="8075093" y="6128347"/>
                  <a:ext cx="11700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472136" name="Freihand 472135">
                  <a:extLst>
                    <a:ext uri="{FF2B5EF4-FFF2-40B4-BE49-F238E27FC236}">
                      <a16:creationId xmlns:a16="http://schemas.microsoft.com/office/drawing/2014/main" id="{74B41642-2D07-47D8-83FD-8432BF28E1CF}"/>
                    </a:ext>
                  </a:extLst>
                </p14:cNvPr>
                <p14:cNvContentPartPr/>
                <p14:nvPr/>
              </p14:nvContentPartPr>
              <p14:xfrm>
                <a:off x="8208653" y="6208627"/>
                <a:ext cx="112680" cy="26640"/>
              </p14:xfrm>
            </p:contentPart>
          </mc:Choice>
          <mc:Fallback>
            <p:pic>
              <p:nvPicPr>
                <p:cNvPr id="472136" name="Freihand 472135">
                  <a:extLst>
                    <a:ext uri="{FF2B5EF4-FFF2-40B4-BE49-F238E27FC236}">
                      <a16:creationId xmlns:a16="http://schemas.microsoft.com/office/drawing/2014/main" id="{74B41642-2D07-47D8-83FD-8432BF28E1CF}"/>
                    </a:ext>
                  </a:extLst>
                </p:cNvPr>
                <p:cNvPicPr/>
                <p:nvPr/>
              </p:nvPicPr>
              <p:blipFill>
                <a:blip r:embed="rId243"/>
                <a:stretch>
                  <a:fillRect/>
                </a:stretch>
              </p:blipFill>
              <p:spPr>
                <a:xfrm>
                  <a:off x="8204333" y="6204307"/>
                  <a:ext cx="1213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472137" name="Freihand 472136">
                  <a:extLst>
                    <a:ext uri="{FF2B5EF4-FFF2-40B4-BE49-F238E27FC236}">
                      <a16:creationId xmlns:a16="http://schemas.microsoft.com/office/drawing/2014/main" id="{6B747BDB-93DE-4807-9AE6-56B860A5A05B}"/>
                    </a:ext>
                  </a:extLst>
                </p14:cNvPr>
                <p14:cNvContentPartPr/>
                <p14:nvPr/>
              </p14:nvContentPartPr>
              <p14:xfrm>
                <a:off x="8315933" y="6137707"/>
                <a:ext cx="88560" cy="162720"/>
              </p14:xfrm>
            </p:contentPart>
          </mc:Choice>
          <mc:Fallback>
            <p:pic>
              <p:nvPicPr>
                <p:cNvPr id="472137" name="Freihand 472136">
                  <a:extLst>
                    <a:ext uri="{FF2B5EF4-FFF2-40B4-BE49-F238E27FC236}">
                      <a16:creationId xmlns:a16="http://schemas.microsoft.com/office/drawing/2014/main" id="{6B747BDB-93DE-4807-9AE6-56B860A5A05B}"/>
                    </a:ext>
                  </a:extLst>
                </p:cNvPr>
                <p:cNvPicPr/>
                <p:nvPr/>
              </p:nvPicPr>
              <p:blipFill>
                <a:blip r:embed="rId245"/>
                <a:stretch>
                  <a:fillRect/>
                </a:stretch>
              </p:blipFill>
              <p:spPr>
                <a:xfrm>
                  <a:off x="8311613" y="6133387"/>
                  <a:ext cx="972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472138" name="Freihand 472137">
                  <a:extLst>
                    <a:ext uri="{FF2B5EF4-FFF2-40B4-BE49-F238E27FC236}">
                      <a16:creationId xmlns:a16="http://schemas.microsoft.com/office/drawing/2014/main" id="{AEB629E3-5C6C-4941-99E1-1F00B509A372}"/>
                    </a:ext>
                  </a:extLst>
                </p14:cNvPr>
                <p14:cNvContentPartPr/>
                <p14:nvPr/>
              </p14:nvContentPartPr>
              <p14:xfrm>
                <a:off x="8460653" y="6163987"/>
                <a:ext cx="43920" cy="137880"/>
              </p14:xfrm>
            </p:contentPart>
          </mc:Choice>
          <mc:Fallback>
            <p:pic>
              <p:nvPicPr>
                <p:cNvPr id="472138" name="Freihand 472137">
                  <a:extLst>
                    <a:ext uri="{FF2B5EF4-FFF2-40B4-BE49-F238E27FC236}">
                      <a16:creationId xmlns:a16="http://schemas.microsoft.com/office/drawing/2014/main" id="{AEB629E3-5C6C-4941-99E1-1F00B509A372}"/>
                    </a:ext>
                  </a:extLst>
                </p:cNvPr>
                <p:cNvPicPr/>
                <p:nvPr/>
              </p:nvPicPr>
              <p:blipFill>
                <a:blip r:embed="rId247"/>
                <a:stretch>
                  <a:fillRect/>
                </a:stretch>
              </p:blipFill>
              <p:spPr>
                <a:xfrm>
                  <a:off x="8456333" y="6159667"/>
                  <a:ext cx="525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472139" name="Freihand 472138">
                  <a:extLst>
                    <a:ext uri="{FF2B5EF4-FFF2-40B4-BE49-F238E27FC236}">
                      <a16:creationId xmlns:a16="http://schemas.microsoft.com/office/drawing/2014/main" id="{6148E532-71E2-4D6F-92E4-E2E8351C868E}"/>
                    </a:ext>
                  </a:extLst>
                </p14:cNvPr>
                <p14:cNvContentPartPr/>
                <p14:nvPr/>
              </p14:nvContentPartPr>
              <p14:xfrm>
                <a:off x="8382893" y="6109627"/>
                <a:ext cx="106200" cy="73080"/>
              </p14:xfrm>
            </p:contentPart>
          </mc:Choice>
          <mc:Fallback>
            <p:pic>
              <p:nvPicPr>
                <p:cNvPr id="472139" name="Freihand 472138">
                  <a:extLst>
                    <a:ext uri="{FF2B5EF4-FFF2-40B4-BE49-F238E27FC236}">
                      <a16:creationId xmlns:a16="http://schemas.microsoft.com/office/drawing/2014/main" id="{6148E532-71E2-4D6F-92E4-E2E8351C868E}"/>
                    </a:ext>
                  </a:extLst>
                </p:cNvPr>
                <p:cNvPicPr/>
                <p:nvPr/>
              </p:nvPicPr>
              <p:blipFill>
                <a:blip r:embed="rId249"/>
                <a:stretch>
                  <a:fillRect/>
                </a:stretch>
              </p:blipFill>
              <p:spPr>
                <a:xfrm>
                  <a:off x="8378573" y="6105307"/>
                  <a:ext cx="1148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472140" name="Freihand 472139">
                  <a:extLst>
                    <a:ext uri="{FF2B5EF4-FFF2-40B4-BE49-F238E27FC236}">
                      <a16:creationId xmlns:a16="http://schemas.microsoft.com/office/drawing/2014/main" id="{BA214F6F-FE47-4E7C-B0FB-EA9F25EAE423}"/>
                    </a:ext>
                  </a:extLst>
                </p14:cNvPr>
                <p14:cNvContentPartPr/>
                <p14:nvPr/>
              </p14:nvContentPartPr>
              <p14:xfrm>
                <a:off x="8479373" y="6255427"/>
                <a:ext cx="102240" cy="54000"/>
              </p14:xfrm>
            </p:contentPart>
          </mc:Choice>
          <mc:Fallback>
            <p:pic>
              <p:nvPicPr>
                <p:cNvPr id="472140" name="Freihand 472139">
                  <a:extLst>
                    <a:ext uri="{FF2B5EF4-FFF2-40B4-BE49-F238E27FC236}">
                      <a16:creationId xmlns:a16="http://schemas.microsoft.com/office/drawing/2014/main" id="{BA214F6F-FE47-4E7C-B0FB-EA9F25EAE423}"/>
                    </a:ext>
                  </a:extLst>
                </p:cNvPr>
                <p:cNvPicPr/>
                <p:nvPr/>
              </p:nvPicPr>
              <p:blipFill>
                <a:blip r:embed="rId251"/>
                <a:stretch>
                  <a:fillRect/>
                </a:stretch>
              </p:blipFill>
              <p:spPr>
                <a:xfrm>
                  <a:off x="8475053" y="6251107"/>
                  <a:ext cx="1108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472141" name="Freihand 472140">
                  <a:extLst>
                    <a:ext uri="{FF2B5EF4-FFF2-40B4-BE49-F238E27FC236}">
                      <a16:creationId xmlns:a16="http://schemas.microsoft.com/office/drawing/2014/main" id="{F2A30B4F-68F8-48A8-9637-CCDD60C5E680}"/>
                    </a:ext>
                  </a:extLst>
                </p14:cNvPr>
                <p14:cNvContentPartPr/>
                <p14:nvPr/>
              </p14:nvContentPartPr>
              <p14:xfrm>
                <a:off x="8356613" y="6413827"/>
                <a:ext cx="360" cy="360"/>
              </p14:xfrm>
            </p:contentPart>
          </mc:Choice>
          <mc:Fallback>
            <p:pic>
              <p:nvPicPr>
                <p:cNvPr id="472141" name="Freihand 472140">
                  <a:extLst>
                    <a:ext uri="{FF2B5EF4-FFF2-40B4-BE49-F238E27FC236}">
                      <a16:creationId xmlns:a16="http://schemas.microsoft.com/office/drawing/2014/main" id="{F2A30B4F-68F8-48A8-9637-CCDD60C5E680}"/>
                    </a:ext>
                  </a:extLst>
                </p:cNvPr>
                <p:cNvPicPr/>
                <p:nvPr/>
              </p:nvPicPr>
              <p:blipFill>
                <a:blip r:embed="rId253"/>
                <a:stretch>
                  <a:fillRect/>
                </a:stretch>
              </p:blipFill>
              <p:spPr>
                <a:xfrm>
                  <a:off x="8352293" y="64095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472142" name="Freihand 472141">
                  <a:extLst>
                    <a:ext uri="{FF2B5EF4-FFF2-40B4-BE49-F238E27FC236}">
                      <a16:creationId xmlns:a16="http://schemas.microsoft.com/office/drawing/2014/main" id="{0F98560F-2671-4E52-834D-27154C3CAA3A}"/>
                    </a:ext>
                  </a:extLst>
                </p14:cNvPr>
                <p14:cNvContentPartPr/>
                <p14:nvPr/>
              </p14:nvContentPartPr>
              <p14:xfrm>
                <a:off x="8028653" y="6381787"/>
                <a:ext cx="567360" cy="68760"/>
              </p14:xfrm>
            </p:contentPart>
          </mc:Choice>
          <mc:Fallback>
            <p:pic>
              <p:nvPicPr>
                <p:cNvPr id="472142" name="Freihand 472141">
                  <a:extLst>
                    <a:ext uri="{FF2B5EF4-FFF2-40B4-BE49-F238E27FC236}">
                      <a16:creationId xmlns:a16="http://schemas.microsoft.com/office/drawing/2014/main" id="{0F98560F-2671-4E52-834D-27154C3CAA3A}"/>
                    </a:ext>
                  </a:extLst>
                </p:cNvPr>
                <p:cNvPicPr/>
                <p:nvPr/>
              </p:nvPicPr>
              <p:blipFill>
                <a:blip r:embed="rId255"/>
                <a:stretch>
                  <a:fillRect/>
                </a:stretch>
              </p:blipFill>
              <p:spPr>
                <a:xfrm>
                  <a:off x="8024333" y="6377467"/>
                  <a:ext cx="5760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472143" name="Freihand 472142">
                  <a:extLst>
                    <a:ext uri="{FF2B5EF4-FFF2-40B4-BE49-F238E27FC236}">
                      <a16:creationId xmlns:a16="http://schemas.microsoft.com/office/drawing/2014/main" id="{D81A355F-8460-4AC6-A989-A43B540A1C98}"/>
                    </a:ext>
                  </a:extLst>
                </p14:cNvPr>
                <p14:cNvContentPartPr/>
                <p14:nvPr/>
              </p14:nvContentPartPr>
              <p14:xfrm>
                <a:off x="8191373" y="6143827"/>
                <a:ext cx="78840" cy="126720"/>
              </p14:xfrm>
            </p:contentPart>
          </mc:Choice>
          <mc:Fallback>
            <p:pic>
              <p:nvPicPr>
                <p:cNvPr id="472143" name="Freihand 472142">
                  <a:extLst>
                    <a:ext uri="{FF2B5EF4-FFF2-40B4-BE49-F238E27FC236}">
                      <a16:creationId xmlns:a16="http://schemas.microsoft.com/office/drawing/2014/main" id="{D81A355F-8460-4AC6-A989-A43B540A1C98}"/>
                    </a:ext>
                  </a:extLst>
                </p:cNvPr>
                <p:cNvPicPr/>
                <p:nvPr/>
              </p:nvPicPr>
              <p:blipFill>
                <a:blip r:embed="rId257"/>
                <a:stretch>
                  <a:fillRect/>
                </a:stretch>
              </p:blipFill>
              <p:spPr>
                <a:xfrm>
                  <a:off x="8187053" y="6139507"/>
                  <a:ext cx="874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472144" name="Freihand 472143">
                  <a:extLst>
                    <a:ext uri="{FF2B5EF4-FFF2-40B4-BE49-F238E27FC236}">
                      <a16:creationId xmlns:a16="http://schemas.microsoft.com/office/drawing/2014/main" id="{26D4BAA8-62D6-473F-B04A-1F90BFAEE942}"/>
                    </a:ext>
                  </a:extLst>
                </p14:cNvPr>
                <p14:cNvContentPartPr/>
                <p14:nvPr/>
              </p14:nvContentPartPr>
              <p14:xfrm>
                <a:off x="8177333" y="6098107"/>
                <a:ext cx="57960" cy="122040"/>
              </p14:xfrm>
            </p:contentPart>
          </mc:Choice>
          <mc:Fallback>
            <p:pic>
              <p:nvPicPr>
                <p:cNvPr id="472144" name="Freihand 472143">
                  <a:extLst>
                    <a:ext uri="{FF2B5EF4-FFF2-40B4-BE49-F238E27FC236}">
                      <a16:creationId xmlns:a16="http://schemas.microsoft.com/office/drawing/2014/main" id="{26D4BAA8-62D6-473F-B04A-1F90BFAEE942}"/>
                    </a:ext>
                  </a:extLst>
                </p:cNvPr>
                <p:cNvPicPr/>
                <p:nvPr/>
              </p:nvPicPr>
              <p:blipFill>
                <a:blip r:embed="rId259"/>
                <a:stretch>
                  <a:fillRect/>
                </a:stretch>
              </p:blipFill>
              <p:spPr>
                <a:xfrm>
                  <a:off x="8173013" y="6093787"/>
                  <a:ext cx="666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472145" name="Freihand 472144">
                  <a:extLst>
                    <a:ext uri="{FF2B5EF4-FFF2-40B4-BE49-F238E27FC236}">
                      <a16:creationId xmlns:a16="http://schemas.microsoft.com/office/drawing/2014/main" id="{48CDFC69-A3A2-49AB-94E4-0C9287037BD9}"/>
                    </a:ext>
                  </a:extLst>
                </p14:cNvPr>
                <p14:cNvContentPartPr/>
                <p14:nvPr/>
              </p14:nvContentPartPr>
              <p14:xfrm>
                <a:off x="8226653" y="6273427"/>
                <a:ext cx="63720" cy="33120"/>
              </p14:xfrm>
            </p:contentPart>
          </mc:Choice>
          <mc:Fallback>
            <p:pic>
              <p:nvPicPr>
                <p:cNvPr id="472145" name="Freihand 472144">
                  <a:extLst>
                    <a:ext uri="{FF2B5EF4-FFF2-40B4-BE49-F238E27FC236}">
                      <a16:creationId xmlns:a16="http://schemas.microsoft.com/office/drawing/2014/main" id="{48CDFC69-A3A2-49AB-94E4-0C9287037BD9}"/>
                    </a:ext>
                  </a:extLst>
                </p:cNvPr>
                <p:cNvPicPr/>
                <p:nvPr/>
              </p:nvPicPr>
              <p:blipFill>
                <a:blip r:embed="rId261"/>
                <a:stretch>
                  <a:fillRect/>
                </a:stretch>
              </p:blipFill>
              <p:spPr>
                <a:xfrm>
                  <a:off x="8222333" y="6269107"/>
                  <a:ext cx="72360" cy="41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2">
            <p14:nvContentPartPr>
              <p14:cNvPr id="472147" name="Freihand 472146">
                <a:extLst>
                  <a:ext uri="{FF2B5EF4-FFF2-40B4-BE49-F238E27FC236}">
                    <a16:creationId xmlns:a16="http://schemas.microsoft.com/office/drawing/2014/main" id="{29F63552-86F1-4D5E-9768-D352EA7248CF}"/>
                  </a:ext>
                </a:extLst>
              </p14:cNvPr>
              <p14:cNvContentPartPr/>
              <p14:nvPr/>
            </p14:nvContentPartPr>
            <p14:xfrm>
              <a:off x="2050493" y="960187"/>
              <a:ext cx="1583280" cy="311760"/>
            </p14:xfrm>
          </p:contentPart>
        </mc:Choice>
        <mc:Fallback>
          <p:pic>
            <p:nvPicPr>
              <p:cNvPr id="472147" name="Freihand 472146">
                <a:extLst>
                  <a:ext uri="{FF2B5EF4-FFF2-40B4-BE49-F238E27FC236}">
                    <a16:creationId xmlns:a16="http://schemas.microsoft.com/office/drawing/2014/main" id="{29F63552-86F1-4D5E-9768-D352EA7248CF}"/>
                  </a:ext>
                </a:extLst>
              </p:cNvPr>
              <p:cNvPicPr/>
              <p:nvPr/>
            </p:nvPicPr>
            <p:blipFill>
              <a:blip r:embed="rId263"/>
              <a:stretch>
                <a:fillRect/>
              </a:stretch>
            </p:blipFill>
            <p:spPr>
              <a:xfrm>
                <a:off x="2046173" y="955867"/>
                <a:ext cx="159192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472148" name="Freihand 472147">
                <a:extLst>
                  <a:ext uri="{FF2B5EF4-FFF2-40B4-BE49-F238E27FC236}">
                    <a16:creationId xmlns:a16="http://schemas.microsoft.com/office/drawing/2014/main" id="{195C4184-6EFD-40B4-8DFA-5E68E4C56DEF}"/>
                  </a:ext>
                </a:extLst>
              </p14:cNvPr>
              <p14:cNvContentPartPr/>
              <p14:nvPr/>
            </p14:nvContentPartPr>
            <p14:xfrm>
              <a:off x="3023933" y="5906947"/>
              <a:ext cx="1123920" cy="339480"/>
            </p14:xfrm>
          </p:contentPart>
        </mc:Choice>
        <mc:Fallback>
          <p:pic>
            <p:nvPicPr>
              <p:cNvPr id="472148" name="Freihand 472147">
                <a:extLst>
                  <a:ext uri="{FF2B5EF4-FFF2-40B4-BE49-F238E27FC236}">
                    <a16:creationId xmlns:a16="http://schemas.microsoft.com/office/drawing/2014/main" id="{195C4184-6EFD-40B4-8DFA-5E68E4C56DEF}"/>
                  </a:ext>
                </a:extLst>
              </p:cNvPr>
              <p:cNvPicPr/>
              <p:nvPr/>
            </p:nvPicPr>
            <p:blipFill>
              <a:blip r:embed="rId265"/>
              <a:stretch>
                <a:fillRect/>
              </a:stretch>
            </p:blipFill>
            <p:spPr>
              <a:xfrm>
                <a:off x="3019613" y="5902627"/>
                <a:ext cx="1132560" cy="3481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472149" name="Freihand 472148">
                <a:extLst>
                  <a:ext uri="{FF2B5EF4-FFF2-40B4-BE49-F238E27FC236}">
                    <a16:creationId xmlns:a16="http://schemas.microsoft.com/office/drawing/2014/main" id="{0A9FE686-F46F-4D03-A434-6D5AC078AC8B}"/>
                  </a:ext>
                </a:extLst>
              </p14:cNvPr>
              <p14:cNvContentPartPr/>
              <p14:nvPr/>
            </p14:nvContentPartPr>
            <p14:xfrm>
              <a:off x="7444733" y="6514987"/>
              <a:ext cx="1050120" cy="112320"/>
            </p14:xfrm>
          </p:contentPart>
        </mc:Choice>
        <mc:Fallback>
          <p:pic>
            <p:nvPicPr>
              <p:cNvPr id="472149" name="Freihand 472148">
                <a:extLst>
                  <a:ext uri="{FF2B5EF4-FFF2-40B4-BE49-F238E27FC236}">
                    <a16:creationId xmlns:a16="http://schemas.microsoft.com/office/drawing/2014/main" id="{0A9FE686-F46F-4D03-A434-6D5AC078AC8B}"/>
                  </a:ext>
                </a:extLst>
              </p:cNvPr>
              <p:cNvPicPr/>
              <p:nvPr/>
            </p:nvPicPr>
            <p:blipFill>
              <a:blip r:embed="rId267"/>
              <a:stretch>
                <a:fillRect/>
              </a:stretch>
            </p:blipFill>
            <p:spPr>
              <a:xfrm>
                <a:off x="7440413" y="6510667"/>
                <a:ext cx="1058760" cy="120960"/>
              </a:xfrm>
              <a:prstGeom prst="rect">
                <a:avLst/>
              </a:prstGeom>
            </p:spPr>
          </p:pic>
        </mc:Fallback>
      </mc:AlternateContent>
      <p:grpSp>
        <p:nvGrpSpPr>
          <p:cNvPr id="472172" name="Gruppieren 472171">
            <a:extLst>
              <a:ext uri="{FF2B5EF4-FFF2-40B4-BE49-F238E27FC236}">
                <a16:creationId xmlns:a16="http://schemas.microsoft.com/office/drawing/2014/main" id="{002707F8-34DB-4B92-8775-659BF9D047AE}"/>
              </a:ext>
            </a:extLst>
          </p:cNvPr>
          <p:cNvGrpSpPr/>
          <p:nvPr/>
        </p:nvGrpSpPr>
        <p:grpSpPr>
          <a:xfrm>
            <a:off x="8916413" y="967387"/>
            <a:ext cx="642960" cy="211680"/>
            <a:chOff x="8916413" y="967387"/>
            <a:chExt cx="642960" cy="211680"/>
          </a:xfrm>
        </p:grpSpPr>
        <mc:AlternateContent xmlns:mc="http://schemas.openxmlformats.org/markup-compatibility/2006">
          <mc:Choice xmlns:p14="http://schemas.microsoft.com/office/powerpoint/2010/main" Requires="p14">
            <p:contentPart p14:bwMode="auto" r:id="rId268">
              <p14:nvContentPartPr>
                <p14:cNvPr id="472150" name="Freihand 472149">
                  <a:extLst>
                    <a:ext uri="{FF2B5EF4-FFF2-40B4-BE49-F238E27FC236}">
                      <a16:creationId xmlns:a16="http://schemas.microsoft.com/office/drawing/2014/main" id="{B72406D2-5D60-430E-BAD7-6389E56D4982}"/>
                    </a:ext>
                  </a:extLst>
                </p14:cNvPr>
                <p14:cNvContentPartPr/>
                <p14:nvPr/>
              </p14:nvContentPartPr>
              <p14:xfrm>
                <a:off x="8916413" y="967387"/>
                <a:ext cx="160200" cy="211680"/>
              </p14:xfrm>
            </p:contentPart>
          </mc:Choice>
          <mc:Fallback>
            <p:pic>
              <p:nvPicPr>
                <p:cNvPr id="472150" name="Freihand 472149">
                  <a:extLst>
                    <a:ext uri="{FF2B5EF4-FFF2-40B4-BE49-F238E27FC236}">
                      <a16:creationId xmlns:a16="http://schemas.microsoft.com/office/drawing/2014/main" id="{B72406D2-5D60-430E-BAD7-6389E56D4982}"/>
                    </a:ext>
                  </a:extLst>
                </p:cNvPr>
                <p:cNvPicPr/>
                <p:nvPr/>
              </p:nvPicPr>
              <p:blipFill>
                <a:blip r:embed="rId269"/>
                <a:stretch>
                  <a:fillRect/>
                </a:stretch>
              </p:blipFill>
              <p:spPr>
                <a:xfrm>
                  <a:off x="8912093" y="963067"/>
                  <a:ext cx="16884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472151" name="Freihand 472150">
                  <a:extLst>
                    <a:ext uri="{FF2B5EF4-FFF2-40B4-BE49-F238E27FC236}">
                      <a16:creationId xmlns:a16="http://schemas.microsoft.com/office/drawing/2014/main" id="{F21B38A0-C381-44E6-A597-F5D12E688422}"/>
                    </a:ext>
                  </a:extLst>
                </p14:cNvPr>
                <p14:cNvContentPartPr/>
                <p14:nvPr/>
              </p14:nvContentPartPr>
              <p14:xfrm>
                <a:off x="9002813" y="1084747"/>
                <a:ext cx="72000" cy="56160"/>
              </p14:xfrm>
            </p:contentPart>
          </mc:Choice>
          <mc:Fallback>
            <p:pic>
              <p:nvPicPr>
                <p:cNvPr id="472151" name="Freihand 472150">
                  <a:extLst>
                    <a:ext uri="{FF2B5EF4-FFF2-40B4-BE49-F238E27FC236}">
                      <a16:creationId xmlns:a16="http://schemas.microsoft.com/office/drawing/2014/main" id="{F21B38A0-C381-44E6-A597-F5D12E688422}"/>
                    </a:ext>
                  </a:extLst>
                </p:cNvPr>
                <p:cNvPicPr/>
                <p:nvPr/>
              </p:nvPicPr>
              <p:blipFill>
                <a:blip r:embed="rId271"/>
                <a:stretch>
                  <a:fillRect/>
                </a:stretch>
              </p:blipFill>
              <p:spPr>
                <a:xfrm>
                  <a:off x="8998493" y="1080427"/>
                  <a:ext cx="806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472152" name="Freihand 472151">
                  <a:extLst>
                    <a:ext uri="{FF2B5EF4-FFF2-40B4-BE49-F238E27FC236}">
                      <a16:creationId xmlns:a16="http://schemas.microsoft.com/office/drawing/2014/main" id="{CB0732D5-5975-4566-B149-3DF26E9790AB}"/>
                    </a:ext>
                  </a:extLst>
                </p14:cNvPr>
                <p14:cNvContentPartPr/>
                <p14:nvPr/>
              </p14:nvContentPartPr>
              <p14:xfrm>
                <a:off x="9118733" y="1023187"/>
                <a:ext cx="272160" cy="119880"/>
              </p14:xfrm>
            </p:contentPart>
          </mc:Choice>
          <mc:Fallback>
            <p:pic>
              <p:nvPicPr>
                <p:cNvPr id="472152" name="Freihand 472151">
                  <a:extLst>
                    <a:ext uri="{FF2B5EF4-FFF2-40B4-BE49-F238E27FC236}">
                      <a16:creationId xmlns:a16="http://schemas.microsoft.com/office/drawing/2014/main" id="{CB0732D5-5975-4566-B149-3DF26E9790AB}"/>
                    </a:ext>
                  </a:extLst>
                </p:cNvPr>
                <p:cNvPicPr/>
                <p:nvPr/>
              </p:nvPicPr>
              <p:blipFill>
                <a:blip r:embed="rId273"/>
                <a:stretch>
                  <a:fillRect/>
                </a:stretch>
              </p:blipFill>
              <p:spPr>
                <a:xfrm>
                  <a:off x="9114413" y="1018867"/>
                  <a:ext cx="2808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472153" name="Freihand 472152">
                  <a:extLst>
                    <a:ext uri="{FF2B5EF4-FFF2-40B4-BE49-F238E27FC236}">
                      <a16:creationId xmlns:a16="http://schemas.microsoft.com/office/drawing/2014/main" id="{4660D88A-C756-4DFA-BC48-A50AAEC4BD4C}"/>
                    </a:ext>
                  </a:extLst>
                </p14:cNvPr>
                <p14:cNvContentPartPr/>
                <p14:nvPr/>
              </p14:nvContentPartPr>
              <p14:xfrm>
                <a:off x="9364253" y="991507"/>
                <a:ext cx="35280" cy="13680"/>
              </p14:xfrm>
            </p:contentPart>
          </mc:Choice>
          <mc:Fallback>
            <p:pic>
              <p:nvPicPr>
                <p:cNvPr id="472153" name="Freihand 472152">
                  <a:extLst>
                    <a:ext uri="{FF2B5EF4-FFF2-40B4-BE49-F238E27FC236}">
                      <a16:creationId xmlns:a16="http://schemas.microsoft.com/office/drawing/2014/main" id="{4660D88A-C756-4DFA-BC48-A50AAEC4BD4C}"/>
                    </a:ext>
                  </a:extLst>
                </p:cNvPr>
                <p:cNvPicPr/>
                <p:nvPr/>
              </p:nvPicPr>
              <p:blipFill>
                <a:blip r:embed="rId275"/>
                <a:stretch>
                  <a:fillRect/>
                </a:stretch>
              </p:blipFill>
              <p:spPr>
                <a:xfrm>
                  <a:off x="9359933" y="987187"/>
                  <a:ext cx="439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472154" name="Freihand 472153">
                  <a:extLst>
                    <a:ext uri="{FF2B5EF4-FFF2-40B4-BE49-F238E27FC236}">
                      <a16:creationId xmlns:a16="http://schemas.microsoft.com/office/drawing/2014/main" id="{C5F73977-8EAE-4924-84BF-01F1CE469281}"/>
                    </a:ext>
                  </a:extLst>
                </p14:cNvPr>
                <p14:cNvContentPartPr/>
                <p14:nvPr/>
              </p14:nvContentPartPr>
              <p14:xfrm>
                <a:off x="9450293" y="1045507"/>
                <a:ext cx="109080" cy="70560"/>
              </p14:xfrm>
            </p:contentPart>
          </mc:Choice>
          <mc:Fallback>
            <p:pic>
              <p:nvPicPr>
                <p:cNvPr id="472154" name="Freihand 472153">
                  <a:extLst>
                    <a:ext uri="{FF2B5EF4-FFF2-40B4-BE49-F238E27FC236}">
                      <a16:creationId xmlns:a16="http://schemas.microsoft.com/office/drawing/2014/main" id="{C5F73977-8EAE-4924-84BF-01F1CE469281}"/>
                    </a:ext>
                  </a:extLst>
                </p:cNvPr>
                <p:cNvPicPr/>
                <p:nvPr/>
              </p:nvPicPr>
              <p:blipFill>
                <a:blip r:embed="rId277"/>
                <a:stretch>
                  <a:fillRect/>
                </a:stretch>
              </p:blipFill>
              <p:spPr>
                <a:xfrm>
                  <a:off x="9445973" y="1041187"/>
                  <a:ext cx="117720" cy="79200"/>
                </a:xfrm>
                <a:prstGeom prst="rect">
                  <a:avLst/>
                </a:prstGeom>
              </p:spPr>
            </p:pic>
          </mc:Fallback>
        </mc:AlternateContent>
      </p:grpSp>
      <p:grpSp>
        <p:nvGrpSpPr>
          <p:cNvPr id="472171" name="Gruppieren 472170">
            <a:extLst>
              <a:ext uri="{FF2B5EF4-FFF2-40B4-BE49-F238E27FC236}">
                <a16:creationId xmlns:a16="http://schemas.microsoft.com/office/drawing/2014/main" id="{845D2AA4-1080-41A0-8FC4-83945A4BAC96}"/>
              </a:ext>
            </a:extLst>
          </p:cNvPr>
          <p:cNvGrpSpPr/>
          <p:nvPr/>
        </p:nvGrpSpPr>
        <p:grpSpPr>
          <a:xfrm>
            <a:off x="9802733" y="937147"/>
            <a:ext cx="1121400" cy="205200"/>
            <a:chOff x="9802733" y="937147"/>
            <a:chExt cx="1121400" cy="205200"/>
          </a:xfrm>
        </p:grpSpPr>
        <mc:AlternateContent xmlns:mc="http://schemas.openxmlformats.org/markup-compatibility/2006">
          <mc:Choice xmlns:p14="http://schemas.microsoft.com/office/powerpoint/2010/main" Requires="p14">
            <p:contentPart p14:bwMode="auto" r:id="rId278">
              <p14:nvContentPartPr>
                <p14:cNvPr id="472155" name="Freihand 472154">
                  <a:extLst>
                    <a:ext uri="{FF2B5EF4-FFF2-40B4-BE49-F238E27FC236}">
                      <a16:creationId xmlns:a16="http://schemas.microsoft.com/office/drawing/2014/main" id="{63B980C5-4E93-4DE6-A729-28A2BB81E736}"/>
                    </a:ext>
                  </a:extLst>
                </p14:cNvPr>
                <p14:cNvContentPartPr/>
                <p14:nvPr/>
              </p14:nvContentPartPr>
              <p14:xfrm>
                <a:off x="9802733" y="998347"/>
                <a:ext cx="262800" cy="124920"/>
              </p14:xfrm>
            </p:contentPart>
          </mc:Choice>
          <mc:Fallback>
            <p:pic>
              <p:nvPicPr>
                <p:cNvPr id="472155" name="Freihand 472154">
                  <a:extLst>
                    <a:ext uri="{FF2B5EF4-FFF2-40B4-BE49-F238E27FC236}">
                      <a16:creationId xmlns:a16="http://schemas.microsoft.com/office/drawing/2014/main" id="{63B980C5-4E93-4DE6-A729-28A2BB81E736}"/>
                    </a:ext>
                  </a:extLst>
                </p:cNvPr>
                <p:cNvPicPr/>
                <p:nvPr/>
              </p:nvPicPr>
              <p:blipFill>
                <a:blip r:embed="rId279"/>
                <a:stretch>
                  <a:fillRect/>
                </a:stretch>
              </p:blipFill>
              <p:spPr>
                <a:xfrm>
                  <a:off x="9798413" y="994027"/>
                  <a:ext cx="2714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472156" name="Freihand 472155">
                  <a:extLst>
                    <a:ext uri="{FF2B5EF4-FFF2-40B4-BE49-F238E27FC236}">
                      <a16:creationId xmlns:a16="http://schemas.microsoft.com/office/drawing/2014/main" id="{DFC85215-2E41-4B13-A489-589E4AF41400}"/>
                    </a:ext>
                  </a:extLst>
                </p14:cNvPr>
                <p14:cNvContentPartPr/>
                <p14:nvPr/>
              </p14:nvContentPartPr>
              <p14:xfrm>
                <a:off x="10030613" y="950827"/>
                <a:ext cx="54000" cy="2520"/>
              </p14:xfrm>
            </p:contentPart>
          </mc:Choice>
          <mc:Fallback>
            <p:pic>
              <p:nvPicPr>
                <p:cNvPr id="472156" name="Freihand 472155">
                  <a:extLst>
                    <a:ext uri="{FF2B5EF4-FFF2-40B4-BE49-F238E27FC236}">
                      <a16:creationId xmlns:a16="http://schemas.microsoft.com/office/drawing/2014/main" id="{DFC85215-2E41-4B13-A489-589E4AF41400}"/>
                    </a:ext>
                  </a:extLst>
                </p:cNvPr>
                <p:cNvPicPr/>
                <p:nvPr/>
              </p:nvPicPr>
              <p:blipFill>
                <a:blip r:embed="rId281"/>
                <a:stretch>
                  <a:fillRect/>
                </a:stretch>
              </p:blipFill>
              <p:spPr>
                <a:xfrm>
                  <a:off x="10026293" y="946507"/>
                  <a:ext cx="6264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472157" name="Freihand 472156">
                  <a:extLst>
                    <a:ext uri="{FF2B5EF4-FFF2-40B4-BE49-F238E27FC236}">
                      <a16:creationId xmlns:a16="http://schemas.microsoft.com/office/drawing/2014/main" id="{71EFED30-F26C-4AC6-A224-E1713FD717F1}"/>
                    </a:ext>
                  </a:extLst>
                </p14:cNvPr>
                <p14:cNvContentPartPr/>
                <p14:nvPr/>
              </p14:nvContentPartPr>
              <p14:xfrm>
                <a:off x="10127093" y="937147"/>
                <a:ext cx="87480" cy="195120"/>
              </p14:xfrm>
            </p:contentPart>
          </mc:Choice>
          <mc:Fallback>
            <p:pic>
              <p:nvPicPr>
                <p:cNvPr id="472157" name="Freihand 472156">
                  <a:extLst>
                    <a:ext uri="{FF2B5EF4-FFF2-40B4-BE49-F238E27FC236}">
                      <a16:creationId xmlns:a16="http://schemas.microsoft.com/office/drawing/2014/main" id="{71EFED30-F26C-4AC6-A224-E1713FD717F1}"/>
                    </a:ext>
                  </a:extLst>
                </p:cNvPr>
                <p:cNvPicPr/>
                <p:nvPr/>
              </p:nvPicPr>
              <p:blipFill>
                <a:blip r:embed="rId283"/>
                <a:stretch>
                  <a:fillRect/>
                </a:stretch>
              </p:blipFill>
              <p:spPr>
                <a:xfrm>
                  <a:off x="10122773" y="932827"/>
                  <a:ext cx="9612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472158" name="Freihand 472157">
                  <a:extLst>
                    <a:ext uri="{FF2B5EF4-FFF2-40B4-BE49-F238E27FC236}">
                      <a16:creationId xmlns:a16="http://schemas.microsoft.com/office/drawing/2014/main" id="{359A19FD-E481-4287-8A44-EEA469F116FE}"/>
                    </a:ext>
                  </a:extLst>
                </p14:cNvPr>
                <p14:cNvContentPartPr/>
                <p14:nvPr/>
              </p14:nvContentPartPr>
              <p14:xfrm>
                <a:off x="10248053" y="1035427"/>
                <a:ext cx="159120" cy="106920"/>
              </p14:xfrm>
            </p:contentPart>
          </mc:Choice>
          <mc:Fallback>
            <p:pic>
              <p:nvPicPr>
                <p:cNvPr id="472158" name="Freihand 472157">
                  <a:extLst>
                    <a:ext uri="{FF2B5EF4-FFF2-40B4-BE49-F238E27FC236}">
                      <a16:creationId xmlns:a16="http://schemas.microsoft.com/office/drawing/2014/main" id="{359A19FD-E481-4287-8A44-EEA469F116FE}"/>
                    </a:ext>
                  </a:extLst>
                </p:cNvPr>
                <p:cNvPicPr/>
                <p:nvPr/>
              </p:nvPicPr>
              <p:blipFill>
                <a:blip r:embed="rId285"/>
                <a:stretch>
                  <a:fillRect/>
                </a:stretch>
              </p:blipFill>
              <p:spPr>
                <a:xfrm>
                  <a:off x="10243733" y="1031107"/>
                  <a:ext cx="1677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472159" name="Freihand 472158">
                  <a:extLst>
                    <a:ext uri="{FF2B5EF4-FFF2-40B4-BE49-F238E27FC236}">
                      <a16:creationId xmlns:a16="http://schemas.microsoft.com/office/drawing/2014/main" id="{D6977A6C-0EB8-4E6E-96F5-3AD5F28427A7}"/>
                    </a:ext>
                  </a:extLst>
                </p14:cNvPr>
                <p14:cNvContentPartPr/>
                <p14:nvPr/>
              </p14:nvContentPartPr>
              <p14:xfrm>
                <a:off x="10423733" y="954427"/>
                <a:ext cx="213120" cy="163080"/>
              </p14:xfrm>
            </p:contentPart>
          </mc:Choice>
          <mc:Fallback>
            <p:pic>
              <p:nvPicPr>
                <p:cNvPr id="472159" name="Freihand 472158">
                  <a:extLst>
                    <a:ext uri="{FF2B5EF4-FFF2-40B4-BE49-F238E27FC236}">
                      <a16:creationId xmlns:a16="http://schemas.microsoft.com/office/drawing/2014/main" id="{D6977A6C-0EB8-4E6E-96F5-3AD5F28427A7}"/>
                    </a:ext>
                  </a:extLst>
                </p:cNvPr>
                <p:cNvPicPr/>
                <p:nvPr/>
              </p:nvPicPr>
              <p:blipFill>
                <a:blip r:embed="rId287"/>
                <a:stretch>
                  <a:fillRect/>
                </a:stretch>
              </p:blipFill>
              <p:spPr>
                <a:xfrm>
                  <a:off x="10419413" y="950107"/>
                  <a:ext cx="2217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472160" name="Freihand 472159">
                  <a:extLst>
                    <a:ext uri="{FF2B5EF4-FFF2-40B4-BE49-F238E27FC236}">
                      <a16:creationId xmlns:a16="http://schemas.microsoft.com/office/drawing/2014/main" id="{2BD99A11-4DC3-4D46-BAC1-DE9537D86539}"/>
                    </a:ext>
                  </a:extLst>
                </p14:cNvPr>
                <p14:cNvContentPartPr/>
                <p14:nvPr/>
              </p14:nvContentPartPr>
              <p14:xfrm>
                <a:off x="10614533" y="977107"/>
                <a:ext cx="21240" cy="38880"/>
              </p14:xfrm>
            </p:contentPart>
          </mc:Choice>
          <mc:Fallback>
            <p:pic>
              <p:nvPicPr>
                <p:cNvPr id="472160" name="Freihand 472159">
                  <a:extLst>
                    <a:ext uri="{FF2B5EF4-FFF2-40B4-BE49-F238E27FC236}">
                      <a16:creationId xmlns:a16="http://schemas.microsoft.com/office/drawing/2014/main" id="{2BD99A11-4DC3-4D46-BAC1-DE9537D86539}"/>
                    </a:ext>
                  </a:extLst>
                </p:cNvPr>
                <p:cNvPicPr/>
                <p:nvPr/>
              </p:nvPicPr>
              <p:blipFill>
                <a:blip r:embed="rId289"/>
                <a:stretch>
                  <a:fillRect/>
                </a:stretch>
              </p:blipFill>
              <p:spPr>
                <a:xfrm>
                  <a:off x="10610213" y="972787"/>
                  <a:ext cx="298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472161" name="Freihand 472160">
                  <a:extLst>
                    <a:ext uri="{FF2B5EF4-FFF2-40B4-BE49-F238E27FC236}">
                      <a16:creationId xmlns:a16="http://schemas.microsoft.com/office/drawing/2014/main" id="{4C87CAB0-477B-4BF3-B654-87F69DD4D7E1}"/>
                    </a:ext>
                  </a:extLst>
                </p14:cNvPr>
                <p14:cNvContentPartPr/>
                <p14:nvPr/>
              </p14:nvContentPartPr>
              <p14:xfrm>
                <a:off x="10658813" y="969547"/>
                <a:ext cx="265320" cy="132120"/>
              </p14:xfrm>
            </p:contentPart>
          </mc:Choice>
          <mc:Fallback>
            <p:pic>
              <p:nvPicPr>
                <p:cNvPr id="472161" name="Freihand 472160">
                  <a:extLst>
                    <a:ext uri="{FF2B5EF4-FFF2-40B4-BE49-F238E27FC236}">
                      <a16:creationId xmlns:a16="http://schemas.microsoft.com/office/drawing/2014/main" id="{4C87CAB0-477B-4BF3-B654-87F69DD4D7E1}"/>
                    </a:ext>
                  </a:extLst>
                </p:cNvPr>
                <p:cNvPicPr/>
                <p:nvPr/>
              </p:nvPicPr>
              <p:blipFill>
                <a:blip r:embed="rId291"/>
                <a:stretch>
                  <a:fillRect/>
                </a:stretch>
              </p:blipFill>
              <p:spPr>
                <a:xfrm>
                  <a:off x="10654493" y="965227"/>
                  <a:ext cx="273960" cy="140760"/>
                </a:xfrm>
                <a:prstGeom prst="rect">
                  <a:avLst/>
                </a:prstGeom>
              </p:spPr>
            </p:pic>
          </mc:Fallback>
        </mc:AlternateContent>
      </p:grpSp>
      <p:grpSp>
        <p:nvGrpSpPr>
          <p:cNvPr id="472170" name="Gruppieren 472169">
            <a:extLst>
              <a:ext uri="{FF2B5EF4-FFF2-40B4-BE49-F238E27FC236}">
                <a16:creationId xmlns:a16="http://schemas.microsoft.com/office/drawing/2014/main" id="{E2DFE370-92A6-4C09-807A-FE31F2988700}"/>
              </a:ext>
            </a:extLst>
          </p:cNvPr>
          <p:cNvGrpSpPr/>
          <p:nvPr/>
        </p:nvGrpSpPr>
        <p:grpSpPr>
          <a:xfrm>
            <a:off x="9259853" y="1280947"/>
            <a:ext cx="1115640" cy="238320"/>
            <a:chOff x="9259853" y="1280947"/>
            <a:chExt cx="1115640" cy="238320"/>
          </a:xfrm>
        </p:grpSpPr>
        <mc:AlternateContent xmlns:mc="http://schemas.openxmlformats.org/markup-compatibility/2006">
          <mc:Choice xmlns:p14="http://schemas.microsoft.com/office/powerpoint/2010/main" Requires="p14">
            <p:contentPart p14:bwMode="auto" r:id="rId292">
              <p14:nvContentPartPr>
                <p14:cNvPr id="472162" name="Freihand 472161">
                  <a:extLst>
                    <a:ext uri="{FF2B5EF4-FFF2-40B4-BE49-F238E27FC236}">
                      <a16:creationId xmlns:a16="http://schemas.microsoft.com/office/drawing/2014/main" id="{AEA103C8-BDAC-4579-A8B5-6BF3E387B375}"/>
                    </a:ext>
                  </a:extLst>
                </p14:cNvPr>
                <p14:cNvContentPartPr/>
                <p14:nvPr/>
              </p14:nvContentPartPr>
              <p14:xfrm>
                <a:off x="9365333" y="1329187"/>
                <a:ext cx="32760" cy="145800"/>
              </p14:xfrm>
            </p:contentPart>
          </mc:Choice>
          <mc:Fallback>
            <p:pic>
              <p:nvPicPr>
                <p:cNvPr id="472162" name="Freihand 472161">
                  <a:extLst>
                    <a:ext uri="{FF2B5EF4-FFF2-40B4-BE49-F238E27FC236}">
                      <a16:creationId xmlns:a16="http://schemas.microsoft.com/office/drawing/2014/main" id="{AEA103C8-BDAC-4579-A8B5-6BF3E387B375}"/>
                    </a:ext>
                  </a:extLst>
                </p:cNvPr>
                <p:cNvPicPr/>
                <p:nvPr/>
              </p:nvPicPr>
              <p:blipFill>
                <a:blip r:embed="rId293"/>
                <a:stretch>
                  <a:fillRect/>
                </a:stretch>
              </p:blipFill>
              <p:spPr>
                <a:xfrm>
                  <a:off x="9361013" y="1324867"/>
                  <a:ext cx="414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472163" name="Freihand 472162">
                  <a:extLst>
                    <a:ext uri="{FF2B5EF4-FFF2-40B4-BE49-F238E27FC236}">
                      <a16:creationId xmlns:a16="http://schemas.microsoft.com/office/drawing/2014/main" id="{961408BC-CCFE-4ED1-8D34-011AC24FAEBD}"/>
                    </a:ext>
                  </a:extLst>
                </p14:cNvPr>
                <p14:cNvContentPartPr/>
                <p14:nvPr/>
              </p14:nvContentPartPr>
              <p14:xfrm>
                <a:off x="9259853" y="1319827"/>
                <a:ext cx="201960" cy="151920"/>
              </p14:xfrm>
            </p:contentPart>
          </mc:Choice>
          <mc:Fallback>
            <p:pic>
              <p:nvPicPr>
                <p:cNvPr id="472163" name="Freihand 472162">
                  <a:extLst>
                    <a:ext uri="{FF2B5EF4-FFF2-40B4-BE49-F238E27FC236}">
                      <a16:creationId xmlns:a16="http://schemas.microsoft.com/office/drawing/2014/main" id="{961408BC-CCFE-4ED1-8D34-011AC24FAEBD}"/>
                    </a:ext>
                  </a:extLst>
                </p:cNvPr>
                <p:cNvPicPr/>
                <p:nvPr/>
              </p:nvPicPr>
              <p:blipFill>
                <a:blip r:embed="rId295"/>
                <a:stretch>
                  <a:fillRect/>
                </a:stretch>
              </p:blipFill>
              <p:spPr>
                <a:xfrm>
                  <a:off x="9255533" y="1315507"/>
                  <a:ext cx="2106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472164" name="Freihand 472163">
                  <a:extLst>
                    <a:ext uri="{FF2B5EF4-FFF2-40B4-BE49-F238E27FC236}">
                      <a16:creationId xmlns:a16="http://schemas.microsoft.com/office/drawing/2014/main" id="{31F42502-CA40-482E-8C87-14EBF3896002}"/>
                    </a:ext>
                  </a:extLst>
                </p14:cNvPr>
                <p14:cNvContentPartPr/>
                <p14:nvPr/>
              </p14:nvContentPartPr>
              <p14:xfrm>
                <a:off x="9512213" y="1280947"/>
                <a:ext cx="362160" cy="238320"/>
              </p14:xfrm>
            </p:contentPart>
          </mc:Choice>
          <mc:Fallback>
            <p:pic>
              <p:nvPicPr>
                <p:cNvPr id="472164" name="Freihand 472163">
                  <a:extLst>
                    <a:ext uri="{FF2B5EF4-FFF2-40B4-BE49-F238E27FC236}">
                      <a16:creationId xmlns:a16="http://schemas.microsoft.com/office/drawing/2014/main" id="{31F42502-CA40-482E-8C87-14EBF3896002}"/>
                    </a:ext>
                  </a:extLst>
                </p:cNvPr>
                <p:cNvPicPr/>
                <p:nvPr/>
              </p:nvPicPr>
              <p:blipFill>
                <a:blip r:embed="rId297"/>
                <a:stretch>
                  <a:fillRect/>
                </a:stretch>
              </p:blipFill>
              <p:spPr>
                <a:xfrm>
                  <a:off x="9507893" y="1276627"/>
                  <a:ext cx="37080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472165" name="Freihand 472164">
                  <a:extLst>
                    <a:ext uri="{FF2B5EF4-FFF2-40B4-BE49-F238E27FC236}">
                      <a16:creationId xmlns:a16="http://schemas.microsoft.com/office/drawing/2014/main" id="{4A819A2A-F0E5-47B1-BBE8-20345AF1A6FD}"/>
                    </a:ext>
                  </a:extLst>
                </p14:cNvPr>
                <p14:cNvContentPartPr/>
                <p14:nvPr/>
              </p14:nvContentPartPr>
              <p14:xfrm>
                <a:off x="9817853" y="1333147"/>
                <a:ext cx="360" cy="360"/>
              </p14:xfrm>
            </p:contentPart>
          </mc:Choice>
          <mc:Fallback>
            <p:pic>
              <p:nvPicPr>
                <p:cNvPr id="472165" name="Freihand 472164">
                  <a:extLst>
                    <a:ext uri="{FF2B5EF4-FFF2-40B4-BE49-F238E27FC236}">
                      <a16:creationId xmlns:a16="http://schemas.microsoft.com/office/drawing/2014/main" id="{4A819A2A-F0E5-47B1-BBE8-20345AF1A6FD}"/>
                    </a:ext>
                  </a:extLst>
                </p:cNvPr>
                <p:cNvPicPr/>
                <p:nvPr/>
              </p:nvPicPr>
              <p:blipFill>
                <a:blip r:embed="rId253"/>
                <a:stretch>
                  <a:fillRect/>
                </a:stretch>
              </p:blipFill>
              <p:spPr>
                <a:xfrm>
                  <a:off x="9813533" y="13288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472166" name="Freihand 472165">
                  <a:extLst>
                    <a:ext uri="{FF2B5EF4-FFF2-40B4-BE49-F238E27FC236}">
                      <a16:creationId xmlns:a16="http://schemas.microsoft.com/office/drawing/2014/main" id="{54EBB7C5-38C4-438A-8279-481A8642C4F5}"/>
                    </a:ext>
                  </a:extLst>
                </p14:cNvPr>
                <p14:cNvContentPartPr/>
                <p14:nvPr/>
              </p14:nvContentPartPr>
              <p14:xfrm>
                <a:off x="9932693" y="1390747"/>
                <a:ext cx="33480" cy="66240"/>
              </p14:xfrm>
            </p:contentPart>
          </mc:Choice>
          <mc:Fallback>
            <p:pic>
              <p:nvPicPr>
                <p:cNvPr id="472166" name="Freihand 472165">
                  <a:extLst>
                    <a:ext uri="{FF2B5EF4-FFF2-40B4-BE49-F238E27FC236}">
                      <a16:creationId xmlns:a16="http://schemas.microsoft.com/office/drawing/2014/main" id="{54EBB7C5-38C4-438A-8279-481A8642C4F5}"/>
                    </a:ext>
                  </a:extLst>
                </p:cNvPr>
                <p:cNvPicPr/>
                <p:nvPr/>
              </p:nvPicPr>
              <p:blipFill>
                <a:blip r:embed="rId300"/>
                <a:stretch>
                  <a:fillRect/>
                </a:stretch>
              </p:blipFill>
              <p:spPr>
                <a:xfrm>
                  <a:off x="9928373" y="1386427"/>
                  <a:ext cx="421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472167" name="Freihand 472166">
                  <a:extLst>
                    <a:ext uri="{FF2B5EF4-FFF2-40B4-BE49-F238E27FC236}">
                      <a16:creationId xmlns:a16="http://schemas.microsoft.com/office/drawing/2014/main" id="{12DB6CDB-3D36-40ED-80B9-766F07AB4BE9}"/>
                    </a:ext>
                  </a:extLst>
                </p14:cNvPr>
                <p14:cNvContentPartPr/>
                <p14:nvPr/>
              </p14:nvContentPartPr>
              <p14:xfrm>
                <a:off x="10003613" y="1305787"/>
                <a:ext cx="148680" cy="155520"/>
              </p14:xfrm>
            </p:contentPart>
          </mc:Choice>
          <mc:Fallback>
            <p:pic>
              <p:nvPicPr>
                <p:cNvPr id="472167" name="Freihand 472166">
                  <a:extLst>
                    <a:ext uri="{FF2B5EF4-FFF2-40B4-BE49-F238E27FC236}">
                      <a16:creationId xmlns:a16="http://schemas.microsoft.com/office/drawing/2014/main" id="{12DB6CDB-3D36-40ED-80B9-766F07AB4BE9}"/>
                    </a:ext>
                  </a:extLst>
                </p:cNvPr>
                <p:cNvPicPr/>
                <p:nvPr/>
              </p:nvPicPr>
              <p:blipFill>
                <a:blip r:embed="rId302"/>
                <a:stretch>
                  <a:fillRect/>
                </a:stretch>
              </p:blipFill>
              <p:spPr>
                <a:xfrm>
                  <a:off x="9999293" y="1301467"/>
                  <a:ext cx="1573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472168" name="Freihand 472167">
                  <a:extLst>
                    <a:ext uri="{FF2B5EF4-FFF2-40B4-BE49-F238E27FC236}">
                      <a16:creationId xmlns:a16="http://schemas.microsoft.com/office/drawing/2014/main" id="{E6C3F02A-A9A4-4105-B0D7-13E3C2E5FD83}"/>
                    </a:ext>
                  </a:extLst>
                </p14:cNvPr>
                <p14:cNvContentPartPr/>
                <p14:nvPr/>
              </p14:nvContentPartPr>
              <p14:xfrm>
                <a:off x="10118093" y="1311187"/>
                <a:ext cx="59760" cy="37080"/>
              </p14:xfrm>
            </p:contentPart>
          </mc:Choice>
          <mc:Fallback>
            <p:pic>
              <p:nvPicPr>
                <p:cNvPr id="472168" name="Freihand 472167">
                  <a:extLst>
                    <a:ext uri="{FF2B5EF4-FFF2-40B4-BE49-F238E27FC236}">
                      <a16:creationId xmlns:a16="http://schemas.microsoft.com/office/drawing/2014/main" id="{E6C3F02A-A9A4-4105-B0D7-13E3C2E5FD83}"/>
                    </a:ext>
                  </a:extLst>
                </p:cNvPr>
                <p:cNvPicPr/>
                <p:nvPr/>
              </p:nvPicPr>
              <p:blipFill>
                <a:blip r:embed="rId304"/>
                <a:stretch>
                  <a:fillRect/>
                </a:stretch>
              </p:blipFill>
              <p:spPr>
                <a:xfrm>
                  <a:off x="10113773" y="1306867"/>
                  <a:ext cx="684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472169" name="Freihand 472168">
                  <a:extLst>
                    <a:ext uri="{FF2B5EF4-FFF2-40B4-BE49-F238E27FC236}">
                      <a16:creationId xmlns:a16="http://schemas.microsoft.com/office/drawing/2014/main" id="{849656C4-A5E2-435F-ABEC-44288818B35C}"/>
                    </a:ext>
                  </a:extLst>
                </p14:cNvPr>
                <p14:cNvContentPartPr/>
                <p14:nvPr/>
              </p14:nvContentPartPr>
              <p14:xfrm>
                <a:off x="10187573" y="1356547"/>
                <a:ext cx="187920" cy="97920"/>
              </p14:xfrm>
            </p:contentPart>
          </mc:Choice>
          <mc:Fallback>
            <p:pic>
              <p:nvPicPr>
                <p:cNvPr id="472169" name="Freihand 472168">
                  <a:extLst>
                    <a:ext uri="{FF2B5EF4-FFF2-40B4-BE49-F238E27FC236}">
                      <a16:creationId xmlns:a16="http://schemas.microsoft.com/office/drawing/2014/main" id="{849656C4-A5E2-435F-ABEC-44288818B35C}"/>
                    </a:ext>
                  </a:extLst>
                </p:cNvPr>
                <p:cNvPicPr/>
                <p:nvPr/>
              </p:nvPicPr>
              <p:blipFill>
                <a:blip r:embed="rId306"/>
                <a:stretch>
                  <a:fillRect/>
                </a:stretch>
              </p:blipFill>
              <p:spPr>
                <a:xfrm>
                  <a:off x="10183253" y="1352227"/>
                  <a:ext cx="196560" cy="106560"/>
                </a:xfrm>
                <a:prstGeom prst="rect">
                  <a:avLst/>
                </a:prstGeom>
              </p:spPr>
            </p:pic>
          </mc:Fallback>
        </mc:AlternateContent>
      </p:grpSp>
      <p:grpSp>
        <p:nvGrpSpPr>
          <p:cNvPr id="472181" name="Gruppieren 472180">
            <a:extLst>
              <a:ext uri="{FF2B5EF4-FFF2-40B4-BE49-F238E27FC236}">
                <a16:creationId xmlns:a16="http://schemas.microsoft.com/office/drawing/2014/main" id="{69534130-FD41-48F6-AB30-A0024BFA8072}"/>
              </a:ext>
            </a:extLst>
          </p:cNvPr>
          <p:cNvGrpSpPr/>
          <p:nvPr/>
        </p:nvGrpSpPr>
        <p:grpSpPr>
          <a:xfrm>
            <a:off x="10537853" y="1266547"/>
            <a:ext cx="1053720" cy="229680"/>
            <a:chOff x="10537853" y="1266547"/>
            <a:chExt cx="1053720" cy="229680"/>
          </a:xfrm>
        </p:grpSpPr>
        <mc:AlternateContent xmlns:mc="http://schemas.openxmlformats.org/markup-compatibility/2006">
          <mc:Choice xmlns:p14="http://schemas.microsoft.com/office/powerpoint/2010/main" Requires="p14">
            <p:contentPart p14:bwMode="auto" r:id="rId307">
              <p14:nvContentPartPr>
                <p14:cNvPr id="472173" name="Freihand 472172">
                  <a:extLst>
                    <a:ext uri="{FF2B5EF4-FFF2-40B4-BE49-F238E27FC236}">
                      <a16:creationId xmlns:a16="http://schemas.microsoft.com/office/drawing/2014/main" id="{6E7CFF71-0539-467B-9B34-A565B45BBFC4}"/>
                    </a:ext>
                  </a:extLst>
                </p14:cNvPr>
                <p14:cNvContentPartPr/>
                <p14:nvPr/>
              </p14:nvContentPartPr>
              <p14:xfrm>
                <a:off x="10537853" y="1419187"/>
                <a:ext cx="33480" cy="77040"/>
              </p14:xfrm>
            </p:contentPart>
          </mc:Choice>
          <mc:Fallback>
            <p:pic>
              <p:nvPicPr>
                <p:cNvPr id="472173" name="Freihand 472172">
                  <a:extLst>
                    <a:ext uri="{FF2B5EF4-FFF2-40B4-BE49-F238E27FC236}">
                      <a16:creationId xmlns:a16="http://schemas.microsoft.com/office/drawing/2014/main" id="{6E7CFF71-0539-467B-9B34-A565B45BBFC4}"/>
                    </a:ext>
                  </a:extLst>
                </p:cNvPr>
                <p:cNvPicPr/>
                <p:nvPr/>
              </p:nvPicPr>
              <p:blipFill>
                <a:blip r:embed="rId308"/>
                <a:stretch>
                  <a:fillRect/>
                </a:stretch>
              </p:blipFill>
              <p:spPr>
                <a:xfrm>
                  <a:off x="10533533" y="1414867"/>
                  <a:ext cx="421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472174" name="Freihand 472173">
                  <a:extLst>
                    <a:ext uri="{FF2B5EF4-FFF2-40B4-BE49-F238E27FC236}">
                      <a16:creationId xmlns:a16="http://schemas.microsoft.com/office/drawing/2014/main" id="{4F7FB95A-A1F0-48D5-96D8-72FAA4E37B8A}"/>
                    </a:ext>
                  </a:extLst>
                </p14:cNvPr>
                <p14:cNvContentPartPr/>
                <p14:nvPr/>
              </p14:nvContentPartPr>
              <p14:xfrm>
                <a:off x="10681133" y="1377067"/>
                <a:ext cx="20520" cy="69480"/>
              </p14:xfrm>
            </p:contentPart>
          </mc:Choice>
          <mc:Fallback>
            <p:pic>
              <p:nvPicPr>
                <p:cNvPr id="472174" name="Freihand 472173">
                  <a:extLst>
                    <a:ext uri="{FF2B5EF4-FFF2-40B4-BE49-F238E27FC236}">
                      <a16:creationId xmlns:a16="http://schemas.microsoft.com/office/drawing/2014/main" id="{4F7FB95A-A1F0-48D5-96D8-72FAA4E37B8A}"/>
                    </a:ext>
                  </a:extLst>
                </p:cNvPr>
                <p:cNvPicPr/>
                <p:nvPr/>
              </p:nvPicPr>
              <p:blipFill>
                <a:blip r:embed="rId310"/>
                <a:stretch>
                  <a:fillRect/>
                </a:stretch>
              </p:blipFill>
              <p:spPr>
                <a:xfrm>
                  <a:off x="10676813" y="1372747"/>
                  <a:ext cx="291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472175" name="Freihand 472174">
                  <a:extLst>
                    <a:ext uri="{FF2B5EF4-FFF2-40B4-BE49-F238E27FC236}">
                      <a16:creationId xmlns:a16="http://schemas.microsoft.com/office/drawing/2014/main" id="{BF613BC4-3635-40A9-8908-89A1F8F3E962}"/>
                    </a:ext>
                  </a:extLst>
                </p14:cNvPr>
                <p14:cNvContentPartPr/>
                <p14:nvPr/>
              </p14:nvContentPartPr>
              <p14:xfrm>
                <a:off x="10678253" y="1310827"/>
                <a:ext cx="30960" cy="29520"/>
              </p14:xfrm>
            </p:contentPart>
          </mc:Choice>
          <mc:Fallback>
            <p:pic>
              <p:nvPicPr>
                <p:cNvPr id="472175" name="Freihand 472174">
                  <a:extLst>
                    <a:ext uri="{FF2B5EF4-FFF2-40B4-BE49-F238E27FC236}">
                      <a16:creationId xmlns:a16="http://schemas.microsoft.com/office/drawing/2014/main" id="{BF613BC4-3635-40A9-8908-89A1F8F3E962}"/>
                    </a:ext>
                  </a:extLst>
                </p:cNvPr>
                <p:cNvPicPr/>
                <p:nvPr/>
              </p:nvPicPr>
              <p:blipFill>
                <a:blip r:embed="rId312"/>
                <a:stretch>
                  <a:fillRect/>
                </a:stretch>
              </p:blipFill>
              <p:spPr>
                <a:xfrm>
                  <a:off x="10673933" y="1306507"/>
                  <a:ext cx="396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472176" name="Freihand 472175">
                  <a:extLst>
                    <a:ext uri="{FF2B5EF4-FFF2-40B4-BE49-F238E27FC236}">
                      <a16:creationId xmlns:a16="http://schemas.microsoft.com/office/drawing/2014/main" id="{3DC9F742-8FCA-43C0-BBD9-5998AFF674A2}"/>
                    </a:ext>
                  </a:extLst>
                </p14:cNvPr>
                <p14:cNvContentPartPr/>
                <p14:nvPr/>
              </p14:nvContentPartPr>
              <p14:xfrm>
                <a:off x="10735133" y="1329187"/>
                <a:ext cx="68760" cy="117720"/>
              </p14:xfrm>
            </p:contentPart>
          </mc:Choice>
          <mc:Fallback>
            <p:pic>
              <p:nvPicPr>
                <p:cNvPr id="472176" name="Freihand 472175">
                  <a:extLst>
                    <a:ext uri="{FF2B5EF4-FFF2-40B4-BE49-F238E27FC236}">
                      <a16:creationId xmlns:a16="http://schemas.microsoft.com/office/drawing/2014/main" id="{3DC9F742-8FCA-43C0-BBD9-5998AFF674A2}"/>
                    </a:ext>
                  </a:extLst>
                </p:cNvPr>
                <p:cNvPicPr/>
                <p:nvPr/>
              </p:nvPicPr>
              <p:blipFill>
                <a:blip r:embed="rId314"/>
                <a:stretch>
                  <a:fillRect/>
                </a:stretch>
              </p:blipFill>
              <p:spPr>
                <a:xfrm>
                  <a:off x="10730813" y="1324867"/>
                  <a:ext cx="774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472177" name="Freihand 472176">
                  <a:extLst>
                    <a:ext uri="{FF2B5EF4-FFF2-40B4-BE49-F238E27FC236}">
                      <a16:creationId xmlns:a16="http://schemas.microsoft.com/office/drawing/2014/main" id="{46CA476B-6F81-4B87-B4C6-A84DD1C91078}"/>
                    </a:ext>
                  </a:extLst>
                </p14:cNvPr>
                <p14:cNvContentPartPr/>
                <p14:nvPr/>
              </p14:nvContentPartPr>
              <p14:xfrm>
                <a:off x="10819733" y="1266547"/>
                <a:ext cx="74880" cy="147960"/>
              </p14:xfrm>
            </p:contentPart>
          </mc:Choice>
          <mc:Fallback>
            <p:pic>
              <p:nvPicPr>
                <p:cNvPr id="472177" name="Freihand 472176">
                  <a:extLst>
                    <a:ext uri="{FF2B5EF4-FFF2-40B4-BE49-F238E27FC236}">
                      <a16:creationId xmlns:a16="http://schemas.microsoft.com/office/drawing/2014/main" id="{46CA476B-6F81-4B87-B4C6-A84DD1C91078}"/>
                    </a:ext>
                  </a:extLst>
                </p:cNvPr>
                <p:cNvPicPr/>
                <p:nvPr/>
              </p:nvPicPr>
              <p:blipFill>
                <a:blip r:embed="rId316"/>
                <a:stretch>
                  <a:fillRect/>
                </a:stretch>
              </p:blipFill>
              <p:spPr>
                <a:xfrm>
                  <a:off x="10815413" y="1262227"/>
                  <a:ext cx="835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472178" name="Freihand 472177">
                  <a:extLst>
                    <a:ext uri="{FF2B5EF4-FFF2-40B4-BE49-F238E27FC236}">
                      <a16:creationId xmlns:a16="http://schemas.microsoft.com/office/drawing/2014/main" id="{5F3D6A91-2ABB-4D6E-90A0-6422BF7DD272}"/>
                    </a:ext>
                  </a:extLst>
                </p14:cNvPr>
                <p14:cNvContentPartPr/>
                <p14:nvPr/>
              </p14:nvContentPartPr>
              <p14:xfrm>
                <a:off x="10977053" y="1330267"/>
                <a:ext cx="167760" cy="87480"/>
              </p14:xfrm>
            </p:contentPart>
          </mc:Choice>
          <mc:Fallback>
            <p:pic>
              <p:nvPicPr>
                <p:cNvPr id="472178" name="Freihand 472177">
                  <a:extLst>
                    <a:ext uri="{FF2B5EF4-FFF2-40B4-BE49-F238E27FC236}">
                      <a16:creationId xmlns:a16="http://schemas.microsoft.com/office/drawing/2014/main" id="{5F3D6A91-2ABB-4D6E-90A0-6422BF7DD272}"/>
                    </a:ext>
                  </a:extLst>
                </p:cNvPr>
                <p:cNvPicPr/>
                <p:nvPr/>
              </p:nvPicPr>
              <p:blipFill>
                <a:blip r:embed="rId318"/>
                <a:stretch>
                  <a:fillRect/>
                </a:stretch>
              </p:blipFill>
              <p:spPr>
                <a:xfrm>
                  <a:off x="10972733" y="1325947"/>
                  <a:ext cx="1764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472179" name="Freihand 472178">
                  <a:extLst>
                    <a:ext uri="{FF2B5EF4-FFF2-40B4-BE49-F238E27FC236}">
                      <a16:creationId xmlns:a16="http://schemas.microsoft.com/office/drawing/2014/main" id="{A858390E-5621-4661-91AE-C1C3E2059320}"/>
                    </a:ext>
                  </a:extLst>
                </p14:cNvPr>
                <p14:cNvContentPartPr/>
                <p14:nvPr/>
              </p14:nvContentPartPr>
              <p14:xfrm>
                <a:off x="11173973" y="1316227"/>
                <a:ext cx="92520" cy="105840"/>
              </p14:xfrm>
            </p:contentPart>
          </mc:Choice>
          <mc:Fallback>
            <p:pic>
              <p:nvPicPr>
                <p:cNvPr id="472179" name="Freihand 472178">
                  <a:extLst>
                    <a:ext uri="{FF2B5EF4-FFF2-40B4-BE49-F238E27FC236}">
                      <a16:creationId xmlns:a16="http://schemas.microsoft.com/office/drawing/2014/main" id="{A858390E-5621-4661-91AE-C1C3E2059320}"/>
                    </a:ext>
                  </a:extLst>
                </p:cNvPr>
                <p:cNvPicPr/>
                <p:nvPr/>
              </p:nvPicPr>
              <p:blipFill>
                <a:blip r:embed="rId320"/>
                <a:stretch>
                  <a:fillRect/>
                </a:stretch>
              </p:blipFill>
              <p:spPr>
                <a:xfrm>
                  <a:off x="11169653" y="1311907"/>
                  <a:ext cx="1011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472180" name="Freihand 472179">
                  <a:extLst>
                    <a:ext uri="{FF2B5EF4-FFF2-40B4-BE49-F238E27FC236}">
                      <a16:creationId xmlns:a16="http://schemas.microsoft.com/office/drawing/2014/main" id="{E9571C3C-59F0-4BDB-83B7-4A7F18662547}"/>
                    </a:ext>
                  </a:extLst>
                </p14:cNvPr>
                <p14:cNvContentPartPr/>
                <p14:nvPr/>
              </p14:nvContentPartPr>
              <p14:xfrm>
                <a:off x="11324093" y="1270867"/>
                <a:ext cx="267480" cy="105120"/>
              </p14:xfrm>
            </p:contentPart>
          </mc:Choice>
          <mc:Fallback>
            <p:pic>
              <p:nvPicPr>
                <p:cNvPr id="472180" name="Freihand 472179">
                  <a:extLst>
                    <a:ext uri="{FF2B5EF4-FFF2-40B4-BE49-F238E27FC236}">
                      <a16:creationId xmlns:a16="http://schemas.microsoft.com/office/drawing/2014/main" id="{E9571C3C-59F0-4BDB-83B7-4A7F18662547}"/>
                    </a:ext>
                  </a:extLst>
                </p:cNvPr>
                <p:cNvPicPr/>
                <p:nvPr/>
              </p:nvPicPr>
              <p:blipFill>
                <a:blip r:embed="rId322"/>
                <a:stretch>
                  <a:fillRect/>
                </a:stretch>
              </p:blipFill>
              <p:spPr>
                <a:xfrm>
                  <a:off x="11319773" y="1266547"/>
                  <a:ext cx="276120" cy="113760"/>
                </a:xfrm>
                <a:prstGeom prst="rect">
                  <a:avLst/>
                </a:prstGeom>
              </p:spPr>
            </p:pic>
          </mc:Fallback>
        </mc:AlternateContent>
      </p:grpSp>
      <p:grpSp>
        <p:nvGrpSpPr>
          <p:cNvPr id="472207" name="Gruppieren 472206">
            <a:extLst>
              <a:ext uri="{FF2B5EF4-FFF2-40B4-BE49-F238E27FC236}">
                <a16:creationId xmlns:a16="http://schemas.microsoft.com/office/drawing/2014/main" id="{F699EDB3-C2F5-49B9-83E6-DEB7F3F684ED}"/>
              </a:ext>
            </a:extLst>
          </p:cNvPr>
          <p:cNvGrpSpPr/>
          <p:nvPr/>
        </p:nvGrpSpPr>
        <p:grpSpPr>
          <a:xfrm>
            <a:off x="9372173" y="1584427"/>
            <a:ext cx="2552040" cy="610200"/>
            <a:chOff x="9372173" y="1584427"/>
            <a:chExt cx="2552040" cy="610200"/>
          </a:xfrm>
        </p:grpSpPr>
        <mc:AlternateContent xmlns:mc="http://schemas.openxmlformats.org/markup-compatibility/2006">
          <mc:Choice xmlns:p14="http://schemas.microsoft.com/office/powerpoint/2010/main" Requires="p14">
            <p:contentPart p14:bwMode="auto" r:id="rId323">
              <p14:nvContentPartPr>
                <p14:cNvPr id="472182" name="Freihand 472181">
                  <a:extLst>
                    <a:ext uri="{FF2B5EF4-FFF2-40B4-BE49-F238E27FC236}">
                      <a16:creationId xmlns:a16="http://schemas.microsoft.com/office/drawing/2014/main" id="{0B14CDB4-CB09-4A05-9DD3-7853717B725A}"/>
                    </a:ext>
                  </a:extLst>
                </p14:cNvPr>
                <p14:cNvContentPartPr/>
                <p14:nvPr/>
              </p14:nvContentPartPr>
              <p14:xfrm>
                <a:off x="9372173" y="1679107"/>
                <a:ext cx="180360" cy="172800"/>
              </p14:xfrm>
            </p:contentPart>
          </mc:Choice>
          <mc:Fallback>
            <p:pic>
              <p:nvPicPr>
                <p:cNvPr id="472182" name="Freihand 472181">
                  <a:extLst>
                    <a:ext uri="{FF2B5EF4-FFF2-40B4-BE49-F238E27FC236}">
                      <a16:creationId xmlns:a16="http://schemas.microsoft.com/office/drawing/2014/main" id="{0B14CDB4-CB09-4A05-9DD3-7853717B725A}"/>
                    </a:ext>
                  </a:extLst>
                </p:cNvPr>
                <p:cNvPicPr/>
                <p:nvPr/>
              </p:nvPicPr>
              <p:blipFill>
                <a:blip r:embed="rId324"/>
                <a:stretch>
                  <a:fillRect/>
                </a:stretch>
              </p:blipFill>
              <p:spPr>
                <a:xfrm>
                  <a:off x="9367853" y="1674787"/>
                  <a:ext cx="1890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472183" name="Freihand 472182">
                  <a:extLst>
                    <a:ext uri="{FF2B5EF4-FFF2-40B4-BE49-F238E27FC236}">
                      <a16:creationId xmlns:a16="http://schemas.microsoft.com/office/drawing/2014/main" id="{5315CE26-1B35-4E83-8D4D-1A60B0B98835}"/>
                    </a:ext>
                  </a:extLst>
                </p14:cNvPr>
                <p14:cNvContentPartPr/>
                <p14:nvPr/>
              </p14:nvContentPartPr>
              <p14:xfrm>
                <a:off x="9551453" y="1696027"/>
                <a:ext cx="114120" cy="149400"/>
              </p14:xfrm>
            </p:contentPart>
          </mc:Choice>
          <mc:Fallback>
            <p:pic>
              <p:nvPicPr>
                <p:cNvPr id="472183" name="Freihand 472182">
                  <a:extLst>
                    <a:ext uri="{FF2B5EF4-FFF2-40B4-BE49-F238E27FC236}">
                      <a16:creationId xmlns:a16="http://schemas.microsoft.com/office/drawing/2014/main" id="{5315CE26-1B35-4E83-8D4D-1A60B0B98835}"/>
                    </a:ext>
                  </a:extLst>
                </p:cNvPr>
                <p:cNvPicPr/>
                <p:nvPr/>
              </p:nvPicPr>
              <p:blipFill>
                <a:blip r:embed="rId326"/>
                <a:stretch>
                  <a:fillRect/>
                </a:stretch>
              </p:blipFill>
              <p:spPr>
                <a:xfrm>
                  <a:off x="9547133" y="1691707"/>
                  <a:ext cx="1227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472184" name="Freihand 472183">
                  <a:extLst>
                    <a:ext uri="{FF2B5EF4-FFF2-40B4-BE49-F238E27FC236}">
                      <a16:creationId xmlns:a16="http://schemas.microsoft.com/office/drawing/2014/main" id="{8E5A7740-31D7-4CAC-9C5B-1537E8C58E29}"/>
                    </a:ext>
                  </a:extLst>
                </p14:cNvPr>
                <p14:cNvContentPartPr/>
                <p14:nvPr/>
              </p14:nvContentPartPr>
              <p14:xfrm>
                <a:off x="9667013" y="1666507"/>
                <a:ext cx="348120" cy="149400"/>
              </p14:xfrm>
            </p:contentPart>
          </mc:Choice>
          <mc:Fallback>
            <p:pic>
              <p:nvPicPr>
                <p:cNvPr id="472184" name="Freihand 472183">
                  <a:extLst>
                    <a:ext uri="{FF2B5EF4-FFF2-40B4-BE49-F238E27FC236}">
                      <a16:creationId xmlns:a16="http://schemas.microsoft.com/office/drawing/2014/main" id="{8E5A7740-31D7-4CAC-9C5B-1537E8C58E29}"/>
                    </a:ext>
                  </a:extLst>
                </p:cNvPr>
                <p:cNvPicPr/>
                <p:nvPr/>
              </p:nvPicPr>
              <p:blipFill>
                <a:blip r:embed="rId328"/>
                <a:stretch>
                  <a:fillRect/>
                </a:stretch>
              </p:blipFill>
              <p:spPr>
                <a:xfrm>
                  <a:off x="9662693" y="1662187"/>
                  <a:ext cx="3567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472185" name="Freihand 472184">
                  <a:extLst>
                    <a:ext uri="{FF2B5EF4-FFF2-40B4-BE49-F238E27FC236}">
                      <a16:creationId xmlns:a16="http://schemas.microsoft.com/office/drawing/2014/main" id="{9AEA896D-C055-497D-AC41-E7F7C34B9625}"/>
                    </a:ext>
                  </a:extLst>
                </p14:cNvPr>
                <p14:cNvContentPartPr/>
                <p14:nvPr/>
              </p14:nvContentPartPr>
              <p14:xfrm>
                <a:off x="9955373" y="1631587"/>
                <a:ext cx="6480" cy="7560"/>
              </p14:xfrm>
            </p:contentPart>
          </mc:Choice>
          <mc:Fallback>
            <p:pic>
              <p:nvPicPr>
                <p:cNvPr id="472185" name="Freihand 472184">
                  <a:extLst>
                    <a:ext uri="{FF2B5EF4-FFF2-40B4-BE49-F238E27FC236}">
                      <a16:creationId xmlns:a16="http://schemas.microsoft.com/office/drawing/2014/main" id="{9AEA896D-C055-497D-AC41-E7F7C34B9625}"/>
                    </a:ext>
                  </a:extLst>
                </p:cNvPr>
                <p:cNvPicPr/>
                <p:nvPr/>
              </p:nvPicPr>
              <p:blipFill>
                <a:blip r:embed="rId330"/>
                <a:stretch>
                  <a:fillRect/>
                </a:stretch>
              </p:blipFill>
              <p:spPr>
                <a:xfrm>
                  <a:off x="9951053" y="1627267"/>
                  <a:ext cx="151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472187" name="Freihand 472186">
                  <a:extLst>
                    <a:ext uri="{FF2B5EF4-FFF2-40B4-BE49-F238E27FC236}">
                      <a16:creationId xmlns:a16="http://schemas.microsoft.com/office/drawing/2014/main" id="{01282AE0-DDC8-478D-B8EB-8B706E29F2EA}"/>
                    </a:ext>
                  </a:extLst>
                </p14:cNvPr>
                <p14:cNvContentPartPr/>
                <p14:nvPr/>
              </p14:nvContentPartPr>
              <p14:xfrm>
                <a:off x="10256693" y="1748587"/>
                <a:ext cx="1080" cy="360"/>
              </p14:xfrm>
            </p:contentPart>
          </mc:Choice>
          <mc:Fallback>
            <p:pic>
              <p:nvPicPr>
                <p:cNvPr id="472187" name="Freihand 472186">
                  <a:extLst>
                    <a:ext uri="{FF2B5EF4-FFF2-40B4-BE49-F238E27FC236}">
                      <a16:creationId xmlns:a16="http://schemas.microsoft.com/office/drawing/2014/main" id="{01282AE0-DDC8-478D-B8EB-8B706E29F2EA}"/>
                    </a:ext>
                  </a:extLst>
                </p:cNvPr>
                <p:cNvPicPr/>
                <p:nvPr/>
              </p:nvPicPr>
              <p:blipFill>
                <a:blip r:embed="rId332"/>
                <a:stretch>
                  <a:fillRect/>
                </a:stretch>
              </p:blipFill>
              <p:spPr>
                <a:xfrm>
                  <a:off x="10252373" y="1744267"/>
                  <a:ext cx="972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472188" name="Freihand 472187">
                  <a:extLst>
                    <a:ext uri="{FF2B5EF4-FFF2-40B4-BE49-F238E27FC236}">
                      <a16:creationId xmlns:a16="http://schemas.microsoft.com/office/drawing/2014/main" id="{6AB8A2AA-E721-4361-82F6-3A6FEDFB3B52}"/>
                    </a:ext>
                  </a:extLst>
                </p14:cNvPr>
                <p14:cNvContentPartPr/>
                <p14:nvPr/>
              </p14:nvContentPartPr>
              <p14:xfrm>
                <a:off x="10210613" y="1702147"/>
                <a:ext cx="169920" cy="86040"/>
              </p14:xfrm>
            </p:contentPart>
          </mc:Choice>
          <mc:Fallback>
            <p:pic>
              <p:nvPicPr>
                <p:cNvPr id="472188" name="Freihand 472187">
                  <a:extLst>
                    <a:ext uri="{FF2B5EF4-FFF2-40B4-BE49-F238E27FC236}">
                      <a16:creationId xmlns:a16="http://schemas.microsoft.com/office/drawing/2014/main" id="{6AB8A2AA-E721-4361-82F6-3A6FEDFB3B52}"/>
                    </a:ext>
                  </a:extLst>
                </p:cNvPr>
                <p:cNvPicPr/>
                <p:nvPr/>
              </p:nvPicPr>
              <p:blipFill>
                <a:blip r:embed="rId334"/>
                <a:stretch>
                  <a:fillRect/>
                </a:stretch>
              </p:blipFill>
              <p:spPr>
                <a:xfrm>
                  <a:off x="10206293" y="1697827"/>
                  <a:ext cx="1785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472189" name="Freihand 472188">
                  <a:extLst>
                    <a:ext uri="{FF2B5EF4-FFF2-40B4-BE49-F238E27FC236}">
                      <a16:creationId xmlns:a16="http://schemas.microsoft.com/office/drawing/2014/main" id="{2084631D-6C98-404E-8DCF-D0B551369032}"/>
                    </a:ext>
                  </a:extLst>
                </p14:cNvPr>
                <p14:cNvContentPartPr/>
                <p14:nvPr/>
              </p14:nvContentPartPr>
              <p14:xfrm>
                <a:off x="10405013" y="1737787"/>
                <a:ext cx="170640" cy="55080"/>
              </p14:xfrm>
            </p:contentPart>
          </mc:Choice>
          <mc:Fallback>
            <p:pic>
              <p:nvPicPr>
                <p:cNvPr id="472189" name="Freihand 472188">
                  <a:extLst>
                    <a:ext uri="{FF2B5EF4-FFF2-40B4-BE49-F238E27FC236}">
                      <a16:creationId xmlns:a16="http://schemas.microsoft.com/office/drawing/2014/main" id="{2084631D-6C98-404E-8DCF-D0B551369032}"/>
                    </a:ext>
                  </a:extLst>
                </p:cNvPr>
                <p:cNvPicPr/>
                <p:nvPr/>
              </p:nvPicPr>
              <p:blipFill>
                <a:blip r:embed="rId336"/>
                <a:stretch>
                  <a:fillRect/>
                </a:stretch>
              </p:blipFill>
              <p:spPr>
                <a:xfrm>
                  <a:off x="10400693" y="1733467"/>
                  <a:ext cx="1792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472191" name="Freihand 472190">
                  <a:extLst>
                    <a:ext uri="{FF2B5EF4-FFF2-40B4-BE49-F238E27FC236}">
                      <a16:creationId xmlns:a16="http://schemas.microsoft.com/office/drawing/2014/main" id="{63F34F66-78FF-4EB0-9408-35EA4327AA21}"/>
                    </a:ext>
                  </a:extLst>
                </p14:cNvPr>
                <p14:cNvContentPartPr/>
                <p14:nvPr/>
              </p14:nvContentPartPr>
              <p14:xfrm>
                <a:off x="10770773" y="1584427"/>
                <a:ext cx="158760" cy="241560"/>
              </p14:xfrm>
            </p:contentPart>
          </mc:Choice>
          <mc:Fallback>
            <p:pic>
              <p:nvPicPr>
                <p:cNvPr id="472191" name="Freihand 472190">
                  <a:extLst>
                    <a:ext uri="{FF2B5EF4-FFF2-40B4-BE49-F238E27FC236}">
                      <a16:creationId xmlns:a16="http://schemas.microsoft.com/office/drawing/2014/main" id="{63F34F66-78FF-4EB0-9408-35EA4327AA21}"/>
                    </a:ext>
                  </a:extLst>
                </p:cNvPr>
                <p:cNvPicPr/>
                <p:nvPr/>
              </p:nvPicPr>
              <p:blipFill>
                <a:blip r:embed="rId338"/>
                <a:stretch>
                  <a:fillRect/>
                </a:stretch>
              </p:blipFill>
              <p:spPr>
                <a:xfrm>
                  <a:off x="10766453" y="1580107"/>
                  <a:ext cx="16740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472192" name="Freihand 472191">
                  <a:extLst>
                    <a:ext uri="{FF2B5EF4-FFF2-40B4-BE49-F238E27FC236}">
                      <a16:creationId xmlns:a16="http://schemas.microsoft.com/office/drawing/2014/main" id="{F4A0E715-3FF0-4BAD-BCFA-0F1761E10EB8}"/>
                    </a:ext>
                  </a:extLst>
                </p14:cNvPr>
                <p14:cNvContentPartPr/>
                <p14:nvPr/>
              </p14:nvContentPartPr>
              <p14:xfrm>
                <a:off x="10920173" y="1652107"/>
                <a:ext cx="67320" cy="141840"/>
              </p14:xfrm>
            </p:contentPart>
          </mc:Choice>
          <mc:Fallback>
            <p:pic>
              <p:nvPicPr>
                <p:cNvPr id="472192" name="Freihand 472191">
                  <a:extLst>
                    <a:ext uri="{FF2B5EF4-FFF2-40B4-BE49-F238E27FC236}">
                      <a16:creationId xmlns:a16="http://schemas.microsoft.com/office/drawing/2014/main" id="{F4A0E715-3FF0-4BAD-BCFA-0F1761E10EB8}"/>
                    </a:ext>
                  </a:extLst>
                </p:cNvPr>
                <p:cNvPicPr/>
                <p:nvPr/>
              </p:nvPicPr>
              <p:blipFill>
                <a:blip r:embed="rId340"/>
                <a:stretch>
                  <a:fillRect/>
                </a:stretch>
              </p:blipFill>
              <p:spPr>
                <a:xfrm>
                  <a:off x="10915853" y="1647787"/>
                  <a:ext cx="759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472193" name="Freihand 472192">
                  <a:extLst>
                    <a:ext uri="{FF2B5EF4-FFF2-40B4-BE49-F238E27FC236}">
                      <a16:creationId xmlns:a16="http://schemas.microsoft.com/office/drawing/2014/main" id="{7C5A28DF-A8F5-4201-A1CE-D2B8CF900A49}"/>
                    </a:ext>
                  </a:extLst>
                </p14:cNvPr>
                <p14:cNvContentPartPr/>
                <p14:nvPr/>
              </p14:nvContentPartPr>
              <p14:xfrm>
                <a:off x="10982093" y="1628347"/>
                <a:ext cx="270000" cy="125640"/>
              </p14:xfrm>
            </p:contentPart>
          </mc:Choice>
          <mc:Fallback>
            <p:pic>
              <p:nvPicPr>
                <p:cNvPr id="472193" name="Freihand 472192">
                  <a:extLst>
                    <a:ext uri="{FF2B5EF4-FFF2-40B4-BE49-F238E27FC236}">
                      <a16:creationId xmlns:a16="http://schemas.microsoft.com/office/drawing/2014/main" id="{7C5A28DF-A8F5-4201-A1CE-D2B8CF900A49}"/>
                    </a:ext>
                  </a:extLst>
                </p:cNvPr>
                <p:cNvPicPr/>
                <p:nvPr/>
              </p:nvPicPr>
              <p:blipFill>
                <a:blip r:embed="rId342"/>
                <a:stretch>
                  <a:fillRect/>
                </a:stretch>
              </p:blipFill>
              <p:spPr>
                <a:xfrm>
                  <a:off x="10977773" y="1624027"/>
                  <a:ext cx="2786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472194" name="Freihand 472193">
                  <a:extLst>
                    <a:ext uri="{FF2B5EF4-FFF2-40B4-BE49-F238E27FC236}">
                      <a16:creationId xmlns:a16="http://schemas.microsoft.com/office/drawing/2014/main" id="{49EAF6B2-AB12-4F40-B1DD-C8584746193D}"/>
                    </a:ext>
                  </a:extLst>
                </p14:cNvPr>
                <p14:cNvContentPartPr/>
                <p14:nvPr/>
              </p14:nvContentPartPr>
              <p14:xfrm>
                <a:off x="9464693" y="2045947"/>
                <a:ext cx="219600" cy="148680"/>
              </p14:xfrm>
            </p:contentPart>
          </mc:Choice>
          <mc:Fallback>
            <p:pic>
              <p:nvPicPr>
                <p:cNvPr id="472194" name="Freihand 472193">
                  <a:extLst>
                    <a:ext uri="{FF2B5EF4-FFF2-40B4-BE49-F238E27FC236}">
                      <a16:creationId xmlns:a16="http://schemas.microsoft.com/office/drawing/2014/main" id="{49EAF6B2-AB12-4F40-B1DD-C8584746193D}"/>
                    </a:ext>
                  </a:extLst>
                </p:cNvPr>
                <p:cNvPicPr/>
                <p:nvPr/>
              </p:nvPicPr>
              <p:blipFill>
                <a:blip r:embed="rId344"/>
                <a:stretch>
                  <a:fillRect/>
                </a:stretch>
              </p:blipFill>
              <p:spPr>
                <a:xfrm>
                  <a:off x="9460373" y="2041627"/>
                  <a:ext cx="2282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472195" name="Freihand 472194">
                  <a:extLst>
                    <a:ext uri="{FF2B5EF4-FFF2-40B4-BE49-F238E27FC236}">
                      <a16:creationId xmlns:a16="http://schemas.microsoft.com/office/drawing/2014/main" id="{A27AE289-D49B-4A32-924D-92C28B6D8994}"/>
                    </a:ext>
                  </a:extLst>
                </p14:cNvPr>
                <p14:cNvContentPartPr/>
                <p14:nvPr/>
              </p14:nvContentPartPr>
              <p14:xfrm>
                <a:off x="9723533" y="2065027"/>
                <a:ext cx="101160" cy="115200"/>
              </p14:xfrm>
            </p:contentPart>
          </mc:Choice>
          <mc:Fallback>
            <p:pic>
              <p:nvPicPr>
                <p:cNvPr id="472195" name="Freihand 472194">
                  <a:extLst>
                    <a:ext uri="{FF2B5EF4-FFF2-40B4-BE49-F238E27FC236}">
                      <a16:creationId xmlns:a16="http://schemas.microsoft.com/office/drawing/2014/main" id="{A27AE289-D49B-4A32-924D-92C28B6D8994}"/>
                    </a:ext>
                  </a:extLst>
                </p:cNvPr>
                <p:cNvPicPr/>
                <p:nvPr/>
              </p:nvPicPr>
              <p:blipFill>
                <a:blip r:embed="rId346"/>
                <a:stretch>
                  <a:fillRect/>
                </a:stretch>
              </p:blipFill>
              <p:spPr>
                <a:xfrm>
                  <a:off x="9719213" y="2060707"/>
                  <a:ext cx="1098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472196" name="Freihand 472195">
                  <a:extLst>
                    <a:ext uri="{FF2B5EF4-FFF2-40B4-BE49-F238E27FC236}">
                      <a16:creationId xmlns:a16="http://schemas.microsoft.com/office/drawing/2014/main" id="{7030C132-399E-48C5-BD42-45E515443850}"/>
                    </a:ext>
                  </a:extLst>
                </p14:cNvPr>
                <p14:cNvContentPartPr/>
                <p14:nvPr/>
              </p14:nvContentPartPr>
              <p14:xfrm>
                <a:off x="9855293" y="1998067"/>
                <a:ext cx="173880" cy="153360"/>
              </p14:xfrm>
            </p:contentPart>
          </mc:Choice>
          <mc:Fallback>
            <p:pic>
              <p:nvPicPr>
                <p:cNvPr id="472196" name="Freihand 472195">
                  <a:extLst>
                    <a:ext uri="{FF2B5EF4-FFF2-40B4-BE49-F238E27FC236}">
                      <a16:creationId xmlns:a16="http://schemas.microsoft.com/office/drawing/2014/main" id="{7030C132-399E-48C5-BD42-45E515443850}"/>
                    </a:ext>
                  </a:extLst>
                </p:cNvPr>
                <p:cNvPicPr/>
                <p:nvPr/>
              </p:nvPicPr>
              <p:blipFill>
                <a:blip r:embed="rId348"/>
                <a:stretch>
                  <a:fillRect/>
                </a:stretch>
              </p:blipFill>
              <p:spPr>
                <a:xfrm>
                  <a:off x="9850973" y="1993747"/>
                  <a:ext cx="1825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472197" name="Freihand 472196">
                  <a:extLst>
                    <a:ext uri="{FF2B5EF4-FFF2-40B4-BE49-F238E27FC236}">
                      <a16:creationId xmlns:a16="http://schemas.microsoft.com/office/drawing/2014/main" id="{11E1FCC1-8411-43B9-9E1F-4C3536AA7FE0}"/>
                    </a:ext>
                  </a:extLst>
                </p14:cNvPr>
                <p14:cNvContentPartPr/>
                <p14:nvPr/>
              </p14:nvContentPartPr>
              <p14:xfrm>
                <a:off x="10077773" y="2035867"/>
                <a:ext cx="94320" cy="108360"/>
              </p14:xfrm>
            </p:contentPart>
          </mc:Choice>
          <mc:Fallback>
            <p:pic>
              <p:nvPicPr>
                <p:cNvPr id="472197" name="Freihand 472196">
                  <a:extLst>
                    <a:ext uri="{FF2B5EF4-FFF2-40B4-BE49-F238E27FC236}">
                      <a16:creationId xmlns:a16="http://schemas.microsoft.com/office/drawing/2014/main" id="{11E1FCC1-8411-43B9-9E1F-4C3536AA7FE0}"/>
                    </a:ext>
                  </a:extLst>
                </p:cNvPr>
                <p:cNvPicPr/>
                <p:nvPr/>
              </p:nvPicPr>
              <p:blipFill>
                <a:blip r:embed="rId350"/>
                <a:stretch>
                  <a:fillRect/>
                </a:stretch>
              </p:blipFill>
              <p:spPr>
                <a:xfrm>
                  <a:off x="10073453" y="2031547"/>
                  <a:ext cx="1029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472198" name="Freihand 472197">
                  <a:extLst>
                    <a:ext uri="{FF2B5EF4-FFF2-40B4-BE49-F238E27FC236}">
                      <a16:creationId xmlns:a16="http://schemas.microsoft.com/office/drawing/2014/main" id="{549F4A43-D7F0-4394-B933-51C8A72BDC95}"/>
                    </a:ext>
                  </a:extLst>
                </p14:cNvPr>
                <p14:cNvContentPartPr/>
                <p14:nvPr/>
              </p14:nvContentPartPr>
              <p14:xfrm>
                <a:off x="10189733" y="1943707"/>
                <a:ext cx="168120" cy="198000"/>
              </p14:xfrm>
            </p:contentPart>
          </mc:Choice>
          <mc:Fallback>
            <p:pic>
              <p:nvPicPr>
                <p:cNvPr id="472198" name="Freihand 472197">
                  <a:extLst>
                    <a:ext uri="{FF2B5EF4-FFF2-40B4-BE49-F238E27FC236}">
                      <a16:creationId xmlns:a16="http://schemas.microsoft.com/office/drawing/2014/main" id="{549F4A43-D7F0-4394-B933-51C8A72BDC95}"/>
                    </a:ext>
                  </a:extLst>
                </p:cNvPr>
                <p:cNvPicPr/>
                <p:nvPr/>
              </p:nvPicPr>
              <p:blipFill>
                <a:blip r:embed="rId352"/>
                <a:stretch>
                  <a:fillRect/>
                </a:stretch>
              </p:blipFill>
              <p:spPr>
                <a:xfrm>
                  <a:off x="10185413" y="1939387"/>
                  <a:ext cx="17676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472199" name="Freihand 472198">
                  <a:extLst>
                    <a:ext uri="{FF2B5EF4-FFF2-40B4-BE49-F238E27FC236}">
                      <a16:creationId xmlns:a16="http://schemas.microsoft.com/office/drawing/2014/main" id="{4257678C-47C5-4948-9BD5-A7612C5E6E92}"/>
                    </a:ext>
                  </a:extLst>
                </p14:cNvPr>
                <p14:cNvContentPartPr/>
                <p14:nvPr/>
              </p14:nvContentPartPr>
              <p14:xfrm>
                <a:off x="10416173" y="1922107"/>
                <a:ext cx="123120" cy="174240"/>
              </p14:xfrm>
            </p:contentPart>
          </mc:Choice>
          <mc:Fallback>
            <p:pic>
              <p:nvPicPr>
                <p:cNvPr id="472199" name="Freihand 472198">
                  <a:extLst>
                    <a:ext uri="{FF2B5EF4-FFF2-40B4-BE49-F238E27FC236}">
                      <a16:creationId xmlns:a16="http://schemas.microsoft.com/office/drawing/2014/main" id="{4257678C-47C5-4948-9BD5-A7612C5E6E92}"/>
                    </a:ext>
                  </a:extLst>
                </p:cNvPr>
                <p:cNvPicPr/>
                <p:nvPr/>
              </p:nvPicPr>
              <p:blipFill>
                <a:blip r:embed="rId354"/>
                <a:stretch>
                  <a:fillRect/>
                </a:stretch>
              </p:blipFill>
              <p:spPr>
                <a:xfrm>
                  <a:off x="10411853" y="1917787"/>
                  <a:ext cx="1317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472200" name="Freihand 472199">
                  <a:extLst>
                    <a:ext uri="{FF2B5EF4-FFF2-40B4-BE49-F238E27FC236}">
                      <a16:creationId xmlns:a16="http://schemas.microsoft.com/office/drawing/2014/main" id="{ED84BF2B-437B-4418-B043-C16F4B319B03}"/>
                    </a:ext>
                  </a:extLst>
                </p14:cNvPr>
                <p14:cNvContentPartPr/>
                <p14:nvPr/>
              </p14:nvContentPartPr>
              <p14:xfrm>
                <a:off x="10473413" y="2011027"/>
                <a:ext cx="577080" cy="112680"/>
              </p14:xfrm>
            </p:contentPart>
          </mc:Choice>
          <mc:Fallback>
            <p:pic>
              <p:nvPicPr>
                <p:cNvPr id="472200" name="Freihand 472199">
                  <a:extLst>
                    <a:ext uri="{FF2B5EF4-FFF2-40B4-BE49-F238E27FC236}">
                      <a16:creationId xmlns:a16="http://schemas.microsoft.com/office/drawing/2014/main" id="{ED84BF2B-437B-4418-B043-C16F4B319B03}"/>
                    </a:ext>
                  </a:extLst>
                </p:cNvPr>
                <p:cNvPicPr/>
                <p:nvPr/>
              </p:nvPicPr>
              <p:blipFill>
                <a:blip r:embed="rId356"/>
                <a:stretch>
                  <a:fillRect/>
                </a:stretch>
              </p:blipFill>
              <p:spPr>
                <a:xfrm>
                  <a:off x="10469093" y="2006707"/>
                  <a:ext cx="5857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472201" name="Freihand 472200">
                  <a:extLst>
                    <a:ext uri="{FF2B5EF4-FFF2-40B4-BE49-F238E27FC236}">
                      <a16:creationId xmlns:a16="http://schemas.microsoft.com/office/drawing/2014/main" id="{0F1140C4-9B71-40F9-9407-9DCAB397AE2A}"/>
                    </a:ext>
                  </a:extLst>
                </p14:cNvPr>
                <p14:cNvContentPartPr/>
                <p14:nvPr/>
              </p14:nvContentPartPr>
              <p14:xfrm>
                <a:off x="11149133" y="1985107"/>
                <a:ext cx="194760" cy="95760"/>
              </p14:xfrm>
            </p:contentPart>
          </mc:Choice>
          <mc:Fallback>
            <p:pic>
              <p:nvPicPr>
                <p:cNvPr id="472201" name="Freihand 472200">
                  <a:extLst>
                    <a:ext uri="{FF2B5EF4-FFF2-40B4-BE49-F238E27FC236}">
                      <a16:creationId xmlns:a16="http://schemas.microsoft.com/office/drawing/2014/main" id="{0F1140C4-9B71-40F9-9407-9DCAB397AE2A}"/>
                    </a:ext>
                  </a:extLst>
                </p:cNvPr>
                <p:cNvPicPr/>
                <p:nvPr/>
              </p:nvPicPr>
              <p:blipFill>
                <a:blip r:embed="rId358"/>
                <a:stretch>
                  <a:fillRect/>
                </a:stretch>
              </p:blipFill>
              <p:spPr>
                <a:xfrm>
                  <a:off x="11144813" y="1980787"/>
                  <a:ext cx="2034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472202" name="Freihand 472201">
                  <a:extLst>
                    <a:ext uri="{FF2B5EF4-FFF2-40B4-BE49-F238E27FC236}">
                      <a16:creationId xmlns:a16="http://schemas.microsoft.com/office/drawing/2014/main" id="{4659810B-910E-460A-91BD-36337139BCE7}"/>
                    </a:ext>
                  </a:extLst>
                </p14:cNvPr>
                <p14:cNvContentPartPr/>
                <p14:nvPr/>
              </p14:nvContentPartPr>
              <p14:xfrm>
                <a:off x="11378813" y="1989067"/>
                <a:ext cx="70200" cy="92880"/>
              </p14:xfrm>
            </p:contentPart>
          </mc:Choice>
          <mc:Fallback>
            <p:pic>
              <p:nvPicPr>
                <p:cNvPr id="472202" name="Freihand 472201">
                  <a:extLst>
                    <a:ext uri="{FF2B5EF4-FFF2-40B4-BE49-F238E27FC236}">
                      <a16:creationId xmlns:a16="http://schemas.microsoft.com/office/drawing/2014/main" id="{4659810B-910E-460A-91BD-36337139BCE7}"/>
                    </a:ext>
                  </a:extLst>
                </p:cNvPr>
                <p:cNvPicPr/>
                <p:nvPr/>
              </p:nvPicPr>
              <p:blipFill>
                <a:blip r:embed="rId360"/>
                <a:stretch>
                  <a:fillRect/>
                </a:stretch>
              </p:blipFill>
              <p:spPr>
                <a:xfrm>
                  <a:off x="11374493" y="1984747"/>
                  <a:ext cx="788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472205" name="Freihand 472204">
                  <a:extLst>
                    <a:ext uri="{FF2B5EF4-FFF2-40B4-BE49-F238E27FC236}">
                      <a16:creationId xmlns:a16="http://schemas.microsoft.com/office/drawing/2014/main" id="{61B4A463-5F5C-4277-8E62-E904AAE5FC94}"/>
                    </a:ext>
                  </a:extLst>
                </p14:cNvPr>
                <p14:cNvContentPartPr/>
                <p14:nvPr/>
              </p14:nvContentPartPr>
              <p14:xfrm>
                <a:off x="11480333" y="1906627"/>
                <a:ext cx="227880" cy="169200"/>
              </p14:xfrm>
            </p:contentPart>
          </mc:Choice>
          <mc:Fallback>
            <p:pic>
              <p:nvPicPr>
                <p:cNvPr id="472205" name="Freihand 472204">
                  <a:extLst>
                    <a:ext uri="{FF2B5EF4-FFF2-40B4-BE49-F238E27FC236}">
                      <a16:creationId xmlns:a16="http://schemas.microsoft.com/office/drawing/2014/main" id="{61B4A463-5F5C-4277-8E62-E904AAE5FC94}"/>
                    </a:ext>
                  </a:extLst>
                </p:cNvPr>
                <p:cNvPicPr/>
                <p:nvPr/>
              </p:nvPicPr>
              <p:blipFill>
                <a:blip r:embed="rId362"/>
                <a:stretch>
                  <a:fillRect/>
                </a:stretch>
              </p:blipFill>
              <p:spPr>
                <a:xfrm>
                  <a:off x="11476013" y="1902307"/>
                  <a:ext cx="2365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472206" name="Freihand 472205">
                  <a:extLst>
                    <a:ext uri="{FF2B5EF4-FFF2-40B4-BE49-F238E27FC236}">
                      <a16:creationId xmlns:a16="http://schemas.microsoft.com/office/drawing/2014/main" id="{965A0D9D-333E-42D5-8567-8A01293F5A21}"/>
                    </a:ext>
                  </a:extLst>
                </p14:cNvPr>
                <p14:cNvContentPartPr/>
                <p14:nvPr/>
              </p14:nvContentPartPr>
              <p14:xfrm>
                <a:off x="11737733" y="1967827"/>
                <a:ext cx="186480" cy="75240"/>
              </p14:xfrm>
            </p:contentPart>
          </mc:Choice>
          <mc:Fallback>
            <p:pic>
              <p:nvPicPr>
                <p:cNvPr id="472206" name="Freihand 472205">
                  <a:extLst>
                    <a:ext uri="{FF2B5EF4-FFF2-40B4-BE49-F238E27FC236}">
                      <a16:creationId xmlns:a16="http://schemas.microsoft.com/office/drawing/2014/main" id="{965A0D9D-333E-42D5-8567-8A01293F5A21}"/>
                    </a:ext>
                  </a:extLst>
                </p:cNvPr>
                <p:cNvPicPr/>
                <p:nvPr/>
              </p:nvPicPr>
              <p:blipFill>
                <a:blip r:embed="rId364"/>
                <a:stretch>
                  <a:fillRect/>
                </a:stretch>
              </p:blipFill>
              <p:spPr>
                <a:xfrm>
                  <a:off x="11733413" y="1963507"/>
                  <a:ext cx="195120" cy="83880"/>
                </a:xfrm>
                <a:prstGeom prst="rect">
                  <a:avLst/>
                </a:prstGeom>
              </p:spPr>
            </p:pic>
          </mc:Fallback>
        </mc:AlternateContent>
      </p:grpSp>
      <p:grpSp>
        <p:nvGrpSpPr>
          <p:cNvPr id="472284" name="Gruppieren 472283">
            <a:extLst>
              <a:ext uri="{FF2B5EF4-FFF2-40B4-BE49-F238E27FC236}">
                <a16:creationId xmlns:a16="http://schemas.microsoft.com/office/drawing/2014/main" id="{17E577F2-7341-4CC4-A5C7-6F2353DCEFEC}"/>
              </a:ext>
            </a:extLst>
          </p:cNvPr>
          <p:cNvGrpSpPr/>
          <p:nvPr/>
        </p:nvGrpSpPr>
        <p:grpSpPr>
          <a:xfrm>
            <a:off x="8548853" y="2280307"/>
            <a:ext cx="3440880" cy="1676880"/>
            <a:chOff x="8548853" y="2280307"/>
            <a:chExt cx="3440880" cy="1676880"/>
          </a:xfrm>
        </p:grpSpPr>
        <mc:AlternateContent xmlns:mc="http://schemas.openxmlformats.org/markup-compatibility/2006">
          <mc:Choice xmlns:p14="http://schemas.microsoft.com/office/powerpoint/2010/main" Requires="p14">
            <p:contentPart p14:bwMode="auto" r:id="rId365">
              <p14:nvContentPartPr>
                <p14:cNvPr id="472208" name="Freihand 472207">
                  <a:extLst>
                    <a:ext uri="{FF2B5EF4-FFF2-40B4-BE49-F238E27FC236}">
                      <a16:creationId xmlns:a16="http://schemas.microsoft.com/office/drawing/2014/main" id="{294A79D0-BE1E-4BB2-B0F8-BBDCFF0415F9}"/>
                    </a:ext>
                  </a:extLst>
                </p14:cNvPr>
                <p14:cNvContentPartPr/>
                <p14:nvPr/>
              </p14:nvContentPartPr>
              <p14:xfrm>
                <a:off x="8777453" y="2422147"/>
                <a:ext cx="186480" cy="125640"/>
              </p14:xfrm>
            </p:contentPart>
          </mc:Choice>
          <mc:Fallback>
            <p:pic>
              <p:nvPicPr>
                <p:cNvPr id="472208" name="Freihand 472207">
                  <a:extLst>
                    <a:ext uri="{FF2B5EF4-FFF2-40B4-BE49-F238E27FC236}">
                      <a16:creationId xmlns:a16="http://schemas.microsoft.com/office/drawing/2014/main" id="{294A79D0-BE1E-4BB2-B0F8-BBDCFF0415F9}"/>
                    </a:ext>
                  </a:extLst>
                </p:cNvPr>
                <p:cNvPicPr/>
                <p:nvPr/>
              </p:nvPicPr>
              <p:blipFill>
                <a:blip r:embed="rId366"/>
                <a:stretch>
                  <a:fillRect/>
                </a:stretch>
              </p:blipFill>
              <p:spPr>
                <a:xfrm>
                  <a:off x="8773133" y="2417827"/>
                  <a:ext cx="1951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472209" name="Freihand 472208">
                  <a:extLst>
                    <a:ext uri="{FF2B5EF4-FFF2-40B4-BE49-F238E27FC236}">
                      <a16:creationId xmlns:a16="http://schemas.microsoft.com/office/drawing/2014/main" id="{4E1870AE-5DAD-4549-85D8-FF93F68E6BF9}"/>
                    </a:ext>
                  </a:extLst>
                </p14:cNvPr>
                <p14:cNvContentPartPr/>
                <p14:nvPr/>
              </p14:nvContentPartPr>
              <p14:xfrm>
                <a:off x="8996693" y="2369227"/>
                <a:ext cx="278280" cy="289440"/>
              </p14:xfrm>
            </p:contentPart>
          </mc:Choice>
          <mc:Fallback>
            <p:pic>
              <p:nvPicPr>
                <p:cNvPr id="472209" name="Freihand 472208">
                  <a:extLst>
                    <a:ext uri="{FF2B5EF4-FFF2-40B4-BE49-F238E27FC236}">
                      <a16:creationId xmlns:a16="http://schemas.microsoft.com/office/drawing/2014/main" id="{4E1870AE-5DAD-4549-85D8-FF93F68E6BF9}"/>
                    </a:ext>
                  </a:extLst>
                </p:cNvPr>
                <p:cNvPicPr/>
                <p:nvPr/>
              </p:nvPicPr>
              <p:blipFill>
                <a:blip r:embed="rId368"/>
                <a:stretch>
                  <a:fillRect/>
                </a:stretch>
              </p:blipFill>
              <p:spPr>
                <a:xfrm>
                  <a:off x="8992373" y="2364907"/>
                  <a:ext cx="28692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472210" name="Freihand 472209">
                  <a:extLst>
                    <a:ext uri="{FF2B5EF4-FFF2-40B4-BE49-F238E27FC236}">
                      <a16:creationId xmlns:a16="http://schemas.microsoft.com/office/drawing/2014/main" id="{0D51A39A-749D-4A4E-9A8A-2B86587B6704}"/>
                    </a:ext>
                  </a:extLst>
                </p14:cNvPr>
                <p14:cNvContentPartPr/>
                <p14:nvPr/>
              </p14:nvContentPartPr>
              <p14:xfrm>
                <a:off x="9251573" y="2384347"/>
                <a:ext cx="10800" cy="27000"/>
              </p14:xfrm>
            </p:contentPart>
          </mc:Choice>
          <mc:Fallback>
            <p:pic>
              <p:nvPicPr>
                <p:cNvPr id="472210" name="Freihand 472209">
                  <a:extLst>
                    <a:ext uri="{FF2B5EF4-FFF2-40B4-BE49-F238E27FC236}">
                      <a16:creationId xmlns:a16="http://schemas.microsoft.com/office/drawing/2014/main" id="{0D51A39A-749D-4A4E-9A8A-2B86587B6704}"/>
                    </a:ext>
                  </a:extLst>
                </p:cNvPr>
                <p:cNvPicPr/>
                <p:nvPr/>
              </p:nvPicPr>
              <p:blipFill>
                <a:blip r:embed="rId370"/>
                <a:stretch>
                  <a:fillRect/>
                </a:stretch>
              </p:blipFill>
              <p:spPr>
                <a:xfrm>
                  <a:off x="9247253" y="2380027"/>
                  <a:ext cx="194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472211" name="Freihand 472210">
                  <a:extLst>
                    <a:ext uri="{FF2B5EF4-FFF2-40B4-BE49-F238E27FC236}">
                      <a16:creationId xmlns:a16="http://schemas.microsoft.com/office/drawing/2014/main" id="{92DC42B0-7832-4DF1-A6CC-C5DAC90A058A}"/>
                    </a:ext>
                  </a:extLst>
                </p14:cNvPr>
                <p14:cNvContentPartPr/>
                <p14:nvPr/>
              </p14:nvContentPartPr>
              <p14:xfrm>
                <a:off x="9310253" y="2362027"/>
                <a:ext cx="129960" cy="150840"/>
              </p14:xfrm>
            </p:contentPart>
          </mc:Choice>
          <mc:Fallback>
            <p:pic>
              <p:nvPicPr>
                <p:cNvPr id="472211" name="Freihand 472210">
                  <a:extLst>
                    <a:ext uri="{FF2B5EF4-FFF2-40B4-BE49-F238E27FC236}">
                      <a16:creationId xmlns:a16="http://schemas.microsoft.com/office/drawing/2014/main" id="{92DC42B0-7832-4DF1-A6CC-C5DAC90A058A}"/>
                    </a:ext>
                  </a:extLst>
                </p:cNvPr>
                <p:cNvPicPr/>
                <p:nvPr/>
              </p:nvPicPr>
              <p:blipFill>
                <a:blip r:embed="rId372"/>
                <a:stretch>
                  <a:fillRect/>
                </a:stretch>
              </p:blipFill>
              <p:spPr>
                <a:xfrm>
                  <a:off x="9305933" y="2357707"/>
                  <a:ext cx="1386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472212" name="Freihand 472211">
                  <a:extLst>
                    <a:ext uri="{FF2B5EF4-FFF2-40B4-BE49-F238E27FC236}">
                      <a16:creationId xmlns:a16="http://schemas.microsoft.com/office/drawing/2014/main" id="{1273D753-F671-4346-81AE-7327836B1890}"/>
                    </a:ext>
                  </a:extLst>
                </p14:cNvPr>
                <p14:cNvContentPartPr/>
                <p14:nvPr/>
              </p14:nvContentPartPr>
              <p14:xfrm>
                <a:off x="9452093" y="2425027"/>
                <a:ext cx="83520" cy="41040"/>
              </p14:xfrm>
            </p:contentPart>
          </mc:Choice>
          <mc:Fallback>
            <p:pic>
              <p:nvPicPr>
                <p:cNvPr id="472212" name="Freihand 472211">
                  <a:extLst>
                    <a:ext uri="{FF2B5EF4-FFF2-40B4-BE49-F238E27FC236}">
                      <a16:creationId xmlns:a16="http://schemas.microsoft.com/office/drawing/2014/main" id="{1273D753-F671-4346-81AE-7327836B1890}"/>
                    </a:ext>
                  </a:extLst>
                </p:cNvPr>
                <p:cNvPicPr/>
                <p:nvPr/>
              </p:nvPicPr>
              <p:blipFill>
                <a:blip r:embed="rId374"/>
                <a:stretch>
                  <a:fillRect/>
                </a:stretch>
              </p:blipFill>
              <p:spPr>
                <a:xfrm>
                  <a:off x="9447773" y="2420707"/>
                  <a:ext cx="9216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472213" name="Freihand 472212">
                  <a:extLst>
                    <a:ext uri="{FF2B5EF4-FFF2-40B4-BE49-F238E27FC236}">
                      <a16:creationId xmlns:a16="http://schemas.microsoft.com/office/drawing/2014/main" id="{2773CA83-0802-4EB5-9AFF-5FFC0331F76F}"/>
                    </a:ext>
                  </a:extLst>
                </p14:cNvPr>
                <p14:cNvContentPartPr/>
                <p14:nvPr/>
              </p14:nvContentPartPr>
              <p14:xfrm>
                <a:off x="9020093" y="2300467"/>
                <a:ext cx="105120" cy="15120"/>
              </p14:xfrm>
            </p:contentPart>
          </mc:Choice>
          <mc:Fallback>
            <p:pic>
              <p:nvPicPr>
                <p:cNvPr id="472213" name="Freihand 472212">
                  <a:extLst>
                    <a:ext uri="{FF2B5EF4-FFF2-40B4-BE49-F238E27FC236}">
                      <a16:creationId xmlns:a16="http://schemas.microsoft.com/office/drawing/2014/main" id="{2773CA83-0802-4EB5-9AFF-5FFC0331F76F}"/>
                    </a:ext>
                  </a:extLst>
                </p:cNvPr>
                <p:cNvPicPr/>
                <p:nvPr/>
              </p:nvPicPr>
              <p:blipFill>
                <a:blip r:embed="rId376"/>
                <a:stretch>
                  <a:fillRect/>
                </a:stretch>
              </p:blipFill>
              <p:spPr>
                <a:xfrm>
                  <a:off x="9015773" y="2296147"/>
                  <a:ext cx="1137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472214" name="Freihand 472213">
                  <a:extLst>
                    <a:ext uri="{FF2B5EF4-FFF2-40B4-BE49-F238E27FC236}">
                      <a16:creationId xmlns:a16="http://schemas.microsoft.com/office/drawing/2014/main" id="{A74F173A-C4AD-4602-A495-1146DF08BED5}"/>
                    </a:ext>
                  </a:extLst>
                </p14:cNvPr>
                <p14:cNvContentPartPr/>
                <p14:nvPr/>
              </p14:nvContentPartPr>
              <p14:xfrm>
                <a:off x="9739733" y="2365267"/>
                <a:ext cx="7920" cy="127080"/>
              </p14:xfrm>
            </p:contentPart>
          </mc:Choice>
          <mc:Fallback>
            <p:pic>
              <p:nvPicPr>
                <p:cNvPr id="472214" name="Freihand 472213">
                  <a:extLst>
                    <a:ext uri="{FF2B5EF4-FFF2-40B4-BE49-F238E27FC236}">
                      <a16:creationId xmlns:a16="http://schemas.microsoft.com/office/drawing/2014/main" id="{A74F173A-C4AD-4602-A495-1146DF08BED5}"/>
                    </a:ext>
                  </a:extLst>
                </p:cNvPr>
                <p:cNvPicPr/>
                <p:nvPr/>
              </p:nvPicPr>
              <p:blipFill>
                <a:blip r:embed="rId378"/>
                <a:stretch>
                  <a:fillRect/>
                </a:stretch>
              </p:blipFill>
              <p:spPr>
                <a:xfrm>
                  <a:off x="9735413" y="2360947"/>
                  <a:ext cx="165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472215" name="Freihand 472214">
                  <a:extLst>
                    <a:ext uri="{FF2B5EF4-FFF2-40B4-BE49-F238E27FC236}">
                      <a16:creationId xmlns:a16="http://schemas.microsoft.com/office/drawing/2014/main" id="{759C3533-41A6-4062-953B-C154C587BB6D}"/>
                    </a:ext>
                  </a:extLst>
                </p14:cNvPr>
                <p14:cNvContentPartPr/>
                <p14:nvPr/>
              </p14:nvContentPartPr>
              <p14:xfrm>
                <a:off x="9674933" y="2433307"/>
                <a:ext cx="127800" cy="59040"/>
              </p14:xfrm>
            </p:contentPart>
          </mc:Choice>
          <mc:Fallback>
            <p:pic>
              <p:nvPicPr>
                <p:cNvPr id="472215" name="Freihand 472214">
                  <a:extLst>
                    <a:ext uri="{FF2B5EF4-FFF2-40B4-BE49-F238E27FC236}">
                      <a16:creationId xmlns:a16="http://schemas.microsoft.com/office/drawing/2014/main" id="{759C3533-41A6-4062-953B-C154C587BB6D}"/>
                    </a:ext>
                  </a:extLst>
                </p:cNvPr>
                <p:cNvPicPr/>
                <p:nvPr/>
              </p:nvPicPr>
              <p:blipFill>
                <a:blip r:embed="rId380"/>
                <a:stretch>
                  <a:fillRect/>
                </a:stretch>
              </p:blipFill>
              <p:spPr>
                <a:xfrm>
                  <a:off x="9670613" y="2428987"/>
                  <a:ext cx="1364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472216" name="Freihand 472215">
                  <a:extLst>
                    <a:ext uri="{FF2B5EF4-FFF2-40B4-BE49-F238E27FC236}">
                      <a16:creationId xmlns:a16="http://schemas.microsoft.com/office/drawing/2014/main" id="{0D677714-BCA0-4F9A-8A3F-5FE623F2D7C0}"/>
                    </a:ext>
                  </a:extLst>
                </p14:cNvPr>
                <p14:cNvContentPartPr/>
                <p14:nvPr/>
              </p14:nvContentPartPr>
              <p14:xfrm>
                <a:off x="9668813" y="2342947"/>
                <a:ext cx="253800" cy="130320"/>
              </p14:xfrm>
            </p:contentPart>
          </mc:Choice>
          <mc:Fallback>
            <p:pic>
              <p:nvPicPr>
                <p:cNvPr id="472216" name="Freihand 472215">
                  <a:extLst>
                    <a:ext uri="{FF2B5EF4-FFF2-40B4-BE49-F238E27FC236}">
                      <a16:creationId xmlns:a16="http://schemas.microsoft.com/office/drawing/2014/main" id="{0D677714-BCA0-4F9A-8A3F-5FE623F2D7C0}"/>
                    </a:ext>
                  </a:extLst>
                </p:cNvPr>
                <p:cNvPicPr/>
                <p:nvPr/>
              </p:nvPicPr>
              <p:blipFill>
                <a:blip r:embed="rId382"/>
                <a:stretch>
                  <a:fillRect/>
                </a:stretch>
              </p:blipFill>
              <p:spPr>
                <a:xfrm>
                  <a:off x="9664493" y="2338627"/>
                  <a:ext cx="2624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472217" name="Freihand 472216">
                  <a:extLst>
                    <a:ext uri="{FF2B5EF4-FFF2-40B4-BE49-F238E27FC236}">
                      <a16:creationId xmlns:a16="http://schemas.microsoft.com/office/drawing/2014/main" id="{27994149-1DAF-440E-8DFB-4740BD2F6A59}"/>
                    </a:ext>
                  </a:extLst>
                </p14:cNvPr>
                <p14:cNvContentPartPr/>
                <p14:nvPr/>
              </p14:nvContentPartPr>
              <p14:xfrm>
                <a:off x="9941693" y="2311987"/>
                <a:ext cx="175680" cy="136800"/>
              </p14:xfrm>
            </p:contentPart>
          </mc:Choice>
          <mc:Fallback>
            <p:pic>
              <p:nvPicPr>
                <p:cNvPr id="472217" name="Freihand 472216">
                  <a:extLst>
                    <a:ext uri="{FF2B5EF4-FFF2-40B4-BE49-F238E27FC236}">
                      <a16:creationId xmlns:a16="http://schemas.microsoft.com/office/drawing/2014/main" id="{27994149-1DAF-440E-8DFB-4740BD2F6A59}"/>
                    </a:ext>
                  </a:extLst>
                </p:cNvPr>
                <p:cNvPicPr/>
                <p:nvPr/>
              </p:nvPicPr>
              <p:blipFill>
                <a:blip r:embed="rId384"/>
                <a:stretch>
                  <a:fillRect/>
                </a:stretch>
              </p:blipFill>
              <p:spPr>
                <a:xfrm>
                  <a:off x="9937373" y="2307667"/>
                  <a:ext cx="1843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472218" name="Freihand 472217">
                  <a:extLst>
                    <a:ext uri="{FF2B5EF4-FFF2-40B4-BE49-F238E27FC236}">
                      <a16:creationId xmlns:a16="http://schemas.microsoft.com/office/drawing/2014/main" id="{95279852-E8B1-473E-83F5-91088E9F956E}"/>
                    </a:ext>
                  </a:extLst>
                </p14:cNvPr>
                <p14:cNvContentPartPr/>
                <p14:nvPr/>
              </p14:nvContentPartPr>
              <p14:xfrm>
                <a:off x="10152293" y="2349067"/>
                <a:ext cx="110520" cy="158400"/>
              </p14:xfrm>
            </p:contentPart>
          </mc:Choice>
          <mc:Fallback>
            <p:pic>
              <p:nvPicPr>
                <p:cNvPr id="472218" name="Freihand 472217">
                  <a:extLst>
                    <a:ext uri="{FF2B5EF4-FFF2-40B4-BE49-F238E27FC236}">
                      <a16:creationId xmlns:a16="http://schemas.microsoft.com/office/drawing/2014/main" id="{95279852-E8B1-473E-83F5-91088E9F956E}"/>
                    </a:ext>
                  </a:extLst>
                </p:cNvPr>
                <p:cNvPicPr/>
                <p:nvPr/>
              </p:nvPicPr>
              <p:blipFill>
                <a:blip r:embed="rId386"/>
                <a:stretch>
                  <a:fillRect/>
                </a:stretch>
              </p:blipFill>
              <p:spPr>
                <a:xfrm>
                  <a:off x="10147973" y="2344747"/>
                  <a:ext cx="1191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472219" name="Freihand 472218">
                  <a:extLst>
                    <a:ext uri="{FF2B5EF4-FFF2-40B4-BE49-F238E27FC236}">
                      <a16:creationId xmlns:a16="http://schemas.microsoft.com/office/drawing/2014/main" id="{8295DC42-BFD0-4AC9-AD09-D90B9221B78F}"/>
                    </a:ext>
                  </a:extLst>
                </p14:cNvPr>
                <p14:cNvContentPartPr/>
                <p14:nvPr/>
              </p14:nvContentPartPr>
              <p14:xfrm>
                <a:off x="10290893" y="2280307"/>
                <a:ext cx="473040" cy="183600"/>
              </p14:xfrm>
            </p:contentPart>
          </mc:Choice>
          <mc:Fallback>
            <p:pic>
              <p:nvPicPr>
                <p:cNvPr id="472219" name="Freihand 472218">
                  <a:extLst>
                    <a:ext uri="{FF2B5EF4-FFF2-40B4-BE49-F238E27FC236}">
                      <a16:creationId xmlns:a16="http://schemas.microsoft.com/office/drawing/2014/main" id="{8295DC42-BFD0-4AC9-AD09-D90B9221B78F}"/>
                    </a:ext>
                  </a:extLst>
                </p:cNvPr>
                <p:cNvPicPr/>
                <p:nvPr/>
              </p:nvPicPr>
              <p:blipFill>
                <a:blip r:embed="rId388"/>
                <a:stretch>
                  <a:fillRect/>
                </a:stretch>
              </p:blipFill>
              <p:spPr>
                <a:xfrm>
                  <a:off x="10286573" y="2275987"/>
                  <a:ext cx="4816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472220" name="Freihand 472219">
                  <a:extLst>
                    <a:ext uri="{FF2B5EF4-FFF2-40B4-BE49-F238E27FC236}">
                      <a16:creationId xmlns:a16="http://schemas.microsoft.com/office/drawing/2014/main" id="{2E0653EF-E795-4251-B59C-C97C86675BA5}"/>
                    </a:ext>
                  </a:extLst>
                </p14:cNvPr>
                <p14:cNvContentPartPr/>
                <p14:nvPr/>
              </p14:nvContentPartPr>
              <p14:xfrm>
                <a:off x="10754573" y="2282467"/>
                <a:ext cx="32400" cy="61200"/>
              </p14:xfrm>
            </p:contentPart>
          </mc:Choice>
          <mc:Fallback>
            <p:pic>
              <p:nvPicPr>
                <p:cNvPr id="472220" name="Freihand 472219">
                  <a:extLst>
                    <a:ext uri="{FF2B5EF4-FFF2-40B4-BE49-F238E27FC236}">
                      <a16:creationId xmlns:a16="http://schemas.microsoft.com/office/drawing/2014/main" id="{2E0653EF-E795-4251-B59C-C97C86675BA5}"/>
                    </a:ext>
                  </a:extLst>
                </p:cNvPr>
                <p:cNvPicPr/>
                <p:nvPr/>
              </p:nvPicPr>
              <p:blipFill>
                <a:blip r:embed="rId390"/>
                <a:stretch>
                  <a:fillRect/>
                </a:stretch>
              </p:blipFill>
              <p:spPr>
                <a:xfrm>
                  <a:off x="10750253" y="2278147"/>
                  <a:ext cx="410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472221" name="Freihand 472220">
                  <a:extLst>
                    <a:ext uri="{FF2B5EF4-FFF2-40B4-BE49-F238E27FC236}">
                      <a16:creationId xmlns:a16="http://schemas.microsoft.com/office/drawing/2014/main" id="{1C5C1F12-EC87-4399-8457-F82AFE6A98F8}"/>
                    </a:ext>
                  </a:extLst>
                </p14:cNvPr>
                <p14:cNvContentPartPr/>
                <p14:nvPr/>
              </p14:nvContentPartPr>
              <p14:xfrm>
                <a:off x="10779053" y="2345827"/>
                <a:ext cx="149760" cy="58320"/>
              </p14:xfrm>
            </p:contentPart>
          </mc:Choice>
          <mc:Fallback>
            <p:pic>
              <p:nvPicPr>
                <p:cNvPr id="472221" name="Freihand 472220">
                  <a:extLst>
                    <a:ext uri="{FF2B5EF4-FFF2-40B4-BE49-F238E27FC236}">
                      <a16:creationId xmlns:a16="http://schemas.microsoft.com/office/drawing/2014/main" id="{1C5C1F12-EC87-4399-8457-F82AFE6A98F8}"/>
                    </a:ext>
                  </a:extLst>
                </p:cNvPr>
                <p:cNvPicPr/>
                <p:nvPr/>
              </p:nvPicPr>
              <p:blipFill>
                <a:blip r:embed="rId392"/>
                <a:stretch>
                  <a:fillRect/>
                </a:stretch>
              </p:blipFill>
              <p:spPr>
                <a:xfrm>
                  <a:off x="10774733" y="2341507"/>
                  <a:ext cx="1584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472222" name="Freihand 472221">
                  <a:extLst>
                    <a:ext uri="{FF2B5EF4-FFF2-40B4-BE49-F238E27FC236}">
                      <a16:creationId xmlns:a16="http://schemas.microsoft.com/office/drawing/2014/main" id="{AD724C7D-D8BD-4ACA-B102-CB0FF29007B7}"/>
                    </a:ext>
                  </a:extLst>
                </p14:cNvPr>
                <p14:cNvContentPartPr/>
                <p14:nvPr/>
              </p14:nvContentPartPr>
              <p14:xfrm>
                <a:off x="10948613" y="2338267"/>
                <a:ext cx="109440" cy="42840"/>
              </p14:xfrm>
            </p:contentPart>
          </mc:Choice>
          <mc:Fallback>
            <p:pic>
              <p:nvPicPr>
                <p:cNvPr id="472222" name="Freihand 472221">
                  <a:extLst>
                    <a:ext uri="{FF2B5EF4-FFF2-40B4-BE49-F238E27FC236}">
                      <a16:creationId xmlns:a16="http://schemas.microsoft.com/office/drawing/2014/main" id="{AD724C7D-D8BD-4ACA-B102-CB0FF29007B7}"/>
                    </a:ext>
                  </a:extLst>
                </p:cNvPr>
                <p:cNvPicPr/>
                <p:nvPr/>
              </p:nvPicPr>
              <p:blipFill>
                <a:blip r:embed="rId394"/>
                <a:stretch>
                  <a:fillRect/>
                </a:stretch>
              </p:blipFill>
              <p:spPr>
                <a:xfrm>
                  <a:off x="10944293" y="2333947"/>
                  <a:ext cx="1180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472223" name="Freihand 472222">
                  <a:extLst>
                    <a:ext uri="{FF2B5EF4-FFF2-40B4-BE49-F238E27FC236}">
                      <a16:creationId xmlns:a16="http://schemas.microsoft.com/office/drawing/2014/main" id="{3BE31CAF-5978-4870-A715-6B24139242CD}"/>
                    </a:ext>
                  </a:extLst>
                </p14:cNvPr>
                <p14:cNvContentPartPr/>
                <p14:nvPr/>
              </p14:nvContentPartPr>
              <p14:xfrm>
                <a:off x="9596093" y="2639587"/>
                <a:ext cx="93960" cy="161640"/>
              </p14:xfrm>
            </p:contentPart>
          </mc:Choice>
          <mc:Fallback>
            <p:pic>
              <p:nvPicPr>
                <p:cNvPr id="472223" name="Freihand 472222">
                  <a:extLst>
                    <a:ext uri="{FF2B5EF4-FFF2-40B4-BE49-F238E27FC236}">
                      <a16:creationId xmlns:a16="http://schemas.microsoft.com/office/drawing/2014/main" id="{3BE31CAF-5978-4870-A715-6B24139242CD}"/>
                    </a:ext>
                  </a:extLst>
                </p:cNvPr>
                <p:cNvPicPr/>
                <p:nvPr/>
              </p:nvPicPr>
              <p:blipFill>
                <a:blip r:embed="rId396"/>
                <a:stretch>
                  <a:fillRect/>
                </a:stretch>
              </p:blipFill>
              <p:spPr>
                <a:xfrm>
                  <a:off x="9591773" y="2635267"/>
                  <a:ext cx="1026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472224" name="Freihand 472223">
                  <a:extLst>
                    <a:ext uri="{FF2B5EF4-FFF2-40B4-BE49-F238E27FC236}">
                      <a16:creationId xmlns:a16="http://schemas.microsoft.com/office/drawing/2014/main" id="{5824AC20-18CA-4C2C-A41B-B730F9D4E5C8}"/>
                    </a:ext>
                  </a:extLst>
                </p14:cNvPr>
                <p14:cNvContentPartPr/>
                <p14:nvPr/>
              </p14:nvContentPartPr>
              <p14:xfrm>
                <a:off x="9629213" y="2723467"/>
                <a:ext cx="87840" cy="18720"/>
              </p14:xfrm>
            </p:contentPart>
          </mc:Choice>
          <mc:Fallback>
            <p:pic>
              <p:nvPicPr>
                <p:cNvPr id="472224" name="Freihand 472223">
                  <a:extLst>
                    <a:ext uri="{FF2B5EF4-FFF2-40B4-BE49-F238E27FC236}">
                      <a16:creationId xmlns:a16="http://schemas.microsoft.com/office/drawing/2014/main" id="{5824AC20-18CA-4C2C-A41B-B730F9D4E5C8}"/>
                    </a:ext>
                  </a:extLst>
                </p:cNvPr>
                <p:cNvPicPr/>
                <p:nvPr/>
              </p:nvPicPr>
              <p:blipFill>
                <a:blip r:embed="rId398"/>
                <a:stretch>
                  <a:fillRect/>
                </a:stretch>
              </p:blipFill>
              <p:spPr>
                <a:xfrm>
                  <a:off x="9624893" y="2719147"/>
                  <a:ext cx="964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472225" name="Freihand 472224">
                  <a:extLst>
                    <a:ext uri="{FF2B5EF4-FFF2-40B4-BE49-F238E27FC236}">
                      <a16:creationId xmlns:a16="http://schemas.microsoft.com/office/drawing/2014/main" id="{BACEEEEA-9878-404C-B210-36973DC103D4}"/>
                    </a:ext>
                  </a:extLst>
                </p14:cNvPr>
                <p14:cNvContentPartPr/>
                <p14:nvPr/>
              </p14:nvContentPartPr>
              <p14:xfrm>
                <a:off x="9881933" y="2678467"/>
                <a:ext cx="5040" cy="102960"/>
              </p14:xfrm>
            </p:contentPart>
          </mc:Choice>
          <mc:Fallback>
            <p:pic>
              <p:nvPicPr>
                <p:cNvPr id="472225" name="Freihand 472224">
                  <a:extLst>
                    <a:ext uri="{FF2B5EF4-FFF2-40B4-BE49-F238E27FC236}">
                      <a16:creationId xmlns:a16="http://schemas.microsoft.com/office/drawing/2014/main" id="{BACEEEEA-9878-404C-B210-36973DC103D4}"/>
                    </a:ext>
                  </a:extLst>
                </p:cNvPr>
                <p:cNvPicPr/>
                <p:nvPr/>
              </p:nvPicPr>
              <p:blipFill>
                <a:blip r:embed="rId400"/>
                <a:stretch>
                  <a:fillRect/>
                </a:stretch>
              </p:blipFill>
              <p:spPr>
                <a:xfrm>
                  <a:off x="9877613" y="2674147"/>
                  <a:ext cx="136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472226" name="Freihand 472225">
                  <a:extLst>
                    <a:ext uri="{FF2B5EF4-FFF2-40B4-BE49-F238E27FC236}">
                      <a16:creationId xmlns:a16="http://schemas.microsoft.com/office/drawing/2014/main" id="{9AD4D80E-9E74-43D7-B0F3-7CE4AFCB0D77}"/>
                    </a:ext>
                  </a:extLst>
                </p14:cNvPr>
                <p14:cNvContentPartPr/>
                <p14:nvPr/>
              </p14:nvContentPartPr>
              <p14:xfrm>
                <a:off x="9842333" y="2643187"/>
                <a:ext cx="106560" cy="138240"/>
              </p14:xfrm>
            </p:contentPart>
          </mc:Choice>
          <mc:Fallback>
            <p:pic>
              <p:nvPicPr>
                <p:cNvPr id="472226" name="Freihand 472225">
                  <a:extLst>
                    <a:ext uri="{FF2B5EF4-FFF2-40B4-BE49-F238E27FC236}">
                      <a16:creationId xmlns:a16="http://schemas.microsoft.com/office/drawing/2014/main" id="{9AD4D80E-9E74-43D7-B0F3-7CE4AFCB0D77}"/>
                    </a:ext>
                  </a:extLst>
                </p:cNvPr>
                <p:cNvPicPr/>
                <p:nvPr/>
              </p:nvPicPr>
              <p:blipFill>
                <a:blip r:embed="rId402"/>
                <a:stretch>
                  <a:fillRect/>
                </a:stretch>
              </p:blipFill>
              <p:spPr>
                <a:xfrm>
                  <a:off x="9838013" y="2638867"/>
                  <a:ext cx="1152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472227" name="Freihand 472226">
                  <a:extLst>
                    <a:ext uri="{FF2B5EF4-FFF2-40B4-BE49-F238E27FC236}">
                      <a16:creationId xmlns:a16="http://schemas.microsoft.com/office/drawing/2014/main" id="{306B8574-A85F-4392-9134-17DCF1FB008E}"/>
                    </a:ext>
                  </a:extLst>
                </p14:cNvPr>
                <p14:cNvContentPartPr/>
                <p14:nvPr/>
              </p14:nvContentPartPr>
              <p14:xfrm>
                <a:off x="10104053" y="2698627"/>
                <a:ext cx="105840" cy="78120"/>
              </p14:xfrm>
            </p:contentPart>
          </mc:Choice>
          <mc:Fallback>
            <p:pic>
              <p:nvPicPr>
                <p:cNvPr id="472227" name="Freihand 472226">
                  <a:extLst>
                    <a:ext uri="{FF2B5EF4-FFF2-40B4-BE49-F238E27FC236}">
                      <a16:creationId xmlns:a16="http://schemas.microsoft.com/office/drawing/2014/main" id="{306B8574-A85F-4392-9134-17DCF1FB008E}"/>
                    </a:ext>
                  </a:extLst>
                </p:cNvPr>
                <p:cNvPicPr/>
                <p:nvPr/>
              </p:nvPicPr>
              <p:blipFill>
                <a:blip r:embed="rId404"/>
                <a:stretch>
                  <a:fillRect/>
                </a:stretch>
              </p:blipFill>
              <p:spPr>
                <a:xfrm>
                  <a:off x="10099733" y="2694307"/>
                  <a:ext cx="1144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472230" name="Freihand 472229">
                  <a:extLst>
                    <a:ext uri="{FF2B5EF4-FFF2-40B4-BE49-F238E27FC236}">
                      <a16:creationId xmlns:a16="http://schemas.microsoft.com/office/drawing/2014/main" id="{D1FBE022-6B5E-4AB2-AF3C-C78515CE5723}"/>
                    </a:ext>
                  </a:extLst>
                </p14:cNvPr>
                <p14:cNvContentPartPr/>
                <p14:nvPr/>
              </p14:nvContentPartPr>
              <p14:xfrm>
                <a:off x="10270733" y="2638867"/>
                <a:ext cx="271440" cy="104760"/>
              </p14:xfrm>
            </p:contentPart>
          </mc:Choice>
          <mc:Fallback>
            <p:pic>
              <p:nvPicPr>
                <p:cNvPr id="472230" name="Freihand 472229">
                  <a:extLst>
                    <a:ext uri="{FF2B5EF4-FFF2-40B4-BE49-F238E27FC236}">
                      <a16:creationId xmlns:a16="http://schemas.microsoft.com/office/drawing/2014/main" id="{D1FBE022-6B5E-4AB2-AF3C-C78515CE5723}"/>
                    </a:ext>
                  </a:extLst>
                </p:cNvPr>
                <p:cNvPicPr/>
                <p:nvPr/>
              </p:nvPicPr>
              <p:blipFill>
                <a:blip r:embed="rId406"/>
                <a:stretch>
                  <a:fillRect/>
                </a:stretch>
              </p:blipFill>
              <p:spPr>
                <a:xfrm>
                  <a:off x="10266413" y="2634547"/>
                  <a:ext cx="2800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472231" name="Freihand 472230">
                  <a:extLst>
                    <a:ext uri="{FF2B5EF4-FFF2-40B4-BE49-F238E27FC236}">
                      <a16:creationId xmlns:a16="http://schemas.microsoft.com/office/drawing/2014/main" id="{C4A9A3CA-55EF-4D8E-9E2D-9CD2AD5D5CAA}"/>
                    </a:ext>
                  </a:extLst>
                </p14:cNvPr>
                <p14:cNvContentPartPr/>
                <p14:nvPr/>
              </p14:nvContentPartPr>
              <p14:xfrm>
                <a:off x="10708493" y="2612227"/>
                <a:ext cx="118080" cy="130320"/>
              </p14:xfrm>
            </p:contentPart>
          </mc:Choice>
          <mc:Fallback>
            <p:pic>
              <p:nvPicPr>
                <p:cNvPr id="472231" name="Freihand 472230">
                  <a:extLst>
                    <a:ext uri="{FF2B5EF4-FFF2-40B4-BE49-F238E27FC236}">
                      <a16:creationId xmlns:a16="http://schemas.microsoft.com/office/drawing/2014/main" id="{C4A9A3CA-55EF-4D8E-9E2D-9CD2AD5D5CAA}"/>
                    </a:ext>
                  </a:extLst>
                </p:cNvPr>
                <p:cNvPicPr/>
                <p:nvPr/>
              </p:nvPicPr>
              <p:blipFill>
                <a:blip r:embed="rId408"/>
                <a:stretch>
                  <a:fillRect/>
                </a:stretch>
              </p:blipFill>
              <p:spPr>
                <a:xfrm>
                  <a:off x="10704173" y="2607907"/>
                  <a:ext cx="1267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472232" name="Freihand 472231">
                  <a:extLst>
                    <a:ext uri="{FF2B5EF4-FFF2-40B4-BE49-F238E27FC236}">
                      <a16:creationId xmlns:a16="http://schemas.microsoft.com/office/drawing/2014/main" id="{DA317CF9-7B4F-4F1A-BFEC-D198EBE5BE96}"/>
                    </a:ext>
                  </a:extLst>
                </p14:cNvPr>
                <p14:cNvContentPartPr/>
                <p14:nvPr/>
              </p14:nvContentPartPr>
              <p14:xfrm>
                <a:off x="10888853" y="2597107"/>
                <a:ext cx="22320" cy="138600"/>
              </p14:xfrm>
            </p:contentPart>
          </mc:Choice>
          <mc:Fallback>
            <p:pic>
              <p:nvPicPr>
                <p:cNvPr id="472232" name="Freihand 472231">
                  <a:extLst>
                    <a:ext uri="{FF2B5EF4-FFF2-40B4-BE49-F238E27FC236}">
                      <a16:creationId xmlns:a16="http://schemas.microsoft.com/office/drawing/2014/main" id="{DA317CF9-7B4F-4F1A-BFEC-D198EBE5BE96}"/>
                    </a:ext>
                  </a:extLst>
                </p:cNvPr>
                <p:cNvPicPr/>
                <p:nvPr/>
              </p:nvPicPr>
              <p:blipFill>
                <a:blip r:embed="rId410"/>
                <a:stretch>
                  <a:fillRect/>
                </a:stretch>
              </p:blipFill>
              <p:spPr>
                <a:xfrm>
                  <a:off x="10884533" y="2592787"/>
                  <a:ext cx="309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472233" name="Freihand 472232">
                  <a:extLst>
                    <a:ext uri="{FF2B5EF4-FFF2-40B4-BE49-F238E27FC236}">
                      <a16:creationId xmlns:a16="http://schemas.microsoft.com/office/drawing/2014/main" id="{5898E4FC-FCE4-4496-A6EA-A25FFB6321C1}"/>
                    </a:ext>
                  </a:extLst>
                </p14:cNvPr>
                <p14:cNvContentPartPr/>
                <p14:nvPr/>
              </p14:nvContentPartPr>
              <p14:xfrm>
                <a:off x="10825493" y="2580907"/>
                <a:ext cx="144000" cy="164160"/>
              </p14:xfrm>
            </p:contentPart>
          </mc:Choice>
          <mc:Fallback>
            <p:pic>
              <p:nvPicPr>
                <p:cNvPr id="472233" name="Freihand 472232">
                  <a:extLst>
                    <a:ext uri="{FF2B5EF4-FFF2-40B4-BE49-F238E27FC236}">
                      <a16:creationId xmlns:a16="http://schemas.microsoft.com/office/drawing/2014/main" id="{5898E4FC-FCE4-4496-A6EA-A25FFB6321C1}"/>
                    </a:ext>
                  </a:extLst>
                </p:cNvPr>
                <p:cNvPicPr/>
                <p:nvPr/>
              </p:nvPicPr>
              <p:blipFill>
                <a:blip r:embed="rId412"/>
                <a:stretch>
                  <a:fillRect/>
                </a:stretch>
              </p:blipFill>
              <p:spPr>
                <a:xfrm>
                  <a:off x="10821173" y="2576587"/>
                  <a:ext cx="1526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472234" name="Freihand 472233">
                  <a:extLst>
                    <a:ext uri="{FF2B5EF4-FFF2-40B4-BE49-F238E27FC236}">
                      <a16:creationId xmlns:a16="http://schemas.microsoft.com/office/drawing/2014/main" id="{1504B2D7-B037-4C81-976D-AE71612E5210}"/>
                    </a:ext>
                  </a:extLst>
                </p14:cNvPr>
                <p14:cNvContentPartPr/>
                <p14:nvPr/>
              </p14:nvContentPartPr>
              <p14:xfrm>
                <a:off x="11030333" y="2630227"/>
                <a:ext cx="145080" cy="74160"/>
              </p14:xfrm>
            </p:contentPart>
          </mc:Choice>
          <mc:Fallback>
            <p:pic>
              <p:nvPicPr>
                <p:cNvPr id="472234" name="Freihand 472233">
                  <a:extLst>
                    <a:ext uri="{FF2B5EF4-FFF2-40B4-BE49-F238E27FC236}">
                      <a16:creationId xmlns:a16="http://schemas.microsoft.com/office/drawing/2014/main" id="{1504B2D7-B037-4C81-976D-AE71612E5210}"/>
                    </a:ext>
                  </a:extLst>
                </p:cNvPr>
                <p:cNvPicPr/>
                <p:nvPr/>
              </p:nvPicPr>
              <p:blipFill>
                <a:blip r:embed="rId414"/>
                <a:stretch>
                  <a:fillRect/>
                </a:stretch>
              </p:blipFill>
              <p:spPr>
                <a:xfrm>
                  <a:off x="11026013" y="2625907"/>
                  <a:ext cx="1537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472235" name="Freihand 472234">
                  <a:extLst>
                    <a:ext uri="{FF2B5EF4-FFF2-40B4-BE49-F238E27FC236}">
                      <a16:creationId xmlns:a16="http://schemas.microsoft.com/office/drawing/2014/main" id="{4686DAEF-AD2F-401B-B244-670C27F75CA3}"/>
                    </a:ext>
                  </a:extLst>
                </p14:cNvPr>
                <p14:cNvContentPartPr/>
                <p14:nvPr/>
              </p14:nvContentPartPr>
              <p14:xfrm>
                <a:off x="11242733" y="2603227"/>
                <a:ext cx="124200" cy="109080"/>
              </p14:xfrm>
            </p:contentPart>
          </mc:Choice>
          <mc:Fallback>
            <p:pic>
              <p:nvPicPr>
                <p:cNvPr id="472235" name="Freihand 472234">
                  <a:extLst>
                    <a:ext uri="{FF2B5EF4-FFF2-40B4-BE49-F238E27FC236}">
                      <a16:creationId xmlns:a16="http://schemas.microsoft.com/office/drawing/2014/main" id="{4686DAEF-AD2F-401B-B244-670C27F75CA3}"/>
                    </a:ext>
                  </a:extLst>
                </p:cNvPr>
                <p:cNvPicPr/>
                <p:nvPr/>
              </p:nvPicPr>
              <p:blipFill>
                <a:blip r:embed="rId416"/>
                <a:stretch>
                  <a:fillRect/>
                </a:stretch>
              </p:blipFill>
              <p:spPr>
                <a:xfrm>
                  <a:off x="11238413" y="2598907"/>
                  <a:ext cx="1328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472237" name="Freihand 472236">
                  <a:extLst>
                    <a:ext uri="{FF2B5EF4-FFF2-40B4-BE49-F238E27FC236}">
                      <a16:creationId xmlns:a16="http://schemas.microsoft.com/office/drawing/2014/main" id="{88ECD9CE-129D-49EE-8D32-206EBEBA5CE4}"/>
                    </a:ext>
                  </a:extLst>
                </p14:cNvPr>
                <p14:cNvContentPartPr/>
                <p14:nvPr/>
              </p14:nvContentPartPr>
              <p14:xfrm>
                <a:off x="9182453" y="2976907"/>
                <a:ext cx="404280" cy="207360"/>
              </p14:xfrm>
            </p:contentPart>
          </mc:Choice>
          <mc:Fallback>
            <p:pic>
              <p:nvPicPr>
                <p:cNvPr id="472237" name="Freihand 472236">
                  <a:extLst>
                    <a:ext uri="{FF2B5EF4-FFF2-40B4-BE49-F238E27FC236}">
                      <a16:creationId xmlns:a16="http://schemas.microsoft.com/office/drawing/2014/main" id="{88ECD9CE-129D-49EE-8D32-206EBEBA5CE4}"/>
                    </a:ext>
                  </a:extLst>
                </p:cNvPr>
                <p:cNvPicPr/>
                <p:nvPr/>
              </p:nvPicPr>
              <p:blipFill>
                <a:blip r:embed="rId418"/>
                <a:stretch>
                  <a:fillRect/>
                </a:stretch>
              </p:blipFill>
              <p:spPr>
                <a:xfrm>
                  <a:off x="9178133" y="2972587"/>
                  <a:ext cx="4129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472238" name="Freihand 472237">
                  <a:extLst>
                    <a:ext uri="{FF2B5EF4-FFF2-40B4-BE49-F238E27FC236}">
                      <a16:creationId xmlns:a16="http://schemas.microsoft.com/office/drawing/2014/main" id="{00DB609F-93D8-4A97-A75B-3B67FE9B90AE}"/>
                    </a:ext>
                  </a:extLst>
                </p14:cNvPr>
                <p14:cNvContentPartPr/>
                <p14:nvPr/>
              </p14:nvContentPartPr>
              <p14:xfrm>
                <a:off x="9542453" y="2926867"/>
                <a:ext cx="45360" cy="37800"/>
              </p14:xfrm>
            </p:contentPart>
          </mc:Choice>
          <mc:Fallback>
            <p:pic>
              <p:nvPicPr>
                <p:cNvPr id="472238" name="Freihand 472237">
                  <a:extLst>
                    <a:ext uri="{FF2B5EF4-FFF2-40B4-BE49-F238E27FC236}">
                      <a16:creationId xmlns:a16="http://schemas.microsoft.com/office/drawing/2014/main" id="{00DB609F-93D8-4A97-A75B-3B67FE9B90AE}"/>
                    </a:ext>
                  </a:extLst>
                </p:cNvPr>
                <p:cNvPicPr/>
                <p:nvPr/>
              </p:nvPicPr>
              <p:blipFill>
                <a:blip r:embed="rId420"/>
                <a:stretch>
                  <a:fillRect/>
                </a:stretch>
              </p:blipFill>
              <p:spPr>
                <a:xfrm>
                  <a:off x="9538133" y="2922547"/>
                  <a:ext cx="540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472239" name="Freihand 472238">
                  <a:extLst>
                    <a:ext uri="{FF2B5EF4-FFF2-40B4-BE49-F238E27FC236}">
                      <a16:creationId xmlns:a16="http://schemas.microsoft.com/office/drawing/2014/main" id="{C84AF02C-607D-49C2-869C-E5699ACC4F85}"/>
                    </a:ext>
                  </a:extLst>
                </p14:cNvPr>
                <p14:cNvContentPartPr/>
                <p14:nvPr/>
              </p14:nvContentPartPr>
              <p14:xfrm>
                <a:off x="9607613" y="2930107"/>
                <a:ext cx="105840" cy="244800"/>
              </p14:xfrm>
            </p:contentPart>
          </mc:Choice>
          <mc:Fallback>
            <p:pic>
              <p:nvPicPr>
                <p:cNvPr id="472239" name="Freihand 472238">
                  <a:extLst>
                    <a:ext uri="{FF2B5EF4-FFF2-40B4-BE49-F238E27FC236}">
                      <a16:creationId xmlns:a16="http://schemas.microsoft.com/office/drawing/2014/main" id="{C84AF02C-607D-49C2-869C-E5699ACC4F85}"/>
                    </a:ext>
                  </a:extLst>
                </p:cNvPr>
                <p:cNvPicPr/>
                <p:nvPr/>
              </p:nvPicPr>
              <p:blipFill>
                <a:blip r:embed="rId422"/>
                <a:stretch>
                  <a:fillRect/>
                </a:stretch>
              </p:blipFill>
              <p:spPr>
                <a:xfrm>
                  <a:off x="9603293" y="2925787"/>
                  <a:ext cx="11448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472240" name="Freihand 472239">
                  <a:extLst>
                    <a:ext uri="{FF2B5EF4-FFF2-40B4-BE49-F238E27FC236}">
                      <a16:creationId xmlns:a16="http://schemas.microsoft.com/office/drawing/2014/main" id="{3E6EDC3D-A8FD-43A0-99D7-02E94F465195}"/>
                    </a:ext>
                  </a:extLst>
                </p14:cNvPr>
                <p14:cNvContentPartPr/>
                <p14:nvPr/>
              </p14:nvContentPartPr>
              <p14:xfrm>
                <a:off x="9890933" y="2924707"/>
                <a:ext cx="75600" cy="133200"/>
              </p14:xfrm>
            </p:contentPart>
          </mc:Choice>
          <mc:Fallback>
            <p:pic>
              <p:nvPicPr>
                <p:cNvPr id="472240" name="Freihand 472239">
                  <a:extLst>
                    <a:ext uri="{FF2B5EF4-FFF2-40B4-BE49-F238E27FC236}">
                      <a16:creationId xmlns:a16="http://schemas.microsoft.com/office/drawing/2014/main" id="{3E6EDC3D-A8FD-43A0-99D7-02E94F465195}"/>
                    </a:ext>
                  </a:extLst>
                </p:cNvPr>
                <p:cNvPicPr/>
                <p:nvPr/>
              </p:nvPicPr>
              <p:blipFill>
                <a:blip r:embed="rId424"/>
                <a:stretch>
                  <a:fillRect/>
                </a:stretch>
              </p:blipFill>
              <p:spPr>
                <a:xfrm>
                  <a:off x="9886613" y="2920387"/>
                  <a:ext cx="842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472241" name="Freihand 472240">
                  <a:extLst>
                    <a:ext uri="{FF2B5EF4-FFF2-40B4-BE49-F238E27FC236}">
                      <a16:creationId xmlns:a16="http://schemas.microsoft.com/office/drawing/2014/main" id="{20625EB9-804E-4E2F-A760-332351D48F94}"/>
                    </a:ext>
                  </a:extLst>
                </p14:cNvPr>
                <p14:cNvContentPartPr/>
                <p14:nvPr/>
              </p14:nvContentPartPr>
              <p14:xfrm>
                <a:off x="10039253" y="2897347"/>
                <a:ext cx="339480" cy="150120"/>
              </p14:xfrm>
            </p:contentPart>
          </mc:Choice>
          <mc:Fallback>
            <p:pic>
              <p:nvPicPr>
                <p:cNvPr id="472241" name="Freihand 472240">
                  <a:extLst>
                    <a:ext uri="{FF2B5EF4-FFF2-40B4-BE49-F238E27FC236}">
                      <a16:creationId xmlns:a16="http://schemas.microsoft.com/office/drawing/2014/main" id="{20625EB9-804E-4E2F-A760-332351D48F94}"/>
                    </a:ext>
                  </a:extLst>
                </p:cNvPr>
                <p:cNvPicPr/>
                <p:nvPr/>
              </p:nvPicPr>
              <p:blipFill>
                <a:blip r:embed="rId426"/>
                <a:stretch>
                  <a:fillRect/>
                </a:stretch>
              </p:blipFill>
              <p:spPr>
                <a:xfrm>
                  <a:off x="10034933" y="2893027"/>
                  <a:ext cx="3481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472242" name="Freihand 472241">
                  <a:extLst>
                    <a:ext uri="{FF2B5EF4-FFF2-40B4-BE49-F238E27FC236}">
                      <a16:creationId xmlns:a16="http://schemas.microsoft.com/office/drawing/2014/main" id="{87D2F1FC-3F9D-4A3E-8047-5D690D5E2C3D}"/>
                    </a:ext>
                  </a:extLst>
                </p14:cNvPr>
                <p14:cNvContentPartPr/>
                <p14:nvPr/>
              </p14:nvContentPartPr>
              <p14:xfrm>
                <a:off x="10376933" y="2940187"/>
                <a:ext cx="154080" cy="77040"/>
              </p14:xfrm>
            </p:contentPart>
          </mc:Choice>
          <mc:Fallback>
            <p:pic>
              <p:nvPicPr>
                <p:cNvPr id="472242" name="Freihand 472241">
                  <a:extLst>
                    <a:ext uri="{FF2B5EF4-FFF2-40B4-BE49-F238E27FC236}">
                      <a16:creationId xmlns:a16="http://schemas.microsoft.com/office/drawing/2014/main" id="{87D2F1FC-3F9D-4A3E-8047-5D690D5E2C3D}"/>
                    </a:ext>
                  </a:extLst>
                </p:cNvPr>
                <p:cNvPicPr/>
                <p:nvPr/>
              </p:nvPicPr>
              <p:blipFill>
                <a:blip r:embed="rId428"/>
                <a:stretch>
                  <a:fillRect/>
                </a:stretch>
              </p:blipFill>
              <p:spPr>
                <a:xfrm>
                  <a:off x="10372613" y="2935867"/>
                  <a:ext cx="1627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472243" name="Freihand 472242">
                  <a:extLst>
                    <a:ext uri="{FF2B5EF4-FFF2-40B4-BE49-F238E27FC236}">
                      <a16:creationId xmlns:a16="http://schemas.microsoft.com/office/drawing/2014/main" id="{577F1978-BF73-429F-9078-C1185F3CC26C}"/>
                    </a:ext>
                  </a:extLst>
                </p14:cNvPr>
                <p14:cNvContentPartPr/>
                <p14:nvPr/>
              </p14:nvContentPartPr>
              <p14:xfrm>
                <a:off x="10545053" y="2863867"/>
                <a:ext cx="527040" cy="239760"/>
              </p14:xfrm>
            </p:contentPart>
          </mc:Choice>
          <mc:Fallback>
            <p:pic>
              <p:nvPicPr>
                <p:cNvPr id="472243" name="Freihand 472242">
                  <a:extLst>
                    <a:ext uri="{FF2B5EF4-FFF2-40B4-BE49-F238E27FC236}">
                      <a16:creationId xmlns:a16="http://schemas.microsoft.com/office/drawing/2014/main" id="{577F1978-BF73-429F-9078-C1185F3CC26C}"/>
                    </a:ext>
                  </a:extLst>
                </p:cNvPr>
                <p:cNvPicPr/>
                <p:nvPr/>
              </p:nvPicPr>
              <p:blipFill>
                <a:blip r:embed="rId430"/>
                <a:stretch>
                  <a:fillRect/>
                </a:stretch>
              </p:blipFill>
              <p:spPr>
                <a:xfrm>
                  <a:off x="10540733" y="2859547"/>
                  <a:ext cx="53568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472244" name="Freihand 472243">
                  <a:extLst>
                    <a:ext uri="{FF2B5EF4-FFF2-40B4-BE49-F238E27FC236}">
                      <a16:creationId xmlns:a16="http://schemas.microsoft.com/office/drawing/2014/main" id="{3CB8037A-9A31-4B5C-B350-AA4F258E1DD2}"/>
                    </a:ext>
                  </a:extLst>
                </p14:cNvPr>
                <p14:cNvContentPartPr/>
                <p14:nvPr/>
              </p14:nvContentPartPr>
              <p14:xfrm>
                <a:off x="9285773" y="2719147"/>
                <a:ext cx="186840" cy="17640"/>
              </p14:xfrm>
            </p:contentPart>
          </mc:Choice>
          <mc:Fallback>
            <p:pic>
              <p:nvPicPr>
                <p:cNvPr id="472244" name="Freihand 472243">
                  <a:extLst>
                    <a:ext uri="{FF2B5EF4-FFF2-40B4-BE49-F238E27FC236}">
                      <a16:creationId xmlns:a16="http://schemas.microsoft.com/office/drawing/2014/main" id="{3CB8037A-9A31-4B5C-B350-AA4F258E1DD2}"/>
                    </a:ext>
                  </a:extLst>
                </p:cNvPr>
                <p:cNvPicPr/>
                <p:nvPr/>
              </p:nvPicPr>
              <p:blipFill>
                <a:blip r:embed="rId432"/>
                <a:stretch>
                  <a:fillRect/>
                </a:stretch>
              </p:blipFill>
              <p:spPr>
                <a:xfrm>
                  <a:off x="9281453" y="2714827"/>
                  <a:ext cx="1954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472245" name="Freihand 472244">
                  <a:extLst>
                    <a:ext uri="{FF2B5EF4-FFF2-40B4-BE49-F238E27FC236}">
                      <a16:creationId xmlns:a16="http://schemas.microsoft.com/office/drawing/2014/main" id="{BBCD8EF1-5936-4481-BA40-A4EDCD2EE60C}"/>
                    </a:ext>
                  </a:extLst>
                </p14:cNvPr>
                <p14:cNvContentPartPr/>
                <p14:nvPr/>
              </p14:nvContentPartPr>
              <p14:xfrm>
                <a:off x="8808773" y="3001027"/>
                <a:ext cx="153720" cy="43200"/>
              </p14:xfrm>
            </p:contentPart>
          </mc:Choice>
          <mc:Fallback>
            <p:pic>
              <p:nvPicPr>
                <p:cNvPr id="472245" name="Freihand 472244">
                  <a:extLst>
                    <a:ext uri="{FF2B5EF4-FFF2-40B4-BE49-F238E27FC236}">
                      <a16:creationId xmlns:a16="http://schemas.microsoft.com/office/drawing/2014/main" id="{BBCD8EF1-5936-4481-BA40-A4EDCD2EE60C}"/>
                    </a:ext>
                  </a:extLst>
                </p:cNvPr>
                <p:cNvPicPr/>
                <p:nvPr/>
              </p:nvPicPr>
              <p:blipFill>
                <a:blip r:embed="rId434"/>
                <a:stretch>
                  <a:fillRect/>
                </a:stretch>
              </p:blipFill>
              <p:spPr>
                <a:xfrm>
                  <a:off x="8804453" y="2996707"/>
                  <a:ext cx="16236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472246" name="Freihand 472245">
                  <a:extLst>
                    <a:ext uri="{FF2B5EF4-FFF2-40B4-BE49-F238E27FC236}">
                      <a16:creationId xmlns:a16="http://schemas.microsoft.com/office/drawing/2014/main" id="{A8CF5F48-274A-4DF3-8E41-9027C29BB27F}"/>
                    </a:ext>
                  </a:extLst>
                </p14:cNvPr>
                <p14:cNvContentPartPr/>
                <p14:nvPr/>
              </p14:nvContentPartPr>
              <p14:xfrm>
                <a:off x="11163173" y="2925787"/>
                <a:ext cx="225720" cy="78840"/>
              </p14:xfrm>
            </p:contentPart>
          </mc:Choice>
          <mc:Fallback>
            <p:pic>
              <p:nvPicPr>
                <p:cNvPr id="472246" name="Freihand 472245">
                  <a:extLst>
                    <a:ext uri="{FF2B5EF4-FFF2-40B4-BE49-F238E27FC236}">
                      <a16:creationId xmlns:a16="http://schemas.microsoft.com/office/drawing/2014/main" id="{A8CF5F48-274A-4DF3-8E41-9027C29BB27F}"/>
                    </a:ext>
                  </a:extLst>
                </p:cNvPr>
                <p:cNvPicPr/>
                <p:nvPr/>
              </p:nvPicPr>
              <p:blipFill>
                <a:blip r:embed="rId436"/>
                <a:stretch>
                  <a:fillRect/>
                </a:stretch>
              </p:blipFill>
              <p:spPr>
                <a:xfrm>
                  <a:off x="11158853" y="2921467"/>
                  <a:ext cx="2343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472247" name="Freihand 472246">
                  <a:extLst>
                    <a:ext uri="{FF2B5EF4-FFF2-40B4-BE49-F238E27FC236}">
                      <a16:creationId xmlns:a16="http://schemas.microsoft.com/office/drawing/2014/main" id="{286882E5-5ACF-443C-9536-750D74BDBD59}"/>
                    </a:ext>
                  </a:extLst>
                </p14:cNvPr>
                <p14:cNvContentPartPr/>
                <p14:nvPr/>
              </p14:nvContentPartPr>
              <p14:xfrm>
                <a:off x="11354333" y="2861707"/>
                <a:ext cx="360" cy="360"/>
              </p14:xfrm>
            </p:contentPart>
          </mc:Choice>
          <mc:Fallback>
            <p:pic>
              <p:nvPicPr>
                <p:cNvPr id="472247" name="Freihand 472246">
                  <a:extLst>
                    <a:ext uri="{FF2B5EF4-FFF2-40B4-BE49-F238E27FC236}">
                      <a16:creationId xmlns:a16="http://schemas.microsoft.com/office/drawing/2014/main" id="{286882E5-5ACF-443C-9536-750D74BDBD59}"/>
                    </a:ext>
                  </a:extLst>
                </p:cNvPr>
                <p:cNvPicPr/>
                <p:nvPr/>
              </p:nvPicPr>
              <p:blipFill>
                <a:blip r:embed="rId253"/>
                <a:stretch>
                  <a:fillRect/>
                </a:stretch>
              </p:blipFill>
              <p:spPr>
                <a:xfrm>
                  <a:off x="11350013" y="28573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472248" name="Freihand 472247">
                  <a:extLst>
                    <a:ext uri="{FF2B5EF4-FFF2-40B4-BE49-F238E27FC236}">
                      <a16:creationId xmlns:a16="http://schemas.microsoft.com/office/drawing/2014/main" id="{DE085D84-107C-47CB-A53D-BDE3F4CF3F4A}"/>
                    </a:ext>
                  </a:extLst>
                </p14:cNvPr>
                <p14:cNvContentPartPr/>
                <p14:nvPr/>
              </p14:nvContentPartPr>
              <p14:xfrm>
                <a:off x="11567093" y="2824987"/>
                <a:ext cx="191160" cy="147240"/>
              </p14:xfrm>
            </p:contentPart>
          </mc:Choice>
          <mc:Fallback>
            <p:pic>
              <p:nvPicPr>
                <p:cNvPr id="472248" name="Freihand 472247">
                  <a:extLst>
                    <a:ext uri="{FF2B5EF4-FFF2-40B4-BE49-F238E27FC236}">
                      <a16:creationId xmlns:a16="http://schemas.microsoft.com/office/drawing/2014/main" id="{DE085D84-107C-47CB-A53D-BDE3F4CF3F4A}"/>
                    </a:ext>
                  </a:extLst>
                </p:cNvPr>
                <p:cNvPicPr/>
                <p:nvPr/>
              </p:nvPicPr>
              <p:blipFill>
                <a:blip r:embed="rId439"/>
                <a:stretch>
                  <a:fillRect/>
                </a:stretch>
              </p:blipFill>
              <p:spPr>
                <a:xfrm>
                  <a:off x="11562773" y="2820667"/>
                  <a:ext cx="1998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472249" name="Freihand 472248">
                  <a:extLst>
                    <a:ext uri="{FF2B5EF4-FFF2-40B4-BE49-F238E27FC236}">
                      <a16:creationId xmlns:a16="http://schemas.microsoft.com/office/drawing/2014/main" id="{B8F3E28B-DD94-41FB-8C53-F689F1FE7A23}"/>
                    </a:ext>
                  </a:extLst>
                </p14:cNvPr>
                <p14:cNvContentPartPr/>
                <p14:nvPr/>
              </p14:nvContentPartPr>
              <p14:xfrm>
                <a:off x="11785253" y="2764867"/>
                <a:ext cx="160920" cy="180000"/>
              </p14:xfrm>
            </p:contentPart>
          </mc:Choice>
          <mc:Fallback>
            <p:pic>
              <p:nvPicPr>
                <p:cNvPr id="472249" name="Freihand 472248">
                  <a:extLst>
                    <a:ext uri="{FF2B5EF4-FFF2-40B4-BE49-F238E27FC236}">
                      <a16:creationId xmlns:a16="http://schemas.microsoft.com/office/drawing/2014/main" id="{B8F3E28B-DD94-41FB-8C53-F689F1FE7A23}"/>
                    </a:ext>
                  </a:extLst>
                </p:cNvPr>
                <p:cNvPicPr/>
                <p:nvPr/>
              </p:nvPicPr>
              <p:blipFill>
                <a:blip r:embed="rId441"/>
                <a:stretch>
                  <a:fillRect/>
                </a:stretch>
              </p:blipFill>
              <p:spPr>
                <a:xfrm>
                  <a:off x="11780933" y="2760547"/>
                  <a:ext cx="1695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472250" name="Freihand 472249">
                  <a:extLst>
                    <a:ext uri="{FF2B5EF4-FFF2-40B4-BE49-F238E27FC236}">
                      <a16:creationId xmlns:a16="http://schemas.microsoft.com/office/drawing/2014/main" id="{A843DC13-3197-4FAE-B5D9-EAF9782A2BBD}"/>
                    </a:ext>
                  </a:extLst>
                </p14:cNvPr>
                <p14:cNvContentPartPr/>
                <p14:nvPr/>
              </p14:nvContentPartPr>
              <p14:xfrm>
                <a:off x="11870573" y="2905987"/>
                <a:ext cx="46440" cy="76680"/>
              </p14:xfrm>
            </p:contentPart>
          </mc:Choice>
          <mc:Fallback>
            <p:pic>
              <p:nvPicPr>
                <p:cNvPr id="472250" name="Freihand 472249">
                  <a:extLst>
                    <a:ext uri="{FF2B5EF4-FFF2-40B4-BE49-F238E27FC236}">
                      <a16:creationId xmlns:a16="http://schemas.microsoft.com/office/drawing/2014/main" id="{A843DC13-3197-4FAE-B5D9-EAF9782A2BBD}"/>
                    </a:ext>
                  </a:extLst>
                </p:cNvPr>
                <p:cNvPicPr/>
                <p:nvPr/>
              </p:nvPicPr>
              <p:blipFill>
                <a:blip r:embed="rId443"/>
                <a:stretch>
                  <a:fillRect/>
                </a:stretch>
              </p:blipFill>
              <p:spPr>
                <a:xfrm>
                  <a:off x="11866253" y="2901667"/>
                  <a:ext cx="550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472251" name="Freihand 472250">
                  <a:extLst>
                    <a:ext uri="{FF2B5EF4-FFF2-40B4-BE49-F238E27FC236}">
                      <a16:creationId xmlns:a16="http://schemas.microsoft.com/office/drawing/2014/main" id="{44AE3BD5-C581-48AF-986D-B4B3FA59A3EA}"/>
                    </a:ext>
                  </a:extLst>
                </p14:cNvPr>
                <p14:cNvContentPartPr/>
                <p14:nvPr/>
              </p14:nvContentPartPr>
              <p14:xfrm>
                <a:off x="8746853" y="3458227"/>
                <a:ext cx="174600" cy="42480"/>
              </p14:xfrm>
            </p:contentPart>
          </mc:Choice>
          <mc:Fallback>
            <p:pic>
              <p:nvPicPr>
                <p:cNvPr id="472251" name="Freihand 472250">
                  <a:extLst>
                    <a:ext uri="{FF2B5EF4-FFF2-40B4-BE49-F238E27FC236}">
                      <a16:creationId xmlns:a16="http://schemas.microsoft.com/office/drawing/2014/main" id="{44AE3BD5-C581-48AF-986D-B4B3FA59A3EA}"/>
                    </a:ext>
                  </a:extLst>
                </p:cNvPr>
                <p:cNvPicPr/>
                <p:nvPr/>
              </p:nvPicPr>
              <p:blipFill>
                <a:blip r:embed="rId445"/>
                <a:stretch>
                  <a:fillRect/>
                </a:stretch>
              </p:blipFill>
              <p:spPr>
                <a:xfrm>
                  <a:off x="8742533" y="3453907"/>
                  <a:ext cx="1832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472254" name="Freihand 472253">
                  <a:extLst>
                    <a:ext uri="{FF2B5EF4-FFF2-40B4-BE49-F238E27FC236}">
                      <a16:creationId xmlns:a16="http://schemas.microsoft.com/office/drawing/2014/main" id="{AF8E3A42-61CC-4A22-AF3C-81E7DAB2ED38}"/>
                    </a:ext>
                  </a:extLst>
                </p14:cNvPr>
                <p14:cNvContentPartPr/>
                <p14:nvPr/>
              </p14:nvContentPartPr>
              <p14:xfrm>
                <a:off x="9121253" y="3398467"/>
                <a:ext cx="435240" cy="203040"/>
              </p14:xfrm>
            </p:contentPart>
          </mc:Choice>
          <mc:Fallback>
            <p:pic>
              <p:nvPicPr>
                <p:cNvPr id="472254" name="Freihand 472253">
                  <a:extLst>
                    <a:ext uri="{FF2B5EF4-FFF2-40B4-BE49-F238E27FC236}">
                      <a16:creationId xmlns:a16="http://schemas.microsoft.com/office/drawing/2014/main" id="{AF8E3A42-61CC-4A22-AF3C-81E7DAB2ED38}"/>
                    </a:ext>
                  </a:extLst>
                </p:cNvPr>
                <p:cNvPicPr/>
                <p:nvPr/>
              </p:nvPicPr>
              <p:blipFill>
                <a:blip r:embed="rId447"/>
                <a:stretch>
                  <a:fillRect/>
                </a:stretch>
              </p:blipFill>
              <p:spPr>
                <a:xfrm>
                  <a:off x="9116933" y="3394147"/>
                  <a:ext cx="4438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472255" name="Freihand 472254">
                  <a:extLst>
                    <a:ext uri="{FF2B5EF4-FFF2-40B4-BE49-F238E27FC236}">
                      <a16:creationId xmlns:a16="http://schemas.microsoft.com/office/drawing/2014/main" id="{376F8A2F-14FE-47B8-8198-0DA055D4D847}"/>
                    </a:ext>
                  </a:extLst>
                </p14:cNvPr>
                <p14:cNvContentPartPr/>
                <p14:nvPr/>
              </p14:nvContentPartPr>
              <p14:xfrm>
                <a:off x="9520133" y="3343387"/>
                <a:ext cx="29160" cy="15480"/>
              </p14:xfrm>
            </p:contentPart>
          </mc:Choice>
          <mc:Fallback>
            <p:pic>
              <p:nvPicPr>
                <p:cNvPr id="472255" name="Freihand 472254">
                  <a:extLst>
                    <a:ext uri="{FF2B5EF4-FFF2-40B4-BE49-F238E27FC236}">
                      <a16:creationId xmlns:a16="http://schemas.microsoft.com/office/drawing/2014/main" id="{376F8A2F-14FE-47B8-8198-0DA055D4D847}"/>
                    </a:ext>
                  </a:extLst>
                </p:cNvPr>
                <p:cNvPicPr/>
                <p:nvPr/>
              </p:nvPicPr>
              <p:blipFill>
                <a:blip r:embed="rId449"/>
                <a:stretch>
                  <a:fillRect/>
                </a:stretch>
              </p:blipFill>
              <p:spPr>
                <a:xfrm>
                  <a:off x="9515813" y="3339067"/>
                  <a:ext cx="378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472256" name="Freihand 472255">
                  <a:extLst>
                    <a:ext uri="{FF2B5EF4-FFF2-40B4-BE49-F238E27FC236}">
                      <a16:creationId xmlns:a16="http://schemas.microsoft.com/office/drawing/2014/main" id="{5769F2BE-CF99-4637-8183-587B62F4B683}"/>
                    </a:ext>
                  </a:extLst>
                </p14:cNvPr>
                <p14:cNvContentPartPr/>
                <p14:nvPr/>
              </p14:nvContentPartPr>
              <p14:xfrm>
                <a:off x="9568733" y="3363907"/>
                <a:ext cx="108720" cy="253440"/>
              </p14:xfrm>
            </p:contentPart>
          </mc:Choice>
          <mc:Fallback>
            <p:pic>
              <p:nvPicPr>
                <p:cNvPr id="472256" name="Freihand 472255">
                  <a:extLst>
                    <a:ext uri="{FF2B5EF4-FFF2-40B4-BE49-F238E27FC236}">
                      <a16:creationId xmlns:a16="http://schemas.microsoft.com/office/drawing/2014/main" id="{5769F2BE-CF99-4637-8183-587B62F4B683}"/>
                    </a:ext>
                  </a:extLst>
                </p:cNvPr>
                <p:cNvPicPr/>
                <p:nvPr/>
              </p:nvPicPr>
              <p:blipFill>
                <a:blip r:embed="rId451"/>
                <a:stretch>
                  <a:fillRect/>
                </a:stretch>
              </p:blipFill>
              <p:spPr>
                <a:xfrm>
                  <a:off x="9564413" y="3359587"/>
                  <a:ext cx="11736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472258" name="Freihand 472257">
                  <a:extLst>
                    <a:ext uri="{FF2B5EF4-FFF2-40B4-BE49-F238E27FC236}">
                      <a16:creationId xmlns:a16="http://schemas.microsoft.com/office/drawing/2014/main" id="{9F45FFE6-E79A-417D-8611-DB750D8D9F0E}"/>
                    </a:ext>
                  </a:extLst>
                </p14:cNvPr>
                <p14:cNvContentPartPr/>
                <p14:nvPr/>
              </p14:nvContentPartPr>
              <p14:xfrm>
                <a:off x="9856373" y="3307387"/>
                <a:ext cx="83880" cy="166320"/>
              </p14:xfrm>
            </p:contentPart>
          </mc:Choice>
          <mc:Fallback>
            <p:pic>
              <p:nvPicPr>
                <p:cNvPr id="472258" name="Freihand 472257">
                  <a:extLst>
                    <a:ext uri="{FF2B5EF4-FFF2-40B4-BE49-F238E27FC236}">
                      <a16:creationId xmlns:a16="http://schemas.microsoft.com/office/drawing/2014/main" id="{9F45FFE6-E79A-417D-8611-DB750D8D9F0E}"/>
                    </a:ext>
                  </a:extLst>
                </p:cNvPr>
                <p:cNvPicPr/>
                <p:nvPr/>
              </p:nvPicPr>
              <p:blipFill>
                <a:blip r:embed="rId453"/>
                <a:stretch>
                  <a:fillRect/>
                </a:stretch>
              </p:blipFill>
              <p:spPr>
                <a:xfrm>
                  <a:off x="9852053" y="3303067"/>
                  <a:ext cx="925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472259" name="Freihand 472258">
                  <a:extLst>
                    <a:ext uri="{FF2B5EF4-FFF2-40B4-BE49-F238E27FC236}">
                      <a16:creationId xmlns:a16="http://schemas.microsoft.com/office/drawing/2014/main" id="{FBFA5BAA-BF87-4385-B7A8-6877FFEF3CDC}"/>
                    </a:ext>
                  </a:extLst>
                </p14:cNvPr>
                <p14:cNvContentPartPr/>
                <p14:nvPr/>
              </p14:nvContentPartPr>
              <p14:xfrm>
                <a:off x="9938453" y="3277867"/>
                <a:ext cx="115920" cy="156600"/>
              </p14:xfrm>
            </p:contentPart>
          </mc:Choice>
          <mc:Fallback>
            <p:pic>
              <p:nvPicPr>
                <p:cNvPr id="472259" name="Freihand 472258">
                  <a:extLst>
                    <a:ext uri="{FF2B5EF4-FFF2-40B4-BE49-F238E27FC236}">
                      <a16:creationId xmlns:a16="http://schemas.microsoft.com/office/drawing/2014/main" id="{FBFA5BAA-BF87-4385-B7A8-6877FFEF3CDC}"/>
                    </a:ext>
                  </a:extLst>
                </p:cNvPr>
                <p:cNvPicPr/>
                <p:nvPr/>
              </p:nvPicPr>
              <p:blipFill>
                <a:blip r:embed="rId455"/>
                <a:stretch>
                  <a:fillRect/>
                </a:stretch>
              </p:blipFill>
              <p:spPr>
                <a:xfrm>
                  <a:off x="9934133" y="3273547"/>
                  <a:ext cx="1245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472260" name="Freihand 472259">
                  <a:extLst>
                    <a:ext uri="{FF2B5EF4-FFF2-40B4-BE49-F238E27FC236}">
                      <a16:creationId xmlns:a16="http://schemas.microsoft.com/office/drawing/2014/main" id="{5BB6AAE1-DBC4-40B3-B0A7-1BA1BB23D54B}"/>
                    </a:ext>
                  </a:extLst>
                </p14:cNvPr>
                <p14:cNvContentPartPr/>
                <p14:nvPr/>
              </p14:nvContentPartPr>
              <p14:xfrm>
                <a:off x="10043213" y="3340147"/>
                <a:ext cx="185040" cy="85680"/>
              </p14:xfrm>
            </p:contentPart>
          </mc:Choice>
          <mc:Fallback>
            <p:pic>
              <p:nvPicPr>
                <p:cNvPr id="472260" name="Freihand 472259">
                  <a:extLst>
                    <a:ext uri="{FF2B5EF4-FFF2-40B4-BE49-F238E27FC236}">
                      <a16:creationId xmlns:a16="http://schemas.microsoft.com/office/drawing/2014/main" id="{5BB6AAE1-DBC4-40B3-B0A7-1BA1BB23D54B}"/>
                    </a:ext>
                  </a:extLst>
                </p:cNvPr>
                <p:cNvPicPr/>
                <p:nvPr/>
              </p:nvPicPr>
              <p:blipFill>
                <a:blip r:embed="rId457"/>
                <a:stretch>
                  <a:fillRect/>
                </a:stretch>
              </p:blipFill>
              <p:spPr>
                <a:xfrm>
                  <a:off x="10038893" y="3335827"/>
                  <a:ext cx="1936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472261" name="Freihand 472260">
                  <a:extLst>
                    <a:ext uri="{FF2B5EF4-FFF2-40B4-BE49-F238E27FC236}">
                      <a16:creationId xmlns:a16="http://schemas.microsoft.com/office/drawing/2014/main" id="{1DE7AEFD-B3CD-4442-AEB5-A85F5B0A447E}"/>
                    </a:ext>
                  </a:extLst>
                </p14:cNvPr>
                <p14:cNvContentPartPr/>
                <p14:nvPr/>
              </p14:nvContentPartPr>
              <p14:xfrm>
                <a:off x="10237973" y="3333667"/>
                <a:ext cx="245160" cy="83880"/>
              </p14:xfrm>
            </p:contentPart>
          </mc:Choice>
          <mc:Fallback>
            <p:pic>
              <p:nvPicPr>
                <p:cNvPr id="472261" name="Freihand 472260">
                  <a:extLst>
                    <a:ext uri="{FF2B5EF4-FFF2-40B4-BE49-F238E27FC236}">
                      <a16:creationId xmlns:a16="http://schemas.microsoft.com/office/drawing/2014/main" id="{1DE7AEFD-B3CD-4442-AEB5-A85F5B0A447E}"/>
                    </a:ext>
                  </a:extLst>
                </p:cNvPr>
                <p:cNvPicPr/>
                <p:nvPr/>
              </p:nvPicPr>
              <p:blipFill>
                <a:blip r:embed="rId459"/>
                <a:stretch>
                  <a:fillRect/>
                </a:stretch>
              </p:blipFill>
              <p:spPr>
                <a:xfrm>
                  <a:off x="10233653" y="3329347"/>
                  <a:ext cx="2538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472262" name="Freihand 472261">
                  <a:extLst>
                    <a:ext uri="{FF2B5EF4-FFF2-40B4-BE49-F238E27FC236}">
                      <a16:creationId xmlns:a16="http://schemas.microsoft.com/office/drawing/2014/main" id="{92F549F8-F47A-4D1D-BEA1-F1E456C661C4}"/>
                    </a:ext>
                  </a:extLst>
                </p14:cNvPr>
                <p14:cNvContentPartPr/>
                <p14:nvPr/>
              </p14:nvContentPartPr>
              <p14:xfrm>
                <a:off x="10528493" y="3235027"/>
                <a:ext cx="436680" cy="203760"/>
              </p14:xfrm>
            </p:contentPart>
          </mc:Choice>
          <mc:Fallback>
            <p:pic>
              <p:nvPicPr>
                <p:cNvPr id="472262" name="Freihand 472261">
                  <a:extLst>
                    <a:ext uri="{FF2B5EF4-FFF2-40B4-BE49-F238E27FC236}">
                      <a16:creationId xmlns:a16="http://schemas.microsoft.com/office/drawing/2014/main" id="{92F549F8-F47A-4D1D-BEA1-F1E456C661C4}"/>
                    </a:ext>
                  </a:extLst>
                </p:cNvPr>
                <p:cNvPicPr/>
                <p:nvPr/>
              </p:nvPicPr>
              <p:blipFill>
                <a:blip r:embed="rId461"/>
                <a:stretch>
                  <a:fillRect/>
                </a:stretch>
              </p:blipFill>
              <p:spPr>
                <a:xfrm>
                  <a:off x="10524173" y="3230707"/>
                  <a:ext cx="44532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472263" name="Freihand 472262">
                  <a:extLst>
                    <a:ext uri="{FF2B5EF4-FFF2-40B4-BE49-F238E27FC236}">
                      <a16:creationId xmlns:a16="http://schemas.microsoft.com/office/drawing/2014/main" id="{F9D3DE43-5833-4950-962D-269C689D4C7C}"/>
                    </a:ext>
                  </a:extLst>
                </p14:cNvPr>
                <p14:cNvContentPartPr/>
                <p14:nvPr/>
              </p14:nvContentPartPr>
              <p14:xfrm>
                <a:off x="10959773" y="3260947"/>
                <a:ext cx="22680" cy="32760"/>
              </p14:xfrm>
            </p:contentPart>
          </mc:Choice>
          <mc:Fallback>
            <p:pic>
              <p:nvPicPr>
                <p:cNvPr id="472263" name="Freihand 472262">
                  <a:extLst>
                    <a:ext uri="{FF2B5EF4-FFF2-40B4-BE49-F238E27FC236}">
                      <a16:creationId xmlns:a16="http://schemas.microsoft.com/office/drawing/2014/main" id="{F9D3DE43-5833-4950-962D-269C689D4C7C}"/>
                    </a:ext>
                  </a:extLst>
                </p:cNvPr>
                <p:cNvPicPr/>
                <p:nvPr/>
              </p:nvPicPr>
              <p:blipFill>
                <a:blip r:embed="rId463"/>
                <a:stretch>
                  <a:fillRect/>
                </a:stretch>
              </p:blipFill>
              <p:spPr>
                <a:xfrm>
                  <a:off x="10955453" y="3256627"/>
                  <a:ext cx="313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472264" name="Freihand 472263">
                  <a:extLst>
                    <a:ext uri="{FF2B5EF4-FFF2-40B4-BE49-F238E27FC236}">
                      <a16:creationId xmlns:a16="http://schemas.microsoft.com/office/drawing/2014/main" id="{CB6C865F-92BC-43A4-A242-A754DDE012E1}"/>
                    </a:ext>
                  </a:extLst>
                </p14:cNvPr>
                <p14:cNvContentPartPr/>
                <p14:nvPr/>
              </p14:nvContentPartPr>
              <p14:xfrm>
                <a:off x="10901453" y="3213427"/>
                <a:ext cx="233280" cy="308520"/>
              </p14:xfrm>
            </p:contentPart>
          </mc:Choice>
          <mc:Fallback>
            <p:pic>
              <p:nvPicPr>
                <p:cNvPr id="472264" name="Freihand 472263">
                  <a:extLst>
                    <a:ext uri="{FF2B5EF4-FFF2-40B4-BE49-F238E27FC236}">
                      <a16:creationId xmlns:a16="http://schemas.microsoft.com/office/drawing/2014/main" id="{CB6C865F-92BC-43A4-A242-A754DDE012E1}"/>
                    </a:ext>
                  </a:extLst>
                </p:cNvPr>
                <p:cNvPicPr/>
                <p:nvPr/>
              </p:nvPicPr>
              <p:blipFill>
                <a:blip r:embed="rId465"/>
                <a:stretch>
                  <a:fillRect/>
                </a:stretch>
              </p:blipFill>
              <p:spPr>
                <a:xfrm>
                  <a:off x="10897133" y="3209107"/>
                  <a:ext cx="24192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472265" name="Freihand 472264">
                  <a:extLst>
                    <a:ext uri="{FF2B5EF4-FFF2-40B4-BE49-F238E27FC236}">
                      <a16:creationId xmlns:a16="http://schemas.microsoft.com/office/drawing/2014/main" id="{7EAF2F5B-4FB2-436B-ABED-DF1ECFCBC715}"/>
                    </a:ext>
                  </a:extLst>
                </p14:cNvPr>
                <p14:cNvContentPartPr/>
                <p14:nvPr/>
              </p14:nvContentPartPr>
              <p14:xfrm>
                <a:off x="11055893" y="3224227"/>
                <a:ext cx="536760" cy="163800"/>
              </p14:xfrm>
            </p:contentPart>
          </mc:Choice>
          <mc:Fallback>
            <p:pic>
              <p:nvPicPr>
                <p:cNvPr id="472265" name="Freihand 472264">
                  <a:extLst>
                    <a:ext uri="{FF2B5EF4-FFF2-40B4-BE49-F238E27FC236}">
                      <a16:creationId xmlns:a16="http://schemas.microsoft.com/office/drawing/2014/main" id="{7EAF2F5B-4FB2-436B-ABED-DF1ECFCBC715}"/>
                    </a:ext>
                  </a:extLst>
                </p:cNvPr>
                <p:cNvPicPr/>
                <p:nvPr/>
              </p:nvPicPr>
              <p:blipFill>
                <a:blip r:embed="rId467"/>
                <a:stretch>
                  <a:fillRect/>
                </a:stretch>
              </p:blipFill>
              <p:spPr>
                <a:xfrm>
                  <a:off x="11051573" y="3219907"/>
                  <a:ext cx="5454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472266" name="Freihand 472265">
                  <a:extLst>
                    <a:ext uri="{FF2B5EF4-FFF2-40B4-BE49-F238E27FC236}">
                      <a16:creationId xmlns:a16="http://schemas.microsoft.com/office/drawing/2014/main" id="{73E894A2-7A0D-4D40-A933-1087C91FA195}"/>
                    </a:ext>
                  </a:extLst>
                </p14:cNvPr>
                <p14:cNvContentPartPr/>
                <p14:nvPr/>
              </p14:nvContentPartPr>
              <p14:xfrm>
                <a:off x="10623893" y="3143947"/>
                <a:ext cx="72000" cy="57960"/>
              </p14:xfrm>
            </p:contentPart>
          </mc:Choice>
          <mc:Fallback>
            <p:pic>
              <p:nvPicPr>
                <p:cNvPr id="472266" name="Freihand 472265">
                  <a:extLst>
                    <a:ext uri="{FF2B5EF4-FFF2-40B4-BE49-F238E27FC236}">
                      <a16:creationId xmlns:a16="http://schemas.microsoft.com/office/drawing/2014/main" id="{73E894A2-7A0D-4D40-A933-1087C91FA195}"/>
                    </a:ext>
                  </a:extLst>
                </p:cNvPr>
                <p:cNvPicPr/>
                <p:nvPr/>
              </p:nvPicPr>
              <p:blipFill>
                <a:blip r:embed="rId469"/>
                <a:stretch>
                  <a:fillRect/>
                </a:stretch>
              </p:blipFill>
              <p:spPr>
                <a:xfrm>
                  <a:off x="10619573" y="3139627"/>
                  <a:ext cx="806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472268" name="Freihand 472267">
                  <a:extLst>
                    <a:ext uri="{FF2B5EF4-FFF2-40B4-BE49-F238E27FC236}">
                      <a16:creationId xmlns:a16="http://schemas.microsoft.com/office/drawing/2014/main" id="{6097B237-507A-4654-BB13-D4E49570D65A}"/>
                    </a:ext>
                  </a:extLst>
                </p14:cNvPr>
                <p14:cNvContentPartPr/>
                <p14:nvPr/>
              </p14:nvContentPartPr>
              <p14:xfrm>
                <a:off x="9694733" y="3632467"/>
                <a:ext cx="156600" cy="175680"/>
              </p14:xfrm>
            </p:contentPart>
          </mc:Choice>
          <mc:Fallback>
            <p:pic>
              <p:nvPicPr>
                <p:cNvPr id="472268" name="Freihand 472267">
                  <a:extLst>
                    <a:ext uri="{FF2B5EF4-FFF2-40B4-BE49-F238E27FC236}">
                      <a16:creationId xmlns:a16="http://schemas.microsoft.com/office/drawing/2014/main" id="{6097B237-507A-4654-BB13-D4E49570D65A}"/>
                    </a:ext>
                  </a:extLst>
                </p:cNvPr>
                <p:cNvPicPr/>
                <p:nvPr/>
              </p:nvPicPr>
              <p:blipFill>
                <a:blip r:embed="rId471"/>
                <a:stretch>
                  <a:fillRect/>
                </a:stretch>
              </p:blipFill>
              <p:spPr>
                <a:xfrm>
                  <a:off x="9690413" y="3628147"/>
                  <a:ext cx="16524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472269" name="Freihand 472268">
                  <a:extLst>
                    <a:ext uri="{FF2B5EF4-FFF2-40B4-BE49-F238E27FC236}">
                      <a16:creationId xmlns:a16="http://schemas.microsoft.com/office/drawing/2014/main" id="{057ABB5B-77B3-4392-9F54-62D918B10482}"/>
                    </a:ext>
                  </a:extLst>
                </p14:cNvPr>
                <p14:cNvContentPartPr/>
                <p14:nvPr/>
              </p14:nvContentPartPr>
              <p14:xfrm>
                <a:off x="9897773" y="3658027"/>
                <a:ext cx="122400" cy="121320"/>
              </p14:xfrm>
            </p:contentPart>
          </mc:Choice>
          <mc:Fallback>
            <p:pic>
              <p:nvPicPr>
                <p:cNvPr id="472269" name="Freihand 472268">
                  <a:extLst>
                    <a:ext uri="{FF2B5EF4-FFF2-40B4-BE49-F238E27FC236}">
                      <a16:creationId xmlns:a16="http://schemas.microsoft.com/office/drawing/2014/main" id="{057ABB5B-77B3-4392-9F54-62D918B10482}"/>
                    </a:ext>
                  </a:extLst>
                </p:cNvPr>
                <p:cNvPicPr/>
                <p:nvPr/>
              </p:nvPicPr>
              <p:blipFill>
                <a:blip r:embed="rId473"/>
                <a:stretch>
                  <a:fillRect/>
                </a:stretch>
              </p:blipFill>
              <p:spPr>
                <a:xfrm>
                  <a:off x="9893453" y="3653707"/>
                  <a:ext cx="1310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472270" name="Freihand 472269">
                  <a:extLst>
                    <a:ext uri="{FF2B5EF4-FFF2-40B4-BE49-F238E27FC236}">
                      <a16:creationId xmlns:a16="http://schemas.microsoft.com/office/drawing/2014/main" id="{25FC72F1-5A7B-4292-BD5C-47B21F51E408}"/>
                    </a:ext>
                  </a:extLst>
                </p14:cNvPr>
                <p14:cNvContentPartPr/>
                <p14:nvPr/>
              </p14:nvContentPartPr>
              <p14:xfrm>
                <a:off x="9929453" y="3690787"/>
                <a:ext cx="99000" cy="18000"/>
              </p14:xfrm>
            </p:contentPart>
          </mc:Choice>
          <mc:Fallback>
            <p:pic>
              <p:nvPicPr>
                <p:cNvPr id="472270" name="Freihand 472269">
                  <a:extLst>
                    <a:ext uri="{FF2B5EF4-FFF2-40B4-BE49-F238E27FC236}">
                      <a16:creationId xmlns:a16="http://schemas.microsoft.com/office/drawing/2014/main" id="{25FC72F1-5A7B-4292-BD5C-47B21F51E408}"/>
                    </a:ext>
                  </a:extLst>
                </p:cNvPr>
                <p:cNvPicPr/>
                <p:nvPr/>
              </p:nvPicPr>
              <p:blipFill>
                <a:blip r:embed="rId475"/>
                <a:stretch>
                  <a:fillRect/>
                </a:stretch>
              </p:blipFill>
              <p:spPr>
                <a:xfrm>
                  <a:off x="9925133" y="3686467"/>
                  <a:ext cx="1076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472271" name="Freihand 472270">
                  <a:extLst>
                    <a:ext uri="{FF2B5EF4-FFF2-40B4-BE49-F238E27FC236}">
                      <a16:creationId xmlns:a16="http://schemas.microsoft.com/office/drawing/2014/main" id="{0C60F499-C6C6-4083-A6C9-8E72AF72C471}"/>
                    </a:ext>
                  </a:extLst>
                </p14:cNvPr>
                <p14:cNvContentPartPr/>
                <p14:nvPr/>
              </p14:nvContentPartPr>
              <p14:xfrm>
                <a:off x="9996773" y="3607267"/>
                <a:ext cx="199080" cy="349920"/>
              </p14:xfrm>
            </p:contentPart>
          </mc:Choice>
          <mc:Fallback>
            <p:pic>
              <p:nvPicPr>
                <p:cNvPr id="472271" name="Freihand 472270">
                  <a:extLst>
                    <a:ext uri="{FF2B5EF4-FFF2-40B4-BE49-F238E27FC236}">
                      <a16:creationId xmlns:a16="http://schemas.microsoft.com/office/drawing/2014/main" id="{0C60F499-C6C6-4083-A6C9-8E72AF72C471}"/>
                    </a:ext>
                  </a:extLst>
                </p:cNvPr>
                <p:cNvPicPr/>
                <p:nvPr/>
              </p:nvPicPr>
              <p:blipFill>
                <a:blip r:embed="rId477"/>
                <a:stretch>
                  <a:fillRect/>
                </a:stretch>
              </p:blipFill>
              <p:spPr>
                <a:xfrm>
                  <a:off x="9992453" y="3602947"/>
                  <a:ext cx="207720" cy="35856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472272" name="Freihand 472271">
                  <a:extLst>
                    <a:ext uri="{FF2B5EF4-FFF2-40B4-BE49-F238E27FC236}">
                      <a16:creationId xmlns:a16="http://schemas.microsoft.com/office/drawing/2014/main" id="{7D55989C-4983-4B2C-A953-ADCE047FF1A1}"/>
                    </a:ext>
                  </a:extLst>
                </p14:cNvPr>
                <p14:cNvContentPartPr/>
                <p14:nvPr/>
              </p14:nvContentPartPr>
              <p14:xfrm>
                <a:off x="10234013" y="3747667"/>
                <a:ext cx="25200" cy="22680"/>
              </p14:xfrm>
            </p:contentPart>
          </mc:Choice>
          <mc:Fallback>
            <p:pic>
              <p:nvPicPr>
                <p:cNvPr id="472272" name="Freihand 472271">
                  <a:extLst>
                    <a:ext uri="{FF2B5EF4-FFF2-40B4-BE49-F238E27FC236}">
                      <a16:creationId xmlns:a16="http://schemas.microsoft.com/office/drawing/2014/main" id="{7D55989C-4983-4B2C-A953-ADCE047FF1A1}"/>
                    </a:ext>
                  </a:extLst>
                </p:cNvPr>
                <p:cNvPicPr/>
                <p:nvPr/>
              </p:nvPicPr>
              <p:blipFill>
                <a:blip r:embed="rId479"/>
                <a:stretch>
                  <a:fillRect/>
                </a:stretch>
              </p:blipFill>
              <p:spPr>
                <a:xfrm>
                  <a:off x="10229693" y="3743347"/>
                  <a:ext cx="338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472273" name="Freihand 472272">
                  <a:extLst>
                    <a:ext uri="{FF2B5EF4-FFF2-40B4-BE49-F238E27FC236}">
                      <a16:creationId xmlns:a16="http://schemas.microsoft.com/office/drawing/2014/main" id="{E4D3D812-00CD-4790-8DA3-9233F11580E7}"/>
                    </a:ext>
                  </a:extLst>
                </p14:cNvPr>
                <p14:cNvContentPartPr/>
                <p14:nvPr/>
              </p14:nvContentPartPr>
              <p14:xfrm>
                <a:off x="10442093" y="3610507"/>
                <a:ext cx="205560" cy="163080"/>
              </p14:xfrm>
            </p:contentPart>
          </mc:Choice>
          <mc:Fallback>
            <p:pic>
              <p:nvPicPr>
                <p:cNvPr id="472273" name="Freihand 472272">
                  <a:extLst>
                    <a:ext uri="{FF2B5EF4-FFF2-40B4-BE49-F238E27FC236}">
                      <a16:creationId xmlns:a16="http://schemas.microsoft.com/office/drawing/2014/main" id="{E4D3D812-00CD-4790-8DA3-9233F11580E7}"/>
                    </a:ext>
                  </a:extLst>
                </p:cNvPr>
                <p:cNvPicPr/>
                <p:nvPr/>
              </p:nvPicPr>
              <p:blipFill>
                <a:blip r:embed="rId481"/>
                <a:stretch>
                  <a:fillRect/>
                </a:stretch>
              </p:blipFill>
              <p:spPr>
                <a:xfrm>
                  <a:off x="10437773" y="3606187"/>
                  <a:ext cx="2142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472274" name="Freihand 472273">
                  <a:extLst>
                    <a:ext uri="{FF2B5EF4-FFF2-40B4-BE49-F238E27FC236}">
                      <a16:creationId xmlns:a16="http://schemas.microsoft.com/office/drawing/2014/main" id="{26652923-BF89-4DAC-ACCC-491048428AC3}"/>
                    </a:ext>
                  </a:extLst>
                </p14:cNvPr>
                <p14:cNvContentPartPr/>
                <p14:nvPr/>
              </p14:nvContentPartPr>
              <p14:xfrm>
                <a:off x="10681133" y="3635347"/>
                <a:ext cx="81360" cy="136080"/>
              </p14:xfrm>
            </p:contentPart>
          </mc:Choice>
          <mc:Fallback>
            <p:pic>
              <p:nvPicPr>
                <p:cNvPr id="472274" name="Freihand 472273">
                  <a:extLst>
                    <a:ext uri="{FF2B5EF4-FFF2-40B4-BE49-F238E27FC236}">
                      <a16:creationId xmlns:a16="http://schemas.microsoft.com/office/drawing/2014/main" id="{26652923-BF89-4DAC-ACCC-491048428AC3}"/>
                    </a:ext>
                  </a:extLst>
                </p:cNvPr>
                <p:cNvPicPr/>
                <p:nvPr/>
              </p:nvPicPr>
              <p:blipFill>
                <a:blip r:embed="rId483"/>
                <a:stretch>
                  <a:fillRect/>
                </a:stretch>
              </p:blipFill>
              <p:spPr>
                <a:xfrm>
                  <a:off x="10676813" y="3631027"/>
                  <a:ext cx="900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472275" name="Freihand 472274">
                  <a:extLst>
                    <a:ext uri="{FF2B5EF4-FFF2-40B4-BE49-F238E27FC236}">
                      <a16:creationId xmlns:a16="http://schemas.microsoft.com/office/drawing/2014/main" id="{957574DC-8B37-41B2-83A6-4B11E6515F2F}"/>
                    </a:ext>
                  </a:extLst>
                </p14:cNvPr>
                <p14:cNvContentPartPr/>
                <p14:nvPr/>
              </p14:nvContentPartPr>
              <p14:xfrm>
                <a:off x="10985693" y="3529147"/>
                <a:ext cx="228240" cy="198000"/>
              </p14:xfrm>
            </p:contentPart>
          </mc:Choice>
          <mc:Fallback>
            <p:pic>
              <p:nvPicPr>
                <p:cNvPr id="472275" name="Freihand 472274">
                  <a:extLst>
                    <a:ext uri="{FF2B5EF4-FFF2-40B4-BE49-F238E27FC236}">
                      <a16:creationId xmlns:a16="http://schemas.microsoft.com/office/drawing/2014/main" id="{957574DC-8B37-41B2-83A6-4B11E6515F2F}"/>
                    </a:ext>
                  </a:extLst>
                </p:cNvPr>
                <p:cNvPicPr/>
                <p:nvPr/>
              </p:nvPicPr>
              <p:blipFill>
                <a:blip r:embed="rId485"/>
                <a:stretch>
                  <a:fillRect/>
                </a:stretch>
              </p:blipFill>
              <p:spPr>
                <a:xfrm>
                  <a:off x="10981373" y="3524827"/>
                  <a:ext cx="23688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472276" name="Freihand 472275">
                  <a:extLst>
                    <a:ext uri="{FF2B5EF4-FFF2-40B4-BE49-F238E27FC236}">
                      <a16:creationId xmlns:a16="http://schemas.microsoft.com/office/drawing/2014/main" id="{3BDC86D1-8F20-4630-8AE2-1E6F5333DBE8}"/>
                    </a:ext>
                  </a:extLst>
                </p14:cNvPr>
                <p14:cNvContentPartPr/>
                <p14:nvPr/>
              </p14:nvContentPartPr>
              <p14:xfrm>
                <a:off x="11205653" y="3510067"/>
                <a:ext cx="146880" cy="279000"/>
              </p14:xfrm>
            </p:contentPart>
          </mc:Choice>
          <mc:Fallback>
            <p:pic>
              <p:nvPicPr>
                <p:cNvPr id="472276" name="Freihand 472275">
                  <a:extLst>
                    <a:ext uri="{FF2B5EF4-FFF2-40B4-BE49-F238E27FC236}">
                      <a16:creationId xmlns:a16="http://schemas.microsoft.com/office/drawing/2014/main" id="{3BDC86D1-8F20-4630-8AE2-1E6F5333DBE8}"/>
                    </a:ext>
                  </a:extLst>
                </p:cNvPr>
                <p:cNvPicPr/>
                <p:nvPr/>
              </p:nvPicPr>
              <p:blipFill>
                <a:blip r:embed="rId487"/>
                <a:stretch>
                  <a:fillRect/>
                </a:stretch>
              </p:blipFill>
              <p:spPr>
                <a:xfrm>
                  <a:off x="11201333" y="3505747"/>
                  <a:ext cx="15552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472277" name="Freihand 472276">
                  <a:extLst>
                    <a:ext uri="{FF2B5EF4-FFF2-40B4-BE49-F238E27FC236}">
                      <a16:creationId xmlns:a16="http://schemas.microsoft.com/office/drawing/2014/main" id="{6EAF367A-7E65-4FB6-B056-5AB1B7534B89}"/>
                    </a:ext>
                  </a:extLst>
                </p14:cNvPr>
                <p14:cNvContentPartPr/>
                <p14:nvPr/>
              </p14:nvContentPartPr>
              <p14:xfrm>
                <a:off x="11351093" y="3514027"/>
                <a:ext cx="56160" cy="175680"/>
              </p14:xfrm>
            </p:contentPart>
          </mc:Choice>
          <mc:Fallback>
            <p:pic>
              <p:nvPicPr>
                <p:cNvPr id="472277" name="Freihand 472276">
                  <a:extLst>
                    <a:ext uri="{FF2B5EF4-FFF2-40B4-BE49-F238E27FC236}">
                      <a16:creationId xmlns:a16="http://schemas.microsoft.com/office/drawing/2014/main" id="{6EAF367A-7E65-4FB6-B056-5AB1B7534B89}"/>
                    </a:ext>
                  </a:extLst>
                </p:cNvPr>
                <p:cNvPicPr/>
                <p:nvPr/>
              </p:nvPicPr>
              <p:blipFill>
                <a:blip r:embed="rId489"/>
                <a:stretch>
                  <a:fillRect/>
                </a:stretch>
              </p:blipFill>
              <p:spPr>
                <a:xfrm>
                  <a:off x="11346773" y="3509707"/>
                  <a:ext cx="648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472278" name="Freihand 472277">
                  <a:extLst>
                    <a:ext uri="{FF2B5EF4-FFF2-40B4-BE49-F238E27FC236}">
                      <a16:creationId xmlns:a16="http://schemas.microsoft.com/office/drawing/2014/main" id="{00F47D87-05BC-4E92-89B2-392B1803C675}"/>
                    </a:ext>
                  </a:extLst>
                </p14:cNvPr>
                <p14:cNvContentPartPr/>
                <p14:nvPr/>
              </p14:nvContentPartPr>
              <p14:xfrm>
                <a:off x="11413373" y="3620947"/>
                <a:ext cx="131760" cy="39960"/>
              </p14:xfrm>
            </p:contentPart>
          </mc:Choice>
          <mc:Fallback>
            <p:pic>
              <p:nvPicPr>
                <p:cNvPr id="472278" name="Freihand 472277">
                  <a:extLst>
                    <a:ext uri="{FF2B5EF4-FFF2-40B4-BE49-F238E27FC236}">
                      <a16:creationId xmlns:a16="http://schemas.microsoft.com/office/drawing/2014/main" id="{00F47D87-05BC-4E92-89B2-392B1803C675}"/>
                    </a:ext>
                  </a:extLst>
                </p:cNvPr>
                <p:cNvPicPr/>
                <p:nvPr/>
              </p:nvPicPr>
              <p:blipFill>
                <a:blip r:embed="rId491"/>
                <a:stretch>
                  <a:fillRect/>
                </a:stretch>
              </p:blipFill>
              <p:spPr>
                <a:xfrm>
                  <a:off x="11409053" y="3616627"/>
                  <a:ext cx="1404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472279" name="Freihand 472278">
                  <a:extLst>
                    <a:ext uri="{FF2B5EF4-FFF2-40B4-BE49-F238E27FC236}">
                      <a16:creationId xmlns:a16="http://schemas.microsoft.com/office/drawing/2014/main" id="{072A2135-BB9A-4980-99A2-200D873D4C71}"/>
                    </a:ext>
                  </a:extLst>
                </p14:cNvPr>
                <p14:cNvContentPartPr/>
                <p14:nvPr/>
              </p14:nvContentPartPr>
              <p14:xfrm>
                <a:off x="11597693" y="3525907"/>
                <a:ext cx="123840" cy="119880"/>
              </p14:xfrm>
            </p:contentPart>
          </mc:Choice>
          <mc:Fallback>
            <p:pic>
              <p:nvPicPr>
                <p:cNvPr id="472279" name="Freihand 472278">
                  <a:extLst>
                    <a:ext uri="{FF2B5EF4-FFF2-40B4-BE49-F238E27FC236}">
                      <a16:creationId xmlns:a16="http://schemas.microsoft.com/office/drawing/2014/main" id="{072A2135-BB9A-4980-99A2-200D873D4C71}"/>
                    </a:ext>
                  </a:extLst>
                </p:cNvPr>
                <p:cNvPicPr/>
                <p:nvPr/>
              </p:nvPicPr>
              <p:blipFill>
                <a:blip r:embed="rId493"/>
                <a:stretch>
                  <a:fillRect/>
                </a:stretch>
              </p:blipFill>
              <p:spPr>
                <a:xfrm>
                  <a:off x="11593373" y="3521587"/>
                  <a:ext cx="1324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472280" name="Freihand 472279">
                  <a:extLst>
                    <a:ext uri="{FF2B5EF4-FFF2-40B4-BE49-F238E27FC236}">
                      <a16:creationId xmlns:a16="http://schemas.microsoft.com/office/drawing/2014/main" id="{84578FDE-7245-47BF-8414-55A1FA6E33FB}"/>
                    </a:ext>
                  </a:extLst>
                </p14:cNvPr>
                <p14:cNvContentPartPr/>
                <p14:nvPr/>
              </p14:nvContentPartPr>
              <p14:xfrm>
                <a:off x="11732333" y="3564427"/>
                <a:ext cx="128880" cy="97560"/>
              </p14:xfrm>
            </p:contentPart>
          </mc:Choice>
          <mc:Fallback>
            <p:pic>
              <p:nvPicPr>
                <p:cNvPr id="472280" name="Freihand 472279">
                  <a:extLst>
                    <a:ext uri="{FF2B5EF4-FFF2-40B4-BE49-F238E27FC236}">
                      <a16:creationId xmlns:a16="http://schemas.microsoft.com/office/drawing/2014/main" id="{84578FDE-7245-47BF-8414-55A1FA6E33FB}"/>
                    </a:ext>
                  </a:extLst>
                </p:cNvPr>
                <p:cNvPicPr/>
                <p:nvPr/>
              </p:nvPicPr>
              <p:blipFill>
                <a:blip r:embed="rId495"/>
                <a:stretch>
                  <a:fillRect/>
                </a:stretch>
              </p:blipFill>
              <p:spPr>
                <a:xfrm>
                  <a:off x="11728013" y="3560107"/>
                  <a:ext cx="1375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472283" name="Freihand 472282">
                  <a:extLst>
                    <a:ext uri="{FF2B5EF4-FFF2-40B4-BE49-F238E27FC236}">
                      <a16:creationId xmlns:a16="http://schemas.microsoft.com/office/drawing/2014/main" id="{C6E72479-9DED-490E-AEC6-6533D13AE502}"/>
                    </a:ext>
                  </a:extLst>
                </p14:cNvPr>
                <p14:cNvContentPartPr/>
                <p14:nvPr/>
              </p14:nvContentPartPr>
              <p14:xfrm>
                <a:off x="8548853" y="2500267"/>
                <a:ext cx="3440880" cy="712080"/>
              </p14:xfrm>
            </p:contentPart>
          </mc:Choice>
          <mc:Fallback>
            <p:pic>
              <p:nvPicPr>
                <p:cNvPr id="472283" name="Freihand 472282">
                  <a:extLst>
                    <a:ext uri="{FF2B5EF4-FFF2-40B4-BE49-F238E27FC236}">
                      <a16:creationId xmlns:a16="http://schemas.microsoft.com/office/drawing/2014/main" id="{C6E72479-9DED-490E-AEC6-6533D13AE502}"/>
                    </a:ext>
                  </a:extLst>
                </p:cNvPr>
                <p:cNvPicPr/>
                <p:nvPr/>
              </p:nvPicPr>
              <p:blipFill>
                <a:blip r:embed="rId497"/>
                <a:stretch>
                  <a:fillRect/>
                </a:stretch>
              </p:blipFill>
              <p:spPr>
                <a:xfrm>
                  <a:off x="8544533" y="2495947"/>
                  <a:ext cx="3449520" cy="720720"/>
                </a:xfrm>
                <a:prstGeom prst="rect">
                  <a:avLst/>
                </a:prstGeom>
              </p:spPr>
            </p:pic>
          </mc:Fallback>
        </mc:AlternateContent>
      </p:grpSp>
      <p:grpSp>
        <p:nvGrpSpPr>
          <p:cNvPr id="472300" name="Gruppieren 472299">
            <a:extLst>
              <a:ext uri="{FF2B5EF4-FFF2-40B4-BE49-F238E27FC236}">
                <a16:creationId xmlns:a16="http://schemas.microsoft.com/office/drawing/2014/main" id="{0B9719F3-96FD-441B-A342-D4C8129E2F45}"/>
              </a:ext>
            </a:extLst>
          </p:cNvPr>
          <p:cNvGrpSpPr/>
          <p:nvPr/>
        </p:nvGrpSpPr>
        <p:grpSpPr>
          <a:xfrm>
            <a:off x="6763613" y="2524027"/>
            <a:ext cx="1729080" cy="410400"/>
            <a:chOff x="6763613" y="2524027"/>
            <a:chExt cx="1729080" cy="410400"/>
          </a:xfrm>
        </p:grpSpPr>
        <mc:AlternateContent xmlns:mc="http://schemas.openxmlformats.org/markup-compatibility/2006">
          <mc:Choice xmlns:p14="http://schemas.microsoft.com/office/powerpoint/2010/main" Requires="p14">
            <p:contentPart p14:bwMode="auto" r:id="rId498">
              <p14:nvContentPartPr>
                <p14:cNvPr id="472285" name="Freihand 472284">
                  <a:extLst>
                    <a:ext uri="{FF2B5EF4-FFF2-40B4-BE49-F238E27FC236}">
                      <a16:creationId xmlns:a16="http://schemas.microsoft.com/office/drawing/2014/main" id="{FA22E84C-4D08-446A-8316-E33A89D1B4AD}"/>
                    </a:ext>
                  </a:extLst>
                </p14:cNvPr>
                <p14:cNvContentPartPr/>
                <p14:nvPr/>
              </p14:nvContentPartPr>
              <p14:xfrm>
                <a:off x="8053493" y="2842267"/>
                <a:ext cx="171720" cy="31680"/>
              </p14:xfrm>
            </p:contentPart>
          </mc:Choice>
          <mc:Fallback>
            <p:pic>
              <p:nvPicPr>
                <p:cNvPr id="472285" name="Freihand 472284">
                  <a:extLst>
                    <a:ext uri="{FF2B5EF4-FFF2-40B4-BE49-F238E27FC236}">
                      <a16:creationId xmlns:a16="http://schemas.microsoft.com/office/drawing/2014/main" id="{FA22E84C-4D08-446A-8316-E33A89D1B4AD}"/>
                    </a:ext>
                  </a:extLst>
                </p:cNvPr>
                <p:cNvPicPr/>
                <p:nvPr/>
              </p:nvPicPr>
              <p:blipFill>
                <a:blip r:embed="rId499"/>
                <a:stretch>
                  <a:fillRect/>
                </a:stretch>
              </p:blipFill>
              <p:spPr>
                <a:xfrm>
                  <a:off x="8049173" y="2837947"/>
                  <a:ext cx="18036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472286" name="Freihand 472285">
                  <a:extLst>
                    <a:ext uri="{FF2B5EF4-FFF2-40B4-BE49-F238E27FC236}">
                      <a16:creationId xmlns:a16="http://schemas.microsoft.com/office/drawing/2014/main" id="{C7757D8C-D1D9-489C-AF51-07E38CB42AD1}"/>
                    </a:ext>
                  </a:extLst>
                </p14:cNvPr>
                <p14:cNvContentPartPr/>
                <p14:nvPr/>
              </p14:nvContentPartPr>
              <p14:xfrm>
                <a:off x="8180213" y="2798707"/>
                <a:ext cx="138240" cy="135720"/>
              </p14:xfrm>
            </p:contentPart>
          </mc:Choice>
          <mc:Fallback>
            <p:pic>
              <p:nvPicPr>
                <p:cNvPr id="472286" name="Freihand 472285">
                  <a:extLst>
                    <a:ext uri="{FF2B5EF4-FFF2-40B4-BE49-F238E27FC236}">
                      <a16:creationId xmlns:a16="http://schemas.microsoft.com/office/drawing/2014/main" id="{C7757D8C-D1D9-489C-AF51-07E38CB42AD1}"/>
                    </a:ext>
                  </a:extLst>
                </p:cNvPr>
                <p:cNvPicPr/>
                <p:nvPr/>
              </p:nvPicPr>
              <p:blipFill>
                <a:blip r:embed="rId501"/>
                <a:stretch>
                  <a:fillRect/>
                </a:stretch>
              </p:blipFill>
              <p:spPr>
                <a:xfrm>
                  <a:off x="8175893" y="2794387"/>
                  <a:ext cx="1468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472288" name="Freihand 472287">
                  <a:extLst>
                    <a:ext uri="{FF2B5EF4-FFF2-40B4-BE49-F238E27FC236}">
                      <a16:creationId xmlns:a16="http://schemas.microsoft.com/office/drawing/2014/main" id="{7F4314A6-FB95-4437-BC75-ED68054D7E5B}"/>
                    </a:ext>
                  </a:extLst>
                </p14:cNvPr>
                <p14:cNvContentPartPr/>
                <p14:nvPr/>
              </p14:nvContentPartPr>
              <p14:xfrm>
                <a:off x="6763613" y="2723107"/>
                <a:ext cx="156960" cy="55080"/>
              </p14:xfrm>
            </p:contentPart>
          </mc:Choice>
          <mc:Fallback>
            <p:pic>
              <p:nvPicPr>
                <p:cNvPr id="472288" name="Freihand 472287">
                  <a:extLst>
                    <a:ext uri="{FF2B5EF4-FFF2-40B4-BE49-F238E27FC236}">
                      <a16:creationId xmlns:a16="http://schemas.microsoft.com/office/drawing/2014/main" id="{7F4314A6-FB95-4437-BC75-ED68054D7E5B}"/>
                    </a:ext>
                  </a:extLst>
                </p:cNvPr>
                <p:cNvPicPr/>
                <p:nvPr/>
              </p:nvPicPr>
              <p:blipFill>
                <a:blip r:embed="rId503"/>
                <a:stretch>
                  <a:fillRect/>
                </a:stretch>
              </p:blipFill>
              <p:spPr>
                <a:xfrm>
                  <a:off x="6759293" y="2718787"/>
                  <a:ext cx="1656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472289" name="Freihand 472288">
                  <a:extLst>
                    <a:ext uri="{FF2B5EF4-FFF2-40B4-BE49-F238E27FC236}">
                      <a16:creationId xmlns:a16="http://schemas.microsoft.com/office/drawing/2014/main" id="{84C918C4-5041-4BD9-AA8E-E9AB49DFEAA4}"/>
                    </a:ext>
                  </a:extLst>
                </p14:cNvPr>
                <p14:cNvContentPartPr/>
                <p14:nvPr/>
              </p14:nvContentPartPr>
              <p14:xfrm>
                <a:off x="6905453" y="2650747"/>
                <a:ext cx="360" cy="360"/>
              </p14:xfrm>
            </p:contentPart>
          </mc:Choice>
          <mc:Fallback>
            <p:pic>
              <p:nvPicPr>
                <p:cNvPr id="472289" name="Freihand 472288">
                  <a:extLst>
                    <a:ext uri="{FF2B5EF4-FFF2-40B4-BE49-F238E27FC236}">
                      <a16:creationId xmlns:a16="http://schemas.microsoft.com/office/drawing/2014/main" id="{84C918C4-5041-4BD9-AA8E-E9AB49DFEAA4}"/>
                    </a:ext>
                  </a:extLst>
                </p:cNvPr>
                <p:cNvPicPr/>
                <p:nvPr/>
              </p:nvPicPr>
              <p:blipFill>
                <a:blip r:embed="rId253"/>
                <a:stretch>
                  <a:fillRect/>
                </a:stretch>
              </p:blipFill>
              <p:spPr>
                <a:xfrm>
                  <a:off x="6901133" y="26464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472290" name="Freihand 472289">
                  <a:extLst>
                    <a:ext uri="{FF2B5EF4-FFF2-40B4-BE49-F238E27FC236}">
                      <a16:creationId xmlns:a16="http://schemas.microsoft.com/office/drawing/2014/main" id="{A79D8E96-5932-458D-B028-68A250B0CA6F}"/>
                    </a:ext>
                  </a:extLst>
                </p14:cNvPr>
                <p14:cNvContentPartPr/>
                <p14:nvPr/>
              </p14:nvContentPartPr>
              <p14:xfrm>
                <a:off x="7085453" y="2648947"/>
                <a:ext cx="13320" cy="110520"/>
              </p14:xfrm>
            </p:contentPart>
          </mc:Choice>
          <mc:Fallback>
            <p:pic>
              <p:nvPicPr>
                <p:cNvPr id="472290" name="Freihand 472289">
                  <a:extLst>
                    <a:ext uri="{FF2B5EF4-FFF2-40B4-BE49-F238E27FC236}">
                      <a16:creationId xmlns:a16="http://schemas.microsoft.com/office/drawing/2014/main" id="{A79D8E96-5932-458D-B028-68A250B0CA6F}"/>
                    </a:ext>
                  </a:extLst>
                </p:cNvPr>
                <p:cNvPicPr/>
                <p:nvPr/>
              </p:nvPicPr>
              <p:blipFill>
                <a:blip r:embed="rId506"/>
                <a:stretch>
                  <a:fillRect/>
                </a:stretch>
              </p:blipFill>
              <p:spPr>
                <a:xfrm>
                  <a:off x="7081133" y="2644627"/>
                  <a:ext cx="219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472291" name="Freihand 472290">
                  <a:extLst>
                    <a:ext uri="{FF2B5EF4-FFF2-40B4-BE49-F238E27FC236}">
                      <a16:creationId xmlns:a16="http://schemas.microsoft.com/office/drawing/2014/main" id="{0D785466-1217-440E-BC05-B26292D4F475}"/>
                    </a:ext>
                  </a:extLst>
                </p14:cNvPr>
                <p14:cNvContentPartPr/>
                <p14:nvPr/>
              </p14:nvContentPartPr>
              <p14:xfrm>
                <a:off x="7009853" y="2630587"/>
                <a:ext cx="146160" cy="171000"/>
              </p14:xfrm>
            </p:contentPart>
          </mc:Choice>
          <mc:Fallback>
            <p:pic>
              <p:nvPicPr>
                <p:cNvPr id="472291" name="Freihand 472290">
                  <a:extLst>
                    <a:ext uri="{FF2B5EF4-FFF2-40B4-BE49-F238E27FC236}">
                      <a16:creationId xmlns:a16="http://schemas.microsoft.com/office/drawing/2014/main" id="{0D785466-1217-440E-BC05-B26292D4F475}"/>
                    </a:ext>
                  </a:extLst>
                </p:cNvPr>
                <p:cNvPicPr/>
                <p:nvPr/>
              </p:nvPicPr>
              <p:blipFill>
                <a:blip r:embed="rId508"/>
                <a:stretch>
                  <a:fillRect/>
                </a:stretch>
              </p:blipFill>
              <p:spPr>
                <a:xfrm>
                  <a:off x="7005533" y="2626267"/>
                  <a:ext cx="15480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472292" name="Freihand 472291">
                  <a:extLst>
                    <a:ext uri="{FF2B5EF4-FFF2-40B4-BE49-F238E27FC236}">
                      <a16:creationId xmlns:a16="http://schemas.microsoft.com/office/drawing/2014/main" id="{6F76F431-BFB9-4690-9559-60A309BF78CB}"/>
                    </a:ext>
                  </a:extLst>
                </p14:cNvPr>
                <p14:cNvContentPartPr/>
                <p14:nvPr/>
              </p14:nvContentPartPr>
              <p14:xfrm>
                <a:off x="7174733" y="2603587"/>
                <a:ext cx="335880" cy="158400"/>
              </p14:xfrm>
            </p:contentPart>
          </mc:Choice>
          <mc:Fallback>
            <p:pic>
              <p:nvPicPr>
                <p:cNvPr id="472292" name="Freihand 472291">
                  <a:extLst>
                    <a:ext uri="{FF2B5EF4-FFF2-40B4-BE49-F238E27FC236}">
                      <a16:creationId xmlns:a16="http://schemas.microsoft.com/office/drawing/2014/main" id="{6F76F431-BFB9-4690-9559-60A309BF78CB}"/>
                    </a:ext>
                  </a:extLst>
                </p:cNvPr>
                <p:cNvPicPr/>
                <p:nvPr/>
              </p:nvPicPr>
              <p:blipFill>
                <a:blip r:embed="rId510"/>
                <a:stretch>
                  <a:fillRect/>
                </a:stretch>
              </p:blipFill>
              <p:spPr>
                <a:xfrm>
                  <a:off x="7170413" y="2599267"/>
                  <a:ext cx="3445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472293" name="Freihand 472292">
                  <a:extLst>
                    <a:ext uri="{FF2B5EF4-FFF2-40B4-BE49-F238E27FC236}">
                      <a16:creationId xmlns:a16="http://schemas.microsoft.com/office/drawing/2014/main" id="{E6130E02-638D-4035-9500-AEC58996273C}"/>
                    </a:ext>
                  </a:extLst>
                </p14:cNvPr>
                <p14:cNvContentPartPr/>
                <p14:nvPr/>
              </p14:nvContentPartPr>
              <p14:xfrm>
                <a:off x="7522493" y="2577667"/>
                <a:ext cx="151560" cy="165960"/>
              </p14:xfrm>
            </p:contentPart>
          </mc:Choice>
          <mc:Fallback>
            <p:pic>
              <p:nvPicPr>
                <p:cNvPr id="472293" name="Freihand 472292">
                  <a:extLst>
                    <a:ext uri="{FF2B5EF4-FFF2-40B4-BE49-F238E27FC236}">
                      <a16:creationId xmlns:a16="http://schemas.microsoft.com/office/drawing/2014/main" id="{E6130E02-638D-4035-9500-AEC58996273C}"/>
                    </a:ext>
                  </a:extLst>
                </p:cNvPr>
                <p:cNvPicPr/>
                <p:nvPr/>
              </p:nvPicPr>
              <p:blipFill>
                <a:blip r:embed="rId512"/>
                <a:stretch>
                  <a:fillRect/>
                </a:stretch>
              </p:blipFill>
              <p:spPr>
                <a:xfrm>
                  <a:off x="7518173" y="2573347"/>
                  <a:ext cx="1602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472294" name="Freihand 472293">
                  <a:extLst>
                    <a:ext uri="{FF2B5EF4-FFF2-40B4-BE49-F238E27FC236}">
                      <a16:creationId xmlns:a16="http://schemas.microsoft.com/office/drawing/2014/main" id="{BA2186EB-79BB-4DAE-A138-C9E508719484}"/>
                    </a:ext>
                  </a:extLst>
                </p14:cNvPr>
                <p14:cNvContentPartPr/>
                <p14:nvPr/>
              </p14:nvContentPartPr>
              <p14:xfrm>
                <a:off x="7727693" y="2554267"/>
                <a:ext cx="40320" cy="162000"/>
              </p14:xfrm>
            </p:contentPart>
          </mc:Choice>
          <mc:Fallback>
            <p:pic>
              <p:nvPicPr>
                <p:cNvPr id="472294" name="Freihand 472293">
                  <a:extLst>
                    <a:ext uri="{FF2B5EF4-FFF2-40B4-BE49-F238E27FC236}">
                      <a16:creationId xmlns:a16="http://schemas.microsoft.com/office/drawing/2014/main" id="{BA2186EB-79BB-4DAE-A138-C9E508719484}"/>
                    </a:ext>
                  </a:extLst>
                </p:cNvPr>
                <p:cNvPicPr/>
                <p:nvPr/>
              </p:nvPicPr>
              <p:blipFill>
                <a:blip r:embed="rId514"/>
                <a:stretch>
                  <a:fillRect/>
                </a:stretch>
              </p:blipFill>
              <p:spPr>
                <a:xfrm>
                  <a:off x="7723373" y="2549947"/>
                  <a:ext cx="489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472295" name="Freihand 472294">
                  <a:extLst>
                    <a:ext uri="{FF2B5EF4-FFF2-40B4-BE49-F238E27FC236}">
                      <a16:creationId xmlns:a16="http://schemas.microsoft.com/office/drawing/2014/main" id="{0279DB2F-09CD-4F95-91C3-DD86387FDC84}"/>
                    </a:ext>
                  </a:extLst>
                </p14:cNvPr>
                <p14:cNvContentPartPr/>
                <p14:nvPr/>
              </p14:nvContentPartPr>
              <p14:xfrm>
                <a:off x="7753613" y="2635987"/>
                <a:ext cx="161280" cy="69840"/>
              </p14:xfrm>
            </p:contentPart>
          </mc:Choice>
          <mc:Fallback>
            <p:pic>
              <p:nvPicPr>
                <p:cNvPr id="472295" name="Freihand 472294">
                  <a:extLst>
                    <a:ext uri="{FF2B5EF4-FFF2-40B4-BE49-F238E27FC236}">
                      <a16:creationId xmlns:a16="http://schemas.microsoft.com/office/drawing/2014/main" id="{0279DB2F-09CD-4F95-91C3-DD86387FDC84}"/>
                    </a:ext>
                  </a:extLst>
                </p:cNvPr>
                <p:cNvPicPr/>
                <p:nvPr/>
              </p:nvPicPr>
              <p:blipFill>
                <a:blip r:embed="rId516"/>
                <a:stretch>
                  <a:fillRect/>
                </a:stretch>
              </p:blipFill>
              <p:spPr>
                <a:xfrm>
                  <a:off x="7749293" y="2631667"/>
                  <a:ext cx="1699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472296" name="Freihand 472295">
                  <a:extLst>
                    <a:ext uri="{FF2B5EF4-FFF2-40B4-BE49-F238E27FC236}">
                      <a16:creationId xmlns:a16="http://schemas.microsoft.com/office/drawing/2014/main" id="{88773F5F-D328-454A-9E9D-7DE10DA716F6}"/>
                    </a:ext>
                  </a:extLst>
                </p14:cNvPr>
                <p14:cNvContentPartPr/>
                <p14:nvPr/>
              </p14:nvContentPartPr>
              <p14:xfrm>
                <a:off x="7950533" y="2567227"/>
                <a:ext cx="150480" cy="126720"/>
              </p14:xfrm>
            </p:contentPart>
          </mc:Choice>
          <mc:Fallback>
            <p:pic>
              <p:nvPicPr>
                <p:cNvPr id="472296" name="Freihand 472295">
                  <a:extLst>
                    <a:ext uri="{FF2B5EF4-FFF2-40B4-BE49-F238E27FC236}">
                      <a16:creationId xmlns:a16="http://schemas.microsoft.com/office/drawing/2014/main" id="{88773F5F-D328-454A-9E9D-7DE10DA716F6}"/>
                    </a:ext>
                  </a:extLst>
                </p:cNvPr>
                <p:cNvPicPr/>
                <p:nvPr/>
              </p:nvPicPr>
              <p:blipFill>
                <a:blip r:embed="rId518"/>
                <a:stretch>
                  <a:fillRect/>
                </a:stretch>
              </p:blipFill>
              <p:spPr>
                <a:xfrm>
                  <a:off x="7946213" y="2562907"/>
                  <a:ext cx="1591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472297" name="Freihand 472296">
                  <a:extLst>
                    <a:ext uri="{FF2B5EF4-FFF2-40B4-BE49-F238E27FC236}">
                      <a16:creationId xmlns:a16="http://schemas.microsoft.com/office/drawing/2014/main" id="{2595D566-870A-4502-9D7F-0D207AF06508}"/>
                    </a:ext>
                  </a:extLst>
                </p14:cNvPr>
                <p14:cNvContentPartPr/>
                <p14:nvPr/>
              </p14:nvContentPartPr>
              <p14:xfrm>
                <a:off x="8171933" y="2590987"/>
                <a:ext cx="88920" cy="119880"/>
              </p14:xfrm>
            </p:contentPart>
          </mc:Choice>
          <mc:Fallback>
            <p:pic>
              <p:nvPicPr>
                <p:cNvPr id="472297" name="Freihand 472296">
                  <a:extLst>
                    <a:ext uri="{FF2B5EF4-FFF2-40B4-BE49-F238E27FC236}">
                      <a16:creationId xmlns:a16="http://schemas.microsoft.com/office/drawing/2014/main" id="{2595D566-870A-4502-9D7F-0D207AF06508}"/>
                    </a:ext>
                  </a:extLst>
                </p:cNvPr>
                <p:cNvPicPr/>
                <p:nvPr/>
              </p:nvPicPr>
              <p:blipFill>
                <a:blip r:embed="rId520"/>
                <a:stretch>
                  <a:fillRect/>
                </a:stretch>
              </p:blipFill>
              <p:spPr>
                <a:xfrm>
                  <a:off x="8167613" y="2586667"/>
                  <a:ext cx="975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472298" name="Freihand 472297">
                  <a:extLst>
                    <a:ext uri="{FF2B5EF4-FFF2-40B4-BE49-F238E27FC236}">
                      <a16:creationId xmlns:a16="http://schemas.microsoft.com/office/drawing/2014/main" id="{DC437CAE-DCC1-4833-9773-C3FB82C35A81}"/>
                    </a:ext>
                  </a:extLst>
                </p14:cNvPr>
                <p14:cNvContentPartPr/>
                <p14:nvPr/>
              </p14:nvContentPartPr>
              <p14:xfrm>
                <a:off x="8281733" y="2580907"/>
                <a:ext cx="210960" cy="131760"/>
              </p14:xfrm>
            </p:contentPart>
          </mc:Choice>
          <mc:Fallback>
            <p:pic>
              <p:nvPicPr>
                <p:cNvPr id="472298" name="Freihand 472297">
                  <a:extLst>
                    <a:ext uri="{FF2B5EF4-FFF2-40B4-BE49-F238E27FC236}">
                      <a16:creationId xmlns:a16="http://schemas.microsoft.com/office/drawing/2014/main" id="{DC437CAE-DCC1-4833-9773-C3FB82C35A81}"/>
                    </a:ext>
                  </a:extLst>
                </p:cNvPr>
                <p:cNvPicPr/>
                <p:nvPr/>
              </p:nvPicPr>
              <p:blipFill>
                <a:blip r:embed="rId522"/>
                <a:stretch>
                  <a:fillRect/>
                </a:stretch>
              </p:blipFill>
              <p:spPr>
                <a:xfrm>
                  <a:off x="8277413" y="2576587"/>
                  <a:ext cx="2196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472299" name="Freihand 472298">
                  <a:extLst>
                    <a:ext uri="{FF2B5EF4-FFF2-40B4-BE49-F238E27FC236}">
                      <a16:creationId xmlns:a16="http://schemas.microsoft.com/office/drawing/2014/main" id="{A3DED85F-47E1-4294-ADDA-20907D3180E3}"/>
                    </a:ext>
                  </a:extLst>
                </p14:cNvPr>
                <p14:cNvContentPartPr/>
                <p14:nvPr/>
              </p14:nvContentPartPr>
              <p14:xfrm>
                <a:off x="8485853" y="2524027"/>
                <a:ext cx="360" cy="360"/>
              </p14:xfrm>
            </p:contentPart>
          </mc:Choice>
          <mc:Fallback>
            <p:pic>
              <p:nvPicPr>
                <p:cNvPr id="472299" name="Freihand 472298">
                  <a:extLst>
                    <a:ext uri="{FF2B5EF4-FFF2-40B4-BE49-F238E27FC236}">
                      <a16:creationId xmlns:a16="http://schemas.microsoft.com/office/drawing/2014/main" id="{A3DED85F-47E1-4294-ADDA-20907D3180E3}"/>
                    </a:ext>
                  </a:extLst>
                </p:cNvPr>
                <p:cNvPicPr/>
                <p:nvPr/>
              </p:nvPicPr>
              <p:blipFill>
                <a:blip r:embed="rId253"/>
                <a:stretch>
                  <a:fillRect/>
                </a:stretch>
              </p:blipFill>
              <p:spPr>
                <a:xfrm>
                  <a:off x="8481533" y="2519707"/>
                  <a:ext cx="9000" cy="9000"/>
                </a:xfrm>
                <a:prstGeom prst="rect">
                  <a:avLst/>
                </a:prstGeom>
              </p:spPr>
            </p:pic>
          </mc:Fallback>
        </mc:AlternateContent>
      </p:grpSp>
      <p:grpSp>
        <p:nvGrpSpPr>
          <p:cNvPr id="472381" name="Gruppieren 472380">
            <a:extLst>
              <a:ext uri="{FF2B5EF4-FFF2-40B4-BE49-F238E27FC236}">
                <a16:creationId xmlns:a16="http://schemas.microsoft.com/office/drawing/2014/main" id="{78AA3EA2-50AE-4418-99E7-4F92F94D9D75}"/>
              </a:ext>
            </a:extLst>
          </p:cNvPr>
          <p:cNvGrpSpPr/>
          <p:nvPr/>
        </p:nvGrpSpPr>
        <p:grpSpPr>
          <a:xfrm>
            <a:off x="6736973" y="3425827"/>
            <a:ext cx="2406600" cy="1182960"/>
            <a:chOff x="6736973" y="3425827"/>
            <a:chExt cx="2406600" cy="1182960"/>
          </a:xfrm>
        </p:grpSpPr>
        <mc:AlternateContent xmlns:mc="http://schemas.openxmlformats.org/markup-compatibility/2006">
          <mc:Choice xmlns:p14="http://schemas.microsoft.com/office/powerpoint/2010/main" Requires="p14">
            <p:contentPart p14:bwMode="auto" r:id="rId524">
              <p14:nvContentPartPr>
                <p14:cNvPr id="472301" name="Freihand 472300">
                  <a:extLst>
                    <a:ext uri="{FF2B5EF4-FFF2-40B4-BE49-F238E27FC236}">
                      <a16:creationId xmlns:a16="http://schemas.microsoft.com/office/drawing/2014/main" id="{D083437F-D36D-4E5E-9E1C-144C0A1F30B3}"/>
                    </a:ext>
                  </a:extLst>
                </p14:cNvPr>
                <p14:cNvContentPartPr/>
                <p14:nvPr/>
              </p14:nvContentPartPr>
              <p14:xfrm>
                <a:off x="8346173" y="3726427"/>
                <a:ext cx="611280" cy="86760"/>
              </p14:xfrm>
            </p:contentPart>
          </mc:Choice>
          <mc:Fallback>
            <p:pic>
              <p:nvPicPr>
                <p:cNvPr id="472301" name="Freihand 472300">
                  <a:extLst>
                    <a:ext uri="{FF2B5EF4-FFF2-40B4-BE49-F238E27FC236}">
                      <a16:creationId xmlns:a16="http://schemas.microsoft.com/office/drawing/2014/main" id="{D083437F-D36D-4E5E-9E1C-144C0A1F30B3}"/>
                    </a:ext>
                  </a:extLst>
                </p:cNvPr>
                <p:cNvPicPr/>
                <p:nvPr/>
              </p:nvPicPr>
              <p:blipFill>
                <a:blip r:embed="rId525"/>
                <a:stretch>
                  <a:fillRect/>
                </a:stretch>
              </p:blipFill>
              <p:spPr>
                <a:xfrm>
                  <a:off x="8341853" y="3722107"/>
                  <a:ext cx="6199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472302" name="Freihand 472301">
                  <a:extLst>
                    <a:ext uri="{FF2B5EF4-FFF2-40B4-BE49-F238E27FC236}">
                      <a16:creationId xmlns:a16="http://schemas.microsoft.com/office/drawing/2014/main" id="{EF5EC83B-4346-4BFC-83E4-72EAD41CCB7D}"/>
                    </a:ext>
                  </a:extLst>
                </p14:cNvPr>
                <p14:cNvContentPartPr/>
                <p14:nvPr/>
              </p14:nvContentPartPr>
              <p14:xfrm>
                <a:off x="8931893" y="3631387"/>
                <a:ext cx="168120" cy="183240"/>
              </p14:xfrm>
            </p:contentPart>
          </mc:Choice>
          <mc:Fallback>
            <p:pic>
              <p:nvPicPr>
                <p:cNvPr id="472302" name="Freihand 472301">
                  <a:extLst>
                    <a:ext uri="{FF2B5EF4-FFF2-40B4-BE49-F238E27FC236}">
                      <a16:creationId xmlns:a16="http://schemas.microsoft.com/office/drawing/2014/main" id="{EF5EC83B-4346-4BFC-83E4-72EAD41CCB7D}"/>
                    </a:ext>
                  </a:extLst>
                </p:cNvPr>
                <p:cNvPicPr/>
                <p:nvPr/>
              </p:nvPicPr>
              <p:blipFill>
                <a:blip r:embed="rId527"/>
                <a:stretch>
                  <a:fillRect/>
                </a:stretch>
              </p:blipFill>
              <p:spPr>
                <a:xfrm>
                  <a:off x="8927573" y="3627067"/>
                  <a:ext cx="1767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472304" name="Freihand 472303">
                  <a:extLst>
                    <a:ext uri="{FF2B5EF4-FFF2-40B4-BE49-F238E27FC236}">
                      <a16:creationId xmlns:a16="http://schemas.microsoft.com/office/drawing/2014/main" id="{89B286D1-6D17-43D9-A17B-1C41C17F5CA5}"/>
                    </a:ext>
                  </a:extLst>
                </p14:cNvPr>
                <p14:cNvContentPartPr/>
                <p14:nvPr/>
              </p14:nvContentPartPr>
              <p14:xfrm>
                <a:off x="6850733" y="3651187"/>
                <a:ext cx="86400" cy="172800"/>
              </p14:xfrm>
            </p:contentPart>
          </mc:Choice>
          <mc:Fallback>
            <p:pic>
              <p:nvPicPr>
                <p:cNvPr id="472304" name="Freihand 472303">
                  <a:extLst>
                    <a:ext uri="{FF2B5EF4-FFF2-40B4-BE49-F238E27FC236}">
                      <a16:creationId xmlns:a16="http://schemas.microsoft.com/office/drawing/2014/main" id="{89B286D1-6D17-43D9-A17B-1C41C17F5CA5}"/>
                    </a:ext>
                  </a:extLst>
                </p:cNvPr>
                <p:cNvPicPr/>
                <p:nvPr/>
              </p:nvPicPr>
              <p:blipFill>
                <a:blip r:embed="rId529"/>
                <a:stretch>
                  <a:fillRect/>
                </a:stretch>
              </p:blipFill>
              <p:spPr>
                <a:xfrm>
                  <a:off x="6846413" y="3646867"/>
                  <a:ext cx="950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472305" name="Freihand 472304">
                  <a:extLst>
                    <a:ext uri="{FF2B5EF4-FFF2-40B4-BE49-F238E27FC236}">
                      <a16:creationId xmlns:a16="http://schemas.microsoft.com/office/drawing/2014/main" id="{83FCACFB-C2B2-47C5-A134-521E4B787996}"/>
                    </a:ext>
                  </a:extLst>
                </p14:cNvPr>
                <p14:cNvContentPartPr/>
                <p14:nvPr/>
              </p14:nvContentPartPr>
              <p14:xfrm>
                <a:off x="6991493" y="3690787"/>
                <a:ext cx="169560" cy="111960"/>
              </p14:xfrm>
            </p:contentPart>
          </mc:Choice>
          <mc:Fallback>
            <p:pic>
              <p:nvPicPr>
                <p:cNvPr id="472305" name="Freihand 472304">
                  <a:extLst>
                    <a:ext uri="{FF2B5EF4-FFF2-40B4-BE49-F238E27FC236}">
                      <a16:creationId xmlns:a16="http://schemas.microsoft.com/office/drawing/2014/main" id="{83FCACFB-C2B2-47C5-A134-521E4B787996}"/>
                    </a:ext>
                  </a:extLst>
                </p:cNvPr>
                <p:cNvPicPr/>
                <p:nvPr/>
              </p:nvPicPr>
              <p:blipFill>
                <a:blip r:embed="rId531"/>
                <a:stretch>
                  <a:fillRect/>
                </a:stretch>
              </p:blipFill>
              <p:spPr>
                <a:xfrm>
                  <a:off x="6987173" y="3686467"/>
                  <a:ext cx="1782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472306" name="Freihand 472305">
                  <a:extLst>
                    <a:ext uri="{FF2B5EF4-FFF2-40B4-BE49-F238E27FC236}">
                      <a16:creationId xmlns:a16="http://schemas.microsoft.com/office/drawing/2014/main" id="{DB5FE898-8106-45EA-95EE-5D8DA5D65FB9}"/>
                    </a:ext>
                  </a:extLst>
                </p14:cNvPr>
                <p14:cNvContentPartPr/>
                <p14:nvPr/>
              </p14:nvContentPartPr>
              <p14:xfrm>
                <a:off x="7140893" y="3578467"/>
                <a:ext cx="360" cy="360"/>
              </p14:xfrm>
            </p:contentPart>
          </mc:Choice>
          <mc:Fallback>
            <p:pic>
              <p:nvPicPr>
                <p:cNvPr id="472306" name="Freihand 472305">
                  <a:extLst>
                    <a:ext uri="{FF2B5EF4-FFF2-40B4-BE49-F238E27FC236}">
                      <a16:creationId xmlns:a16="http://schemas.microsoft.com/office/drawing/2014/main" id="{DB5FE898-8106-45EA-95EE-5D8DA5D65FB9}"/>
                    </a:ext>
                  </a:extLst>
                </p:cNvPr>
                <p:cNvPicPr/>
                <p:nvPr/>
              </p:nvPicPr>
              <p:blipFill>
                <a:blip r:embed="rId253"/>
                <a:stretch>
                  <a:fillRect/>
                </a:stretch>
              </p:blipFill>
              <p:spPr>
                <a:xfrm>
                  <a:off x="7136573" y="35741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472307" name="Freihand 472306">
                  <a:extLst>
                    <a:ext uri="{FF2B5EF4-FFF2-40B4-BE49-F238E27FC236}">
                      <a16:creationId xmlns:a16="http://schemas.microsoft.com/office/drawing/2014/main" id="{530E6FC2-1FBC-40EF-B00E-B2ACE167273C}"/>
                    </a:ext>
                  </a:extLst>
                </p14:cNvPr>
                <p14:cNvContentPartPr/>
                <p14:nvPr/>
              </p14:nvContentPartPr>
              <p14:xfrm>
                <a:off x="7231253" y="3674587"/>
                <a:ext cx="84960" cy="122760"/>
              </p14:xfrm>
            </p:contentPart>
          </mc:Choice>
          <mc:Fallback>
            <p:pic>
              <p:nvPicPr>
                <p:cNvPr id="472307" name="Freihand 472306">
                  <a:extLst>
                    <a:ext uri="{FF2B5EF4-FFF2-40B4-BE49-F238E27FC236}">
                      <a16:creationId xmlns:a16="http://schemas.microsoft.com/office/drawing/2014/main" id="{530E6FC2-1FBC-40EF-B00E-B2ACE167273C}"/>
                    </a:ext>
                  </a:extLst>
                </p:cNvPr>
                <p:cNvPicPr/>
                <p:nvPr/>
              </p:nvPicPr>
              <p:blipFill>
                <a:blip r:embed="rId534"/>
                <a:stretch>
                  <a:fillRect/>
                </a:stretch>
              </p:blipFill>
              <p:spPr>
                <a:xfrm>
                  <a:off x="7226933" y="3670267"/>
                  <a:ext cx="936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472308" name="Freihand 472307">
                  <a:extLst>
                    <a:ext uri="{FF2B5EF4-FFF2-40B4-BE49-F238E27FC236}">
                      <a16:creationId xmlns:a16="http://schemas.microsoft.com/office/drawing/2014/main" id="{F2E45634-6965-4520-BA3D-A72CAB5641F4}"/>
                    </a:ext>
                  </a:extLst>
                </p14:cNvPr>
                <p14:cNvContentPartPr/>
                <p14:nvPr/>
              </p14:nvContentPartPr>
              <p14:xfrm>
                <a:off x="7328453" y="3573427"/>
                <a:ext cx="109440" cy="190440"/>
              </p14:xfrm>
            </p:contentPart>
          </mc:Choice>
          <mc:Fallback>
            <p:pic>
              <p:nvPicPr>
                <p:cNvPr id="472308" name="Freihand 472307">
                  <a:extLst>
                    <a:ext uri="{FF2B5EF4-FFF2-40B4-BE49-F238E27FC236}">
                      <a16:creationId xmlns:a16="http://schemas.microsoft.com/office/drawing/2014/main" id="{F2E45634-6965-4520-BA3D-A72CAB5641F4}"/>
                    </a:ext>
                  </a:extLst>
                </p:cNvPr>
                <p:cNvPicPr/>
                <p:nvPr/>
              </p:nvPicPr>
              <p:blipFill>
                <a:blip r:embed="rId536"/>
                <a:stretch>
                  <a:fillRect/>
                </a:stretch>
              </p:blipFill>
              <p:spPr>
                <a:xfrm>
                  <a:off x="7324133" y="3569107"/>
                  <a:ext cx="1180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472309" name="Freihand 472308">
                  <a:extLst>
                    <a:ext uri="{FF2B5EF4-FFF2-40B4-BE49-F238E27FC236}">
                      <a16:creationId xmlns:a16="http://schemas.microsoft.com/office/drawing/2014/main" id="{EE9A827C-2CB7-47FE-8B22-06FE3387F7D0}"/>
                    </a:ext>
                  </a:extLst>
                </p14:cNvPr>
                <p14:cNvContentPartPr/>
                <p14:nvPr/>
              </p14:nvContentPartPr>
              <p14:xfrm>
                <a:off x="7304693" y="3622387"/>
                <a:ext cx="69120" cy="2520"/>
              </p14:xfrm>
            </p:contentPart>
          </mc:Choice>
          <mc:Fallback>
            <p:pic>
              <p:nvPicPr>
                <p:cNvPr id="472309" name="Freihand 472308">
                  <a:extLst>
                    <a:ext uri="{FF2B5EF4-FFF2-40B4-BE49-F238E27FC236}">
                      <a16:creationId xmlns:a16="http://schemas.microsoft.com/office/drawing/2014/main" id="{EE9A827C-2CB7-47FE-8B22-06FE3387F7D0}"/>
                    </a:ext>
                  </a:extLst>
                </p:cNvPr>
                <p:cNvPicPr/>
                <p:nvPr/>
              </p:nvPicPr>
              <p:blipFill>
                <a:blip r:embed="rId538"/>
                <a:stretch>
                  <a:fillRect/>
                </a:stretch>
              </p:blipFill>
              <p:spPr>
                <a:xfrm>
                  <a:off x="7300373" y="3618067"/>
                  <a:ext cx="7776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472310" name="Freihand 472309">
                  <a:extLst>
                    <a:ext uri="{FF2B5EF4-FFF2-40B4-BE49-F238E27FC236}">
                      <a16:creationId xmlns:a16="http://schemas.microsoft.com/office/drawing/2014/main" id="{A437BC62-C8AB-4C3C-B7A3-06AB152BCB77}"/>
                    </a:ext>
                  </a:extLst>
                </p14:cNvPr>
                <p14:cNvContentPartPr/>
                <p14:nvPr/>
              </p14:nvContentPartPr>
              <p14:xfrm>
                <a:off x="7473533" y="3643987"/>
                <a:ext cx="90720" cy="82800"/>
              </p14:xfrm>
            </p:contentPart>
          </mc:Choice>
          <mc:Fallback>
            <p:pic>
              <p:nvPicPr>
                <p:cNvPr id="472310" name="Freihand 472309">
                  <a:extLst>
                    <a:ext uri="{FF2B5EF4-FFF2-40B4-BE49-F238E27FC236}">
                      <a16:creationId xmlns:a16="http://schemas.microsoft.com/office/drawing/2014/main" id="{A437BC62-C8AB-4C3C-B7A3-06AB152BCB77}"/>
                    </a:ext>
                  </a:extLst>
                </p:cNvPr>
                <p:cNvPicPr/>
                <p:nvPr/>
              </p:nvPicPr>
              <p:blipFill>
                <a:blip r:embed="rId540"/>
                <a:stretch>
                  <a:fillRect/>
                </a:stretch>
              </p:blipFill>
              <p:spPr>
                <a:xfrm>
                  <a:off x="7469213" y="3639667"/>
                  <a:ext cx="993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472311" name="Freihand 472310">
                  <a:extLst>
                    <a:ext uri="{FF2B5EF4-FFF2-40B4-BE49-F238E27FC236}">
                      <a16:creationId xmlns:a16="http://schemas.microsoft.com/office/drawing/2014/main" id="{6A04403C-99F1-4AB6-9D1B-3870D86CFC2B}"/>
                    </a:ext>
                  </a:extLst>
                </p14:cNvPr>
                <p14:cNvContentPartPr/>
                <p14:nvPr/>
              </p14:nvContentPartPr>
              <p14:xfrm>
                <a:off x="7573253" y="3500707"/>
                <a:ext cx="137160" cy="214200"/>
              </p14:xfrm>
            </p:contentPart>
          </mc:Choice>
          <mc:Fallback>
            <p:pic>
              <p:nvPicPr>
                <p:cNvPr id="472311" name="Freihand 472310">
                  <a:extLst>
                    <a:ext uri="{FF2B5EF4-FFF2-40B4-BE49-F238E27FC236}">
                      <a16:creationId xmlns:a16="http://schemas.microsoft.com/office/drawing/2014/main" id="{6A04403C-99F1-4AB6-9D1B-3870D86CFC2B}"/>
                    </a:ext>
                  </a:extLst>
                </p:cNvPr>
                <p:cNvPicPr/>
                <p:nvPr/>
              </p:nvPicPr>
              <p:blipFill>
                <a:blip r:embed="rId542"/>
                <a:stretch>
                  <a:fillRect/>
                </a:stretch>
              </p:blipFill>
              <p:spPr>
                <a:xfrm>
                  <a:off x="7568933" y="3496387"/>
                  <a:ext cx="14580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472312" name="Freihand 472311">
                  <a:extLst>
                    <a:ext uri="{FF2B5EF4-FFF2-40B4-BE49-F238E27FC236}">
                      <a16:creationId xmlns:a16="http://schemas.microsoft.com/office/drawing/2014/main" id="{6394E98B-1431-4278-A731-F674ADC94D06}"/>
                    </a:ext>
                  </a:extLst>
                </p14:cNvPr>
                <p14:cNvContentPartPr/>
                <p14:nvPr/>
              </p14:nvContentPartPr>
              <p14:xfrm>
                <a:off x="7726973" y="3534907"/>
                <a:ext cx="156600" cy="250560"/>
              </p14:xfrm>
            </p:contentPart>
          </mc:Choice>
          <mc:Fallback>
            <p:pic>
              <p:nvPicPr>
                <p:cNvPr id="472312" name="Freihand 472311">
                  <a:extLst>
                    <a:ext uri="{FF2B5EF4-FFF2-40B4-BE49-F238E27FC236}">
                      <a16:creationId xmlns:a16="http://schemas.microsoft.com/office/drawing/2014/main" id="{6394E98B-1431-4278-A731-F674ADC94D06}"/>
                    </a:ext>
                  </a:extLst>
                </p:cNvPr>
                <p:cNvPicPr/>
                <p:nvPr/>
              </p:nvPicPr>
              <p:blipFill>
                <a:blip r:embed="rId544"/>
                <a:stretch>
                  <a:fillRect/>
                </a:stretch>
              </p:blipFill>
              <p:spPr>
                <a:xfrm>
                  <a:off x="7722653" y="3530587"/>
                  <a:ext cx="16524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472313" name="Freihand 472312">
                  <a:extLst>
                    <a:ext uri="{FF2B5EF4-FFF2-40B4-BE49-F238E27FC236}">
                      <a16:creationId xmlns:a16="http://schemas.microsoft.com/office/drawing/2014/main" id="{7A8E033B-1787-49B7-9B95-5D081555F415}"/>
                    </a:ext>
                  </a:extLst>
                </p14:cNvPr>
                <p14:cNvContentPartPr/>
                <p14:nvPr/>
              </p14:nvContentPartPr>
              <p14:xfrm>
                <a:off x="7840373" y="3425827"/>
                <a:ext cx="9360" cy="34920"/>
              </p14:xfrm>
            </p:contentPart>
          </mc:Choice>
          <mc:Fallback>
            <p:pic>
              <p:nvPicPr>
                <p:cNvPr id="472313" name="Freihand 472312">
                  <a:extLst>
                    <a:ext uri="{FF2B5EF4-FFF2-40B4-BE49-F238E27FC236}">
                      <a16:creationId xmlns:a16="http://schemas.microsoft.com/office/drawing/2014/main" id="{7A8E033B-1787-49B7-9B95-5D081555F415}"/>
                    </a:ext>
                  </a:extLst>
                </p:cNvPr>
                <p:cNvPicPr/>
                <p:nvPr/>
              </p:nvPicPr>
              <p:blipFill>
                <a:blip r:embed="rId546"/>
                <a:stretch>
                  <a:fillRect/>
                </a:stretch>
              </p:blipFill>
              <p:spPr>
                <a:xfrm>
                  <a:off x="7836053" y="3421507"/>
                  <a:ext cx="180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472314" name="Freihand 472313">
                  <a:extLst>
                    <a:ext uri="{FF2B5EF4-FFF2-40B4-BE49-F238E27FC236}">
                      <a16:creationId xmlns:a16="http://schemas.microsoft.com/office/drawing/2014/main" id="{8904CF34-A6A5-43A9-8409-66CB671ECD40}"/>
                    </a:ext>
                  </a:extLst>
                </p14:cNvPr>
                <p14:cNvContentPartPr/>
                <p14:nvPr/>
              </p14:nvContentPartPr>
              <p14:xfrm>
                <a:off x="7863053" y="3526267"/>
                <a:ext cx="94320" cy="102600"/>
              </p14:xfrm>
            </p:contentPart>
          </mc:Choice>
          <mc:Fallback>
            <p:pic>
              <p:nvPicPr>
                <p:cNvPr id="472314" name="Freihand 472313">
                  <a:extLst>
                    <a:ext uri="{FF2B5EF4-FFF2-40B4-BE49-F238E27FC236}">
                      <a16:creationId xmlns:a16="http://schemas.microsoft.com/office/drawing/2014/main" id="{8904CF34-A6A5-43A9-8409-66CB671ECD40}"/>
                    </a:ext>
                  </a:extLst>
                </p:cNvPr>
                <p:cNvPicPr/>
                <p:nvPr/>
              </p:nvPicPr>
              <p:blipFill>
                <a:blip r:embed="rId548"/>
                <a:stretch>
                  <a:fillRect/>
                </a:stretch>
              </p:blipFill>
              <p:spPr>
                <a:xfrm>
                  <a:off x="7858733" y="3521947"/>
                  <a:ext cx="1029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472315" name="Freihand 472314">
                  <a:extLst>
                    <a:ext uri="{FF2B5EF4-FFF2-40B4-BE49-F238E27FC236}">
                      <a16:creationId xmlns:a16="http://schemas.microsoft.com/office/drawing/2014/main" id="{8275C1CC-674B-4CFF-8D50-DF3572DECB94}"/>
                    </a:ext>
                  </a:extLst>
                </p14:cNvPr>
                <p14:cNvContentPartPr/>
                <p14:nvPr/>
              </p14:nvContentPartPr>
              <p14:xfrm>
                <a:off x="7970333" y="3427987"/>
                <a:ext cx="115200" cy="189360"/>
              </p14:xfrm>
            </p:contentPart>
          </mc:Choice>
          <mc:Fallback>
            <p:pic>
              <p:nvPicPr>
                <p:cNvPr id="472315" name="Freihand 472314">
                  <a:extLst>
                    <a:ext uri="{FF2B5EF4-FFF2-40B4-BE49-F238E27FC236}">
                      <a16:creationId xmlns:a16="http://schemas.microsoft.com/office/drawing/2014/main" id="{8275C1CC-674B-4CFF-8D50-DF3572DECB94}"/>
                    </a:ext>
                  </a:extLst>
                </p:cNvPr>
                <p:cNvPicPr/>
                <p:nvPr/>
              </p:nvPicPr>
              <p:blipFill>
                <a:blip r:embed="rId550"/>
                <a:stretch>
                  <a:fillRect/>
                </a:stretch>
              </p:blipFill>
              <p:spPr>
                <a:xfrm>
                  <a:off x="7966013" y="3423667"/>
                  <a:ext cx="12384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472316" name="Freihand 472315">
                  <a:extLst>
                    <a:ext uri="{FF2B5EF4-FFF2-40B4-BE49-F238E27FC236}">
                      <a16:creationId xmlns:a16="http://schemas.microsoft.com/office/drawing/2014/main" id="{9023C3B1-B933-43EF-97BE-1EA08C7A1FD6}"/>
                    </a:ext>
                  </a:extLst>
                </p14:cNvPr>
                <p14:cNvContentPartPr/>
                <p14:nvPr/>
              </p14:nvContentPartPr>
              <p14:xfrm>
                <a:off x="8106773" y="3503947"/>
                <a:ext cx="165960" cy="60480"/>
              </p14:xfrm>
            </p:contentPart>
          </mc:Choice>
          <mc:Fallback>
            <p:pic>
              <p:nvPicPr>
                <p:cNvPr id="472316" name="Freihand 472315">
                  <a:extLst>
                    <a:ext uri="{FF2B5EF4-FFF2-40B4-BE49-F238E27FC236}">
                      <a16:creationId xmlns:a16="http://schemas.microsoft.com/office/drawing/2014/main" id="{9023C3B1-B933-43EF-97BE-1EA08C7A1FD6}"/>
                    </a:ext>
                  </a:extLst>
                </p:cNvPr>
                <p:cNvPicPr/>
                <p:nvPr/>
              </p:nvPicPr>
              <p:blipFill>
                <a:blip r:embed="rId552"/>
                <a:stretch>
                  <a:fillRect/>
                </a:stretch>
              </p:blipFill>
              <p:spPr>
                <a:xfrm>
                  <a:off x="8102453" y="3499627"/>
                  <a:ext cx="1746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472317" name="Freihand 472316">
                  <a:extLst>
                    <a:ext uri="{FF2B5EF4-FFF2-40B4-BE49-F238E27FC236}">
                      <a16:creationId xmlns:a16="http://schemas.microsoft.com/office/drawing/2014/main" id="{5D3578E8-542A-49B7-A59A-857B104212DA}"/>
                    </a:ext>
                  </a:extLst>
                </p14:cNvPr>
                <p14:cNvContentPartPr/>
                <p14:nvPr/>
              </p14:nvContentPartPr>
              <p14:xfrm>
                <a:off x="6871253" y="3941347"/>
                <a:ext cx="111600" cy="142200"/>
              </p14:xfrm>
            </p:contentPart>
          </mc:Choice>
          <mc:Fallback>
            <p:pic>
              <p:nvPicPr>
                <p:cNvPr id="472317" name="Freihand 472316">
                  <a:extLst>
                    <a:ext uri="{FF2B5EF4-FFF2-40B4-BE49-F238E27FC236}">
                      <a16:creationId xmlns:a16="http://schemas.microsoft.com/office/drawing/2014/main" id="{5D3578E8-542A-49B7-A59A-857B104212DA}"/>
                    </a:ext>
                  </a:extLst>
                </p:cNvPr>
                <p:cNvPicPr/>
                <p:nvPr/>
              </p:nvPicPr>
              <p:blipFill>
                <a:blip r:embed="rId554"/>
                <a:stretch>
                  <a:fillRect/>
                </a:stretch>
              </p:blipFill>
              <p:spPr>
                <a:xfrm>
                  <a:off x="6866933" y="3937027"/>
                  <a:ext cx="1202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472318" name="Freihand 472317">
                  <a:extLst>
                    <a:ext uri="{FF2B5EF4-FFF2-40B4-BE49-F238E27FC236}">
                      <a16:creationId xmlns:a16="http://schemas.microsoft.com/office/drawing/2014/main" id="{E67AE481-AFF7-40D6-BA35-9E7A1AE0FFE1}"/>
                    </a:ext>
                  </a:extLst>
                </p14:cNvPr>
                <p14:cNvContentPartPr/>
                <p14:nvPr/>
              </p14:nvContentPartPr>
              <p14:xfrm>
                <a:off x="6992213" y="3912907"/>
                <a:ext cx="60120" cy="144720"/>
              </p14:xfrm>
            </p:contentPart>
          </mc:Choice>
          <mc:Fallback>
            <p:pic>
              <p:nvPicPr>
                <p:cNvPr id="472318" name="Freihand 472317">
                  <a:extLst>
                    <a:ext uri="{FF2B5EF4-FFF2-40B4-BE49-F238E27FC236}">
                      <a16:creationId xmlns:a16="http://schemas.microsoft.com/office/drawing/2014/main" id="{E67AE481-AFF7-40D6-BA35-9E7A1AE0FFE1}"/>
                    </a:ext>
                  </a:extLst>
                </p:cNvPr>
                <p:cNvPicPr/>
                <p:nvPr/>
              </p:nvPicPr>
              <p:blipFill>
                <a:blip r:embed="rId556"/>
                <a:stretch>
                  <a:fillRect/>
                </a:stretch>
              </p:blipFill>
              <p:spPr>
                <a:xfrm>
                  <a:off x="6987893" y="3908587"/>
                  <a:ext cx="687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472319" name="Freihand 472318">
                  <a:extLst>
                    <a:ext uri="{FF2B5EF4-FFF2-40B4-BE49-F238E27FC236}">
                      <a16:creationId xmlns:a16="http://schemas.microsoft.com/office/drawing/2014/main" id="{0C11848C-E85F-4D97-B666-AB3924E7ACBD}"/>
                    </a:ext>
                  </a:extLst>
                </p14:cNvPr>
                <p14:cNvContentPartPr/>
                <p14:nvPr/>
              </p14:nvContentPartPr>
              <p14:xfrm>
                <a:off x="7064933" y="3891307"/>
                <a:ext cx="79200" cy="128160"/>
              </p14:xfrm>
            </p:contentPart>
          </mc:Choice>
          <mc:Fallback>
            <p:pic>
              <p:nvPicPr>
                <p:cNvPr id="472319" name="Freihand 472318">
                  <a:extLst>
                    <a:ext uri="{FF2B5EF4-FFF2-40B4-BE49-F238E27FC236}">
                      <a16:creationId xmlns:a16="http://schemas.microsoft.com/office/drawing/2014/main" id="{0C11848C-E85F-4D97-B666-AB3924E7ACBD}"/>
                    </a:ext>
                  </a:extLst>
                </p:cNvPr>
                <p:cNvPicPr/>
                <p:nvPr/>
              </p:nvPicPr>
              <p:blipFill>
                <a:blip r:embed="rId558"/>
                <a:stretch>
                  <a:fillRect/>
                </a:stretch>
              </p:blipFill>
              <p:spPr>
                <a:xfrm>
                  <a:off x="7060613" y="3886987"/>
                  <a:ext cx="878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472320" name="Freihand 472319">
                  <a:extLst>
                    <a:ext uri="{FF2B5EF4-FFF2-40B4-BE49-F238E27FC236}">
                      <a16:creationId xmlns:a16="http://schemas.microsoft.com/office/drawing/2014/main" id="{A5271DAA-344C-4130-A6E0-51A1A6C010BD}"/>
                    </a:ext>
                  </a:extLst>
                </p14:cNvPr>
                <p14:cNvContentPartPr/>
                <p14:nvPr/>
              </p14:nvContentPartPr>
              <p14:xfrm>
                <a:off x="7160333" y="3917227"/>
                <a:ext cx="274680" cy="151920"/>
              </p14:xfrm>
            </p:contentPart>
          </mc:Choice>
          <mc:Fallback>
            <p:pic>
              <p:nvPicPr>
                <p:cNvPr id="472320" name="Freihand 472319">
                  <a:extLst>
                    <a:ext uri="{FF2B5EF4-FFF2-40B4-BE49-F238E27FC236}">
                      <a16:creationId xmlns:a16="http://schemas.microsoft.com/office/drawing/2014/main" id="{A5271DAA-344C-4130-A6E0-51A1A6C010BD}"/>
                    </a:ext>
                  </a:extLst>
                </p:cNvPr>
                <p:cNvPicPr/>
                <p:nvPr/>
              </p:nvPicPr>
              <p:blipFill>
                <a:blip r:embed="rId560"/>
                <a:stretch>
                  <a:fillRect/>
                </a:stretch>
              </p:blipFill>
              <p:spPr>
                <a:xfrm>
                  <a:off x="7156013" y="3912907"/>
                  <a:ext cx="2833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472321" name="Freihand 472320">
                  <a:extLst>
                    <a:ext uri="{FF2B5EF4-FFF2-40B4-BE49-F238E27FC236}">
                      <a16:creationId xmlns:a16="http://schemas.microsoft.com/office/drawing/2014/main" id="{6A11BC1D-A060-4C41-B27F-43F9B97721B5}"/>
                    </a:ext>
                  </a:extLst>
                </p14:cNvPr>
                <p14:cNvContentPartPr/>
                <p14:nvPr/>
              </p14:nvContentPartPr>
              <p14:xfrm>
                <a:off x="7425293" y="3850627"/>
                <a:ext cx="21240" cy="18720"/>
              </p14:xfrm>
            </p:contentPart>
          </mc:Choice>
          <mc:Fallback>
            <p:pic>
              <p:nvPicPr>
                <p:cNvPr id="472321" name="Freihand 472320">
                  <a:extLst>
                    <a:ext uri="{FF2B5EF4-FFF2-40B4-BE49-F238E27FC236}">
                      <a16:creationId xmlns:a16="http://schemas.microsoft.com/office/drawing/2014/main" id="{6A11BC1D-A060-4C41-B27F-43F9B97721B5}"/>
                    </a:ext>
                  </a:extLst>
                </p:cNvPr>
                <p:cNvPicPr/>
                <p:nvPr/>
              </p:nvPicPr>
              <p:blipFill>
                <a:blip r:embed="rId562"/>
                <a:stretch>
                  <a:fillRect/>
                </a:stretch>
              </p:blipFill>
              <p:spPr>
                <a:xfrm>
                  <a:off x="7420973" y="3846307"/>
                  <a:ext cx="298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472322" name="Freihand 472321">
                  <a:extLst>
                    <a:ext uri="{FF2B5EF4-FFF2-40B4-BE49-F238E27FC236}">
                      <a16:creationId xmlns:a16="http://schemas.microsoft.com/office/drawing/2014/main" id="{B1385BD0-FC4E-4BE0-B754-A48D02D90C2C}"/>
                    </a:ext>
                  </a:extLst>
                </p14:cNvPr>
                <p14:cNvContentPartPr/>
                <p14:nvPr/>
              </p14:nvContentPartPr>
              <p14:xfrm>
                <a:off x="7465973" y="3885547"/>
                <a:ext cx="55080" cy="208440"/>
              </p14:xfrm>
            </p:contentPart>
          </mc:Choice>
          <mc:Fallback>
            <p:pic>
              <p:nvPicPr>
                <p:cNvPr id="472322" name="Freihand 472321">
                  <a:extLst>
                    <a:ext uri="{FF2B5EF4-FFF2-40B4-BE49-F238E27FC236}">
                      <a16:creationId xmlns:a16="http://schemas.microsoft.com/office/drawing/2014/main" id="{B1385BD0-FC4E-4BE0-B754-A48D02D90C2C}"/>
                    </a:ext>
                  </a:extLst>
                </p:cNvPr>
                <p:cNvPicPr/>
                <p:nvPr/>
              </p:nvPicPr>
              <p:blipFill>
                <a:blip r:embed="rId564"/>
                <a:stretch>
                  <a:fillRect/>
                </a:stretch>
              </p:blipFill>
              <p:spPr>
                <a:xfrm>
                  <a:off x="7461653" y="3881227"/>
                  <a:ext cx="6372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472323" name="Freihand 472322">
                  <a:extLst>
                    <a:ext uri="{FF2B5EF4-FFF2-40B4-BE49-F238E27FC236}">
                      <a16:creationId xmlns:a16="http://schemas.microsoft.com/office/drawing/2014/main" id="{ECDEE770-B42C-4EC8-8AD1-71BBDA4BA5F6}"/>
                    </a:ext>
                  </a:extLst>
                </p14:cNvPr>
                <p14:cNvContentPartPr/>
                <p14:nvPr/>
              </p14:nvContentPartPr>
              <p14:xfrm>
                <a:off x="7566773" y="3786907"/>
                <a:ext cx="64080" cy="101160"/>
              </p14:xfrm>
            </p:contentPart>
          </mc:Choice>
          <mc:Fallback>
            <p:pic>
              <p:nvPicPr>
                <p:cNvPr id="472323" name="Freihand 472322">
                  <a:extLst>
                    <a:ext uri="{FF2B5EF4-FFF2-40B4-BE49-F238E27FC236}">
                      <a16:creationId xmlns:a16="http://schemas.microsoft.com/office/drawing/2014/main" id="{ECDEE770-B42C-4EC8-8AD1-71BBDA4BA5F6}"/>
                    </a:ext>
                  </a:extLst>
                </p:cNvPr>
                <p:cNvPicPr/>
                <p:nvPr/>
              </p:nvPicPr>
              <p:blipFill>
                <a:blip r:embed="rId566"/>
                <a:stretch>
                  <a:fillRect/>
                </a:stretch>
              </p:blipFill>
              <p:spPr>
                <a:xfrm>
                  <a:off x="7562453" y="3782587"/>
                  <a:ext cx="727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472324" name="Freihand 472323">
                  <a:extLst>
                    <a:ext uri="{FF2B5EF4-FFF2-40B4-BE49-F238E27FC236}">
                      <a16:creationId xmlns:a16="http://schemas.microsoft.com/office/drawing/2014/main" id="{4F4E91A1-6B32-476B-AFB6-D8DDB25B212B}"/>
                    </a:ext>
                  </a:extLst>
                </p14:cNvPr>
                <p14:cNvContentPartPr/>
                <p14:nvPr/>
              </p14:nvContentPartPr>
              <p14:xfrm>
                <a:off x="7600253" y="3854587"/>
                <a:ext cx="49680" cy="57960"/>
              </p14:xfrm>
            </p:contentPart>
          </mc:Choice>
          <mc:Fallback>
            <p:pic>
              <p:nvPicPr>
                <p:cNvPr id="472324" name="Freihand 472323">
                  <a:extLst>
                    <a:ext uri="{FF2B5EF4-FFF2-40B4-BE49-F238E27FC236}">
                      <a16:creationId xmlns:a16="http://schemas.microsoft.com/office/drawing/2014/main" id="{4F4E91A1-6B32-476B-AFB6-D8DDB25B212B}"/>
                    </a:ext>
                  </a:extLst>
                </p:cNvPr>
                <p:cNvPicPr/>
                <p:nvPr/>
              </p:nvPicPr>
              <p:blipFill>
                <a:blip r:embed="rId568"/>
                <a:stretch>
                  <a:fillRect/>
                </a:stretch>
              </p:blipFill>
              <p:spPr>
                <a:xfrm>
                  <a:off x="7595933" y="3850267"/>
                  <a:ext cx="583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472325" name="Freihand 472324">
                  <a:extLst>
                    <a:ext uri="{FF2B5EF4-FFF2-40B4-BE49-F238E27FC236}">
                      <a16:creationId xmlns:a16="http://schemas.microsoft.com/office/drawing/2014/main" id="{44A4CCA6-4943-4392-BE4A-B65A01F47807}"/>
                    </a:ext>
                  </a:extLst>
                </p14:cNvPr>
                <p14:cNvContentPartPr/>
                <p14:nvPr/>
              </p14:nvContentPartPr>
              <p14:xfrm>
                <a:off x="7669013" y="3826147"/>
                <a:ext cx="130680" cy="77400"/>
              </p14:xfrm>
            </p:contentPart>
          </mc:Choice>
          <mc:Fallback>
            <p:pic>
              <p:nvPicPr>
                <p:cNvPr id="472325" name="Freihand 472324">
                  <a:extLst>
                    <a:ext uri="{FF2B5EF4-FFF2-40B4-BE49-F238E27FC236}">
                      <a16:creationId xmlns:a16="http://schemas.microsoft.com/office/drawing/2014/main" id="{44A4CCA6-4943-4392-BE4A-B65A01F47807}"/>
                    </a:ext>
                  </a:extLst>
                </p:cNvPr>
                <p:cNvPicPr/>
                <p:nvPr/>
              </p:nvPicPr>
              <p:blipFill>
                <a:blip r:embed="rId570"/>
                <a:stretch>
                  <a:fillRect/>
                </a:stretch>
              </p:blipFill>
              <p:spPr>
                <a:xfrm>
                  <a:off x="7664693" y="3821827"/>
                  <a:ext cx="1393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472326" name="Freihand 472325">
                  <a:extLst>
                    <a:ext uri="{FF2B5EF4-FFF2-40B4-BE49-F238E27FC236}">
                      <a16:creationId xmlns:a16="http://schemas.microsoft.com/office/drawing/2014/main" id="{4136CF2B-BEB7-48E3-82B1-849E3EBF2C76}"/>
                    </a:ext>
                  </a:extLst>
                </p14:cNvPr>
                <p14:cNvContentPartPr/>
                <p14:nvPr/>
              </p14:nvContentPartPr>
              <p14:xfrm>
                <a:off x="7827773" y="3724267"/>
                <a:ext cx="233280" cy="158760"/>
              </p14:xfrm>
            </p:contentPart>
          </mc:Choice>
          <mc:Fallback>
            <p:pic>
              <p:nvPicPr>
                <p:cNvPr id="472326" name="Freihand 472325">
                  <a:extLst>
                    <a:ext uri="{FF2B5EF4-FFF2-40B4-BE49-F238E27FC236}">
                      <a16:creationId xmlns:a16="http://schemas.microsoft.com/office/drawing/2014/main" id="{4136CF2B-BEB7-48E3-82B1-849E3EBF2C76}"/>
                    </a:ext>
                  </a:extLst>
                </p:cNvPr>
                <p:cNvPicPr/>
                <p:nvPr/>
              </p:nvPicPr>
              <p:blipFill>
                <a:blip r:embed="rId572"/>
                <a:stretch>
                  <a:fillRect/>
                </a:stretch>
              </p:blipFill>
              <p:spPr>
                <a:xfrm>
                  <a:off x="7823453" y="3719947"/>
                  <a:ext cx="2419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472327" name="Freihand 472326">
                  <a:extLst>
                    <a:ext uri="{FF2B5EF4-FFF2-40B4-BE49-F238E27FC236}">
                      <a16:creationId xmlns:a16="http://schemas.microsoft.com/office/drawing/2014/main" id="{1D11F724-7AE1-4FF6-9737-A7F7FD5D17D5}"/>
                    </a:ext>
                  </a:extLst>
                </p14:cNvPr>
                <p14:cNvContentPartPr/>
                <p14:nvPr/>
              </p14:nvContentPartPr>
              <p14:xfrm>
                <a:off x="7794653" y="3748747"/>
                <a:ext cx="26640" cy="36360"/>
              </p14:xfrm>
            </p:contentPart>
          </mc:Choice>
          <mc:Fallback>
            <p:pic>
              <p:nvPicPr>
                <p:cNvPr id="472327" name="Freihand 472326">
                  <a:extLst>
                    <a:ext uri="{FF2B5EF4-FFF2-40B4-BE49-F238E27FC236}">
                      <a16:creationId xmlns:a16="http://schemas.microsoft.com/office/drawing/2014/main" id="{1D11F724-7AE1-4FF6-9737-A7F7FD5D17D5}"/>
                    </a:ext>
                  </a:extLst>
                </p:cNvPr>
                <p:cNvPicPr/>
                <p:nvPr/>
              </p:nvPicPr>
              <p:blipFill>
                <a:blip r:embed="rId574"/>
                <a:stretch>
                  <a:fillRect/>
                </a:stretch>
              </p:blipFill>
              <p:spPr>
                <a:xfrm>
                  <a:off x="7790333" y="3744427"/>
                  <a:ext cx="352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472329" name="Freihand 472328">
                  <a:extLst>
                    <a:ext uri="{FF2B5EF4-FFF2-40B4-BE49-F238E27FC236}">
                      <a16:creationId xmlns:a16="http://schemas.microsoft.com/office/drawing/2014/main" id="{73D718C4-89A0-4E3F-AC93-375AC3DE4E92}"/>
                    </a:ext>
                  </a:extLst>
                </p14:cNvPr>
                <p14:cNvContentPartPr/>
                <p14:nvPr/>
              </p14:nvContentPartPr>
              <p14:xfrm>
                <a:off x="6736973" y="4172107"/>
                <a:ext cx="69840" cy="163080"/>
              </p14:xfrm>
            </p:contentPart>
          </mc:Choice>
          <mc:Fallback>
            <p:pic>
              <p:nvPicPr>
                <p:cNvPr id="472329" name="Freihand 472328">
                  <a:extLst>
                    <a:ext uri="{FF2B5EF4-FFF2-40B4-BE49-F238E27FC236}">
                      <a16:creationId xmlns:a16="http://schemas.microsoft.com/office/drawing/2014/main" id="{73D718C4-89A0-4E3F-AC93-375AC3DE4E92}"/>
                    </a:ext>
                  </a:extLst>
                </p:cNvPr>
                <p:cNvPicPr/>
                <p:nvPr/>
              </p:nvPicPr>
              <p:blipFill>
                <a:blip r:embed="rId576"/>
                <a:stretch>
                  <a:fillRect/>
                </a:stretch>
              </p:blipFill>
              <p:spPr>
                <a:xfrm>
                  <a:off x="6732653" y="4167787"/>
                  <a:ext cx="784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472330" name="Freihand 472329">
                  <a:extLst>
                    <a:ext uri="{FF2B5EF4-FFF2-40B4-BE49-F238E27FC236}">
                      <a16:creationId xmlns:a16="http://schemas.microsoft.com/office/drawing/2014/main" id="{BFD1B2CE-364C-4D53-8399-3C22207B60E5}"/>
                    </a:ext>
                  </a:extLst>
                </p14:cNvPr>
                <p14:cNvContentPartPr/>
                <p14:nvPr/>
              </p14:nvContentPartPr>
              <p14:xfrm>
                <a:off x="6855053" y="4179307"/>
                <a:ext cx="6840" cy="85680"/>
              </p14:xfrm>
            </p:contentPart>
          </mc:Choice>
          <mc:Fallback>
            <p:pic>
              <p:nvPicPr>
                <p:cNvPr id="472330" name="Freihand 472329">
                  <a:extLst>
                    <a:ext uri="{FF2B5EF4-FFF2-40B4-BE49-F238E27FC236}">
                      <a16:creationId xmlns:a16="http://schemas.microsoft.com/office/drawing/2014/main" id="{BFD1B2CE-364C-4D53-8399-3C22207B60E5}"/>
                    </a:ext>
                  </a:extLst>
                </p:cNvPr>
                <p:cNvPicPr/>
                <p:nvPr/>
              </p:nvPicPr>
              <p:blipFill>
                <a:blip r:embed="rId578"/>
                <a:stretch>
                  <a:fillRect/>
                </a:stretch>
              </p:blipFill>
              <p:spPr>
                <a:xfrm>
                  <a:off x="6850733" y="4174987"/>
                  <a:ext cx="154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472331" name="Freihand 472330">
                  <a:extLst>
                    <a:ext uri="{FF2B5EF4-FFF2-40B4-BE49-F238E27FC236}">
                      <a16:creationId xmlns:a16="http://schemas.microsoft.com/office/drawing/2014/main" id="{A9DC2726-8A4F-46CB-B37D-EA92C7DB13CE}"/>
                    </a:ext>
                  </a:extLst>
                </p14:cNvPr>
                <p14:cNvContentPartPr/>
                <p14:nvPr/>
              </p14:nvContentPartPr>
              <p14:xfrm>
                <a:off x="6853613" y="4155907"/>
                <a:ext cx="83880" cy="18720"/>
              </p14:xfrm>
            </p:contentPart>
          </mc:Choice>
          <mc:Fallback>
            <p:pic>
              <p:nvPicPr>
                <p:cNvPr id="472331" name="Freihand 472330">
                  <a:extLst>
                    <a:ext uri="{FF2B5EF4-FFF2-40B4-BE49-F238E27FC236}">
                      <a16:creationId xmlns:a16="http://schemas.microsoft.com/office/drawing/2014/main" id="{A9DC2726-8A4F-46CB-B37D-EA92C7DB13CE}"/>
                    </a:ext>
                  </a:extLst>
                </p:cNvPr>
                <p:cNvPicPr/>
                <p:nvPr/>
              </p:nvPicPr>
              <p:blipFill>
                <a:blip r:embed="rId580"/>
                <a:stretch>
                  <a:fillRect/>
                </a:stretch>
              </p:blipFill>
              <p:spPr>
                <a:xfrm>
                  <a:off x="6849293" y="4151587"/>
                  <a:ext cx="925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472332" name="Freihand 472331">
                  <a:extLst>
                    <a:ext uri="{FF2B5EF4-FFF2-40B4-BE49-F238E27FC236}">
                      <a16:creationId xmlns:a16="http://schemas.microsoft.com/office/drawing/2014/main" id="{1B4872B3-59E5-4001-8D6F-5F3D2A8A4EB7}"/>
                    </a:ext>
                  </a:extLst>
                </p14:cNvPr>
                <p14:cNvContentPartPr/>
                <p14:nvPr/>
              </p14:nvContentPartPr>
              <p14:xfrm>
                <a:off x="6866573" y="4191547"/>
                <a:ext cx="75240" cy="64440"/>
              </p14:xfrm>
            </p:contentPart>
          </mc:Choice>
          <mc:Fallback>
            <p:pic>
              <p:nvPicPr>
                <p:cNvPr id="472332" name="Freihand 472331">
                  <a:extLst>
                    <a:ext uri="{FF2B5EF4-FFF2-40B4-BE49-F238E27FC236}">
                      <a16:creationId xmlns:a16="http://schemas.microsoft.com/office/drawing/2014/main" id="{1B4872B3-59E5-4001-8D6F-5F3D2A8A4EB7}"/>
                    </a:ext>
                  </a:extLst>
                </p:cNvPr>
                <p:cNvPicPr/>
                <p:nvPr/>
              </p:nvPicPr>
              <p:blipFill>
                <a:blip r:embed="rId582"/>
                <a:stretch>
                  <a:fillRect/>
                </a:stretch>
              </p:blipFill>
              <p:spPr>
                <a:xfrm>
                  <a:off x="6862253" y="4187227"/>
                  <a:ext cx="838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472333" name="Freihand 472332">
                  <a:extLst>
                    <a:ext uri="{FF2B5EF4-FFF2-40B4-BE49-F238E27FC236}">
                      <a16:creationId xmlns:a16="http://schemas.microsoft.com/office/drawing/2014/main" id="{5F67F781-5A10-4AE8-9137-1C1F2C56E5A5}"/>
                    </a:ext>
                  </a:extLst>
                </p14:cNvPr>
                <p14:cNvContentPartPr/>
                <p14:nvPr/>
              </p14:nvContentPartPr>
              <p14:xfrm>
                <a:off x="6955853" y="4193707"/>
                <a:ext cx="76320" cy="56520"/>
              </p14:xfrm>
            </p:contentPart>
          </mc:Choice>
          <mc:Fallback>
            <p:pic>
              <p:nvPicPr>
                <p:cNvPr id="472333" name="Freihand 472332">
                  <a:extLst>
                    <a:ext uri="{FF2B5EF4-FFF2-40B4-BE49-F238E27FC236}">
                      <a16:creationId xmlns:a16="http://schemas.microsoft.com/office/drawing/2014/main" id="{5F67F781-5A10-4AE8-9137-1C1F2C56E5A5}"/>
                    </a:ext>
                  </a:extLst>
                </p:cNvPr>
                <p:cNvPicPr/>
                <p:nvPr/>
              </p:nvPicPr>
              <p:blipFill>
                <a:blip r:embed="rId584"/>
                <a:stretch>
                  <a:fillRect/>
                </a:stretch>
              </p:blipFill>
              <p:spPr>
                <a:xfrm>
                  <a:off x="6951533" y="4189387"/>
                  <a:ext cx="849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472334" name="Freihand 472333">
                  <a:extLst>
                    <a:ext uri="{FF2B5EF4-FFF2-40B4-BE49-F238E27FC236}">
                      <a16:creationId xmlns:a16="http://schemas.microsoft.com/office/drawing/2014/main" id="{6EF03ED7-5051-4060-B8E5-50333CE92A8B}"/>
                    </a:ext>
                  </a:extLst>
                </p14:cNvPr>
                <p14:cNvContentPartPr/>
                <p14:nvPr/>
              </p14:nvContentPartPr>
              <p14:xfrm>
                <a:off x="7058093" y="4157707"/>
                <a:ext cx="126000" cy="56160"/>
              </p14:xfrm>
            </p:contentPart>
          </mc:Choice>
          <mc:Fallback>
            <p:pic>
              <p:nvPicPr>
                <p:cNvPr id="472334" name="Freihand 472333">
                  <a:extLst>
                    <a:ext uri="{FF2B5EF4-FFF2-40B4-BE49-F238E27FC236}">
                      <a16:creationId xmlns:a16="http://schemas.microsoft.com/office/drawing/2014/main" id="{6EF03ED7-5051-4060-B8E5-50333CE92A8B}"/>
                    </a:ext>
                  </a:extLst>
                </p:cNvPr>
                <p:cNvPicPr/>
                <p:nvPr/>
              </p:nvPicPr>
              <p:blipFill>
                <a:blip r:embed="rId586"/>
                <a:stretch>
                  <a:fillRect/>
                </a:stretch>
              </p:blipFill>
              <p:spPr>
                <a:xfrm>
                  <a:off x="7053773" y="4153387"/>
                  <a:ext cx="1346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472335" name="Freihand 472334">
                  <a:extLst>
                    <a:ext uri="{FF2B5EF4-FFF2-40B4-BE49-F238E27FC236}">
                      <a16:creationId xmlns:a16="http://schemas.microsoft.com/office/drawing/2014/main" id="{19D95B08-35F2-4054-98E1-CEB8275BEA91}"/>
                    </a:ext>
                  </a:extLst>
                </p14:cNvPr>
                <p14:cNvContentPartPr/>
                <p14:nvPr/>
              </p14:nvContentPartPr>
              <p14:xfrm>
                <a:off x="7208213" y="4128547"/>
                <a:ext cx="106560" cy="185760"/>
              </p14:xfrm>
            </p:contentPart>
          </mc:Choice>
          <mc:Fallback>
            <p:pic>
              <p:nvPicPr>
                <p:cNvPr id="472335" name="Freihand 472334">
                  <a:extLst>
                    <a:ext uri="{FF2B5EF4-FFF2-40B4-BE49-F238E27FC236}">
                      <a16:creationId xmlns:a16="http://schemas.microsoft.com/office/drawing/2014/main" id="{19D95B08-35F2-4054-98E1-CEB8275BEA91}"/>
                    </a:ext>
                  </a:extLst>
                </p:cNvPr>
                <p:cNvPicPr/>
                <p:nvPr/>
              </p:nvPicPr>
              <p:blipFill>
                <a:blip r:embed="rId588"/>
                <a:stretch>
                  <a:fillRect/>
                </a:stretch>
              </p:blipFill>
              <p:spPr>
                <a:xfrm>
                  <a:off x="7203893" y="4124227"/>
                  <a:ext cx="1152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472336" name="Freihand 472335">
                  <a:extLst>
                    <a:ext uri="{FF2B5EF4-FFF2-40B4-BE49-F238E27FC236}">
                      <a16:creationId xmlns:a16="http://schemas.microsoft.com/office/drawing/2014/main" id="{E4294751-C301-480B-96FB-DADD23B739DB}"/>
                    </a:ext>
                  </a:extLst>
                </p14:cNvPr>
                <p14:cNvContentPartPr/>
                <p14:nvPr/>
              </p14:nvContentPartPr>
              <p14:xfrm>
                <a:off x="7292813" y="4099387"/>
                <a:ext cx="360" cy="360"/>
              </p14:xfrm>
            </p:contentPart>
          </mc:Choice>
          <mc:Fallback>
            <p:pic>
              <p:nvPicPr>
                <p:cNvPr id="472336" name="Freihand 472335">
                  <a:extLst>
                    <a:ext uri="{FF2B5EF4-FFF2-40B4-BE49-F238E27FC236}">
                      <a16:creationId xmlns:a16="http://schemas.microsoft.com/office/drawing/2014/main" id="{E4294751-C301-480B-96FB-DADD23B739DB}"/>
                    </a:ext>
                  </a:extLst>
                </p:cNvPr>
                <p:cNvPicPr/>
                <p:nvPr/>
              </p:nvPicPr>
              <p:blipFill>
                <a:blip r:embed="rId253"/>
                <a:stretch>
                  <a:fillRect/>
                </a:stretch>
              </p:blipFill>
              <p:spPr>
                <a:xfrm>
                  <a:off x="7288493" y="4095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472337" name="Freihand 472336">
                  <a:extLst>
                    <a:ext uri="{FF2B5EF4-FFF2-40B4-BE49-F238E27FC236}">
                      <a16:creationId xmlns:a16="http://schemas.microsoft.com/office/drawing/2014/main" id="{46343535-4E94-430A-B882-87F0511367F3}"/>
                    </a:ext>
                  </a:extLst>
                </p14:cNvPr>
                <p14:cNvContentPartPr/>
                <p14:nvPr/>
              </p14:nvContentPartPr>
              <p14:xfrm>
                <a:off x="7290653" y="4122427"/>
                <a:ext cx="15120" cy="27360"/>
              </p14:xfrm>
            </p:contentPart>
          </mc:Choice>
          <mc:Fallback>
            <p:pic>
              <p:nvPicPr>
                <p:cNvPr id="472337" name="Freihand 472336">
                  <a:extLst>
                    <a:ext uri="{FF2B5EF4-FFF2-40B4-BE49-F238E27FC236}">
                      <a16:creationId xmlns:a16="http://schemas.microsoft.com/office/drawing/2014/main" id="{46343535-4E94-430A-B882-87F0511367F3}"/>
                    </a:ext>
                  </a:extLst>
                </p:cNvPr>
                <p:cNvPicPr/>
                <p:nvPr/>
              </p:nvPicPr>
              <p:blipFill>
                <a:blip r:embed="rId591"/>
                <a:stretch>
                  <a:fillRect/>
                </a:stretch>
              </p:blipFill>
              <p:spPr>
                <a:xfrm>
                  <a:off x="7286333" y="4118107"/>
                  <a:ext cx="237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472338" name="Freihand 472337">
                  <a:extLst>
                    <a:ext uri="{FF2B5EF4-FFF2-40B4-BE49-F238E27FC236}">
                      <a16:creationId xmlns:a16="http://schemas.microsoft.com/office/drawing/2014/main" id="{FB3FB918-69F0-4AF3-8741-D0AEF21F6602}"/>
                    </a:ext>
                  </a:extLst>
                </p14:cNvPr>
                <p14:cNvContentPartPr/>
                <p14:nvPr/>
              </p14:nvContentPartPr>
              <p14:xfrm>
                <a:off x="7306133" y="4091467"/>
                <a:ext cx="64800" cy="72720"/>
              </p14:xfrm>
            </p:contentPart>
          </mc:Choice>
          <mc:Fallback>
            <p:pic>
              <p:nvPicPr>
                <p:cNvPr id="472338" name="Freihand 472337">
                  <a:extLst>
                    <a:ext uri="{FF2B5EF4-FFF2-40B4-BE49-F238E27FC236}">
                      <a16:creationId xmlns:a16="http://schemas.microsoft.com/office/drawing/2014/main" id="{FB3FB918-69F0-4AF3-8741-D0AEF21F6602}"/>
                    </a:ext>
                  </a:extLst>
                </p:cNvPr>
                <p:cNvPicPr/>
                <p:nvPr/>
              </p:nvPicPr>
              <p:blipFill>
                <a:blip r:embed="rId593"/>
                <a:stretch>
                  <a:fillRect/>
                </a:stretch>
              </p:blipFill>
              <p:spPr>
                <a:xfrm>
                  <a:off x="7301813" y="4087147"/>
                  <a:ext cx="734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472339" name="Freihand 472338">
                  <a:extLst>
                    <a:ext uri="{FF2B5EF4-FFF2-40B4-BE49-F238E27FC236}">
                      <a16:creationId xmlns:a16="http://schemas.microsoft.com/office/drawing/2014/main" id="{7B304487-CB5D-4CB3-BA8C-728559E11822}"/>
                    </a:ext>
                  </a:extLst>
                </p14:cNvPr>
                <p14:cNvContentPartPr/>
                <p14:nvPr/>
              </p14:nvContentPartPr>
              <p14:xfrm>
                <a:off x="7310813" y="4037827"/>
                <a:ext cx="360" cy="360"/>
              </p14:xfrm>
            </p:contentPart>
          </mc:Choice>
          <mc:Fallback>
            <p:pic>
              <p:nvPicPr>
                <p:cNvPr id="472339" name="Freihand 472338">
                  <a:extLst>
                    <a:ext uri="{FF2B5EF4-FFF2-40B4-BE49-F238E27FC236}">
                      <a16:creationId xmlns:a16="http://schemas.microsoft.com/office/drawing/2014/main" id="{7B304487-CB5D-4CB3-BA8C-728559E11822}"/>
                    </a:ext>
                  </a:extLst>
                </p:cNvPr>
                <p:cNvPicPr/>
                <p:nvPr/>
              </p:nvPicPr>
              <p:blipFill>
                <a:blip r:embed="rId253"/>
                <a:stretch>
                  <a:fillRect/>
                </a:stretch>
              </p:blipFill>
              <p:spPr>
                <a:xfrm>
                  <a:off x="7306493" y="40335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472340" name="Freihand 472339">
                  <a:extLst>
                    <a:ext uri="{FF2B5EF4-FFF2-40B4-BE49-F238E27FC236}">
                      <a16:creationId xmlns:a16="http://schemas.microsoft.com/office/drawing/2014/main" id="{1E48AD56-B5A5-4A5D-A885-0C521452EDC1}"/>
                    </a:ext>
                  </a:extLst>
                </p14:cNvPr>
                <p14:cNvContentPartPr/>
                <p14:nvPr/>
              </p14:nvContentPartPr>
              <p14:xfrm>
                <a:off x="7494413" y="4131787"/>
                <a:ext cx="25200" cy="73440"/>
              </p14:xfrm>
            </p:contentPart>
          </mc:Choice>
          <mc:Fallback>
            <p:pic>
              <p:nvPicPr>
                <p:cNvPr id="472340" name="Freihand 472339">
                  <a:extLst>
                    <a:ext uri="{FF2B5EF4-FFF2-40B4-BE49-F238E27FC236}">
                      <a16:creationId xmlns:a16="http://schemas.microsoft.com/office/drawing/2014/main" id="{1E48AD56-B5A5-4A5D-A885-0C521452EDC1}"/>
                    </a:ext>
                  </a:extLst>
                </p:cNvPr>
                <p:cNvPicPr/>
                <p:nvPr/>
              </p:nvPicPr>
              <p:blipFill>
                <a:blip r:embed="rId596"/>
                <a:stretch>
                  <a:fillRect/>
                </a:stretch>
              </p:blipFill>
              <p:spPr>
                <a:xfrm>
                  <a:off x="7490093" y="4127467"/>
                  <a:ext cx="338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472341" name="Freihand 472340">
                  <a:extLst>
                    <a:ext uri="{FF2B5EF4-FFF2-40B4-BE49-F238E27FC236}">
                      <a16:creationId xmlns:a16="http://schemas.microsoft.com/office/drawing/2014/main" id="{FCE3B62C-CD92-410E-B7A7-3642D6F099AA}"/>
                    </a:ext>
                  </a:extLst>
                </p14:cNvPr>
                <p14:cNvContentPartPr/>
                <p14:nvPr/>
              </p14:nvContentPartPr>
              <p14:xfrm>
                <a:off x="7559933" y="4006507"/>
                <a:ext cx="118440" cy="150840"/>
              </p14:xfrm>
            </p:contentPart>
          </mc:Choice>
          <mc:Fallback>
            <p:pic>
              <p:nvPicPr>
                <p:cNvPr id="472341" name="Freihand 472340">
                  <a:extLst>
                    <a:ext uri="{FF2B5EF4-FFF2-40B4-BE49-F238E27FC236}">
                      <a16:creationId xmlns:a16="http://schemas.microsoft.com/office/drawing/2014/main" id="{FCE3B62C-CD92-410E-B7A7-3642D6F099AA}"/>
                    </a:ext>
                  </a:extLst>
                </p:cNvPr>
                <p:cNvPicPr/>
                <p:nvPr/>
              </p:nvPicPr>
              <p:blipFill>
                <a:blip r:embed="rId598"/>
                <a:stretch>
                  <a:fillRect/>
                </a:stretch>
              </p:blipFill>
              <p:spPr>
                <a:xfrm>
                  <a:off x="7555613" y="4002187"/>
                  <a:ext cx="1270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472342" name="Freihand 472341">
                  <a:extLst>
                    <a:ext uri="{FF2B5EF4-FFF2-40B4-BE49-F238E27FC236}">
                      <a16:creationId xmlns:a16="http://schemas.microsoft.com/office/drawing/2014/main" id="{916731E5-A39F-4F67-8EB7-0E108C1CE7C0}"/>
                    </a:ext>
                  </a:extLst>
                </p14:cNvPr>
                <p14:cNvContentPartPr/>
                <p14:nvPr/>
              </p14:nvContentPartPr>
              <p14:xfrm>
                <a:off x="7689173" y="4031707"/>
                <a:ext cx="59760" cy="86400"/>
              </p14:xfrm>
            </p:contentPart>
          </mc:Choice>
          <mc:Fallback>
            <p:pic>
              <p:nvPicPr>
                <p:cNvPr id="472342" name="Freihand 472341">
                  <a:extLst>
                    <a:ext uri="{FF2B5EF4-FFF2-40B4-BE49-F238E27FC236}">
                      <a16:creationId xmlns:a16="http://schemas.microsoft.com/office/drawing/2014/main" id="{916731E5-A39F-4F67-8EB7-0E108C1CE7C0}"/>
                    </a:ext>
                  </a:extLst>
                </p:cNvPr>
                <p:cNvPicPr/>
                <p:nvPr/>
              </p:nvPicPr>
              <p:blipFill>
                <a:blip r:embed="rId600"/>
                <a:stretch>
                  <a:fillRect/>
                </a:stretch>
              </p:blipFill>
              <p:spPr>
                <a:xfrm>
                  <a:off x="7684853" y="4027387"/>
                  <a:ext cx="684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472343" name="Freihand 472342">
                  <a:extLst>
                    <a:ext uri="{FF2B5EF4-FFF2-40B4-BE49-F238E27FC236}">
                      <a16:creationId xmlns:a16="http://schemas.microsoft.com/office/drawing/2014/main" id="{F766D6AB-D138-4B7F-A5F6-E842D441A4FB}"/>
                    </a:ext>
                  </a:extLst>
                </p14:cNvPr>
                <p14:cNvContentPartPr/>
                <p14:nvPr/>
              </p14:nvContentPartPr>
              <p14:xfrm>
                <a:off x="7771253" y="3940627"/>
                <a:ext cx="57960" cy="124920"/>
              </p14:xfrm>
            </p:contentPart>
          </mc:Choice>
          <mc:Fallback>
            <p:pic>
              <p:nvPicPr>
                <p:cNvPr id="472343" name="Freihand 472342">
                  <a:extLst>
                    <a:ext uri="{FF2B5EF4-FFF2-40B4-BE49-F238E27FC236}">
                      <a16:creationId xmlns:a16="http://schemas.microsoft.com/office/drawing/2014/main" id="{F766D6AB-D138-4B7F-A5F6-E842D441A4FB}"/>
                    </a:ext>
                  </a:extLst>
                </p:cNvPr>
                <p:cNvPicPr/>
                <p:nvPr/>
              </p:nvPicPr>
              <p:blipFill>
                <a:blip r:embed="rId602"/>
                <a:stretch>
                  <a:fillRect/>
                </a:stretch>
              </p:blipFill>
              <p:spPr>
                <a:xfrm>
                  <a:off x="7766933" y="3936307"/>
                  <a:ext cx="666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472344" name="Freihand 472343">
                  <a:extLst>
                    <a:ext uri="{FF2B5EF4-FFF2-40B4-BE49-F238E27FC236}">
                      <a16:creationId xmlns:a16="http://schemas.microsoft.com/office/drawing/2014/main" id="{54A4C87D-038D-4236-8723-2BBE4CCACAF5}"/>
                    </a:ext>
                  </a:extLst>
                </p14:cNvPr>
                <p14:cNvContentPartPr/>
                <p14:nvPr/>
              </p14:nvContentPartPr>
              <p14:xfrm>
                <a:off x="7875653" y="3988867"/>
                <a:ext cx="66600" cy="83160"/>
              </p14:xfrm>
            </p:contentPart>
          </mc:Choice>
          <mc:Fallback>
            <p:pic>
              <p:nvPicPr>
                <p:cNvPr id="472344" name="Freihand 472343">
                  <a:extLst>
                    <a:ext uri="{FF2B5EF4-FFF2-40B4-BE49-F238E27FC236}">
                      <a16:creationId xmlns:a16="http://schemas.microsoft.com/office/drawing/2014/main" id="{54A4C87D-038D-4236-8723-2BBE4CCACAF5}"/>
                    </a:ext>
                  </a:extLst>
                </p:cNvPr>
                <p:cNvPicPr/>
                <p:nvPr/>
              </p:nvPicPr>
              <p:blipFill>
                <a:blip r:embed="rId604"/>
                <a:stretch>
                  <a:fillRect/>
                </a:stretch>
              </p:blipFill>
              <p:spPr>
                <a:xfrm>
                  <a:off x="7871333" y="3984547"/>
                  <a:ext cx="752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472346" name="Freihand 472345">
                  <a:extLst>
                    <a:ext uri="{FF2B5EF4-FFF2-40B4-BE49-F238E27FC236}">
                      <a16:creationId xmlns:a16="http://schemas.microsoft.com/office/drawing/2014/main" id="{2BC10A16-6123-4AE3-8F55-C0764CBDAEF1}"/>
                    </a:ext>
                  </a:extLst>
                </p14:cNvPr>
                <p14:cNvContentPartPr/>
                <p14:nvPr/>
              </p14:nvContentPartPr>
              <p14:xfrm>
                <a:off x="7948013" y="3911107"/>
                <a:ext cx="100800" cy="115560"/>
              </p14:xfrm>
            </p:contentPart>
          </mc:Choice>
          <mc:Fallback>
            <p:pic>
              <p:nvPicPr>
                <p:cNvPr id="472346" name="Freihand 472345">
                  <a:extLst>
                    <a:ext uri="{FF2B5EF4-FFF2-40B4-BE49-F238E27FC236}">
                      <a16:creationId xmlns:a16="http://schemas.microsoft.com/office/drawing/2014/main" id="{2BC10A16-6123-4AE3-8F55-C0764CBDAEF1}"/>
                    </a:ext>
                  </a:extLst>
                </p:cNvPr>
                <p:cNvPicPr/>
                <p:nvPr/>
              </p:nvPicPr>
              <p:blipFill>
                <a:blip r:embed="rId606"/>
                <a:stretch>
                  <a:fillRect/>
                </a:stretch>
              </p:blipFill>
              <p:spPr>
                <a:xfrm>
                  <a:off x="7943693" y="3906787"/>
                  <a:ext cx="1094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472347" name="Freihand 472346">
                  <a:extLst>
                    <a:ext uri="{FF2B5EF4-FFF2-40B4-BE49-F238E27FC236}">
                      <a16:creationId xmlns:a16="http://schemas.microsoft.com/office/drawing/2014/main" id="{D59CEE44-97E9-40FC-93CD-F6337785F3C3}"/>
                    </a:ext>
                  </a:extLst>
                </p14:cNvPr>
                <p14:cNvContentPartPr/>
                <p14:nvPr/>
              </p14:nvContentPartPr>
              <p14:xfrm>
                <a:off x="8067173" y="3852427"/>
                <a:ext cx="156600" cy="204840"/>
              </p14:xfrm>
            </p:contentPart>
          </mc:Choice>
          <mc:Fallback>
            <p:pic>
              <p:nvPicPr>
                <p:cNvPr id="472347" name="Freihand 472346">
                  <a:extLst>
                    <a:ext uri="{FF2B5EF4-FFF2-40B4-BE49-F238E27FC236}">
                      <a16:creationId xmlns:a16="http://schemas.microsoft.com/office/drawing/2014/main" id="{D59CEE44-97E9-40FC-93CD-F6337785F3C3}"/>
                    </a:ext>
                  </a:extLst>
                </p:cNvPr>
                <p:cNvPicPr/>
                <p:nvPr/>
              </p:nvPicPr>
              <p:blipFill>
                <a:blip r:embed="rId608"/>
                <a:stretch>
                  <a:fillRect/>
                </a:stretch>
              </p:blipFill>
              <p:spPr>
                <a:xfrm>
                  <a:off x="8062853" y="3848107"/>
                  <a:ext cx="16524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472348" name="Freihand 472347">
                  <a:extLst>
                    <a:ext uri="{FF2B5EF4-FFF2-40B4-BE49-F238E27FC236}">
                      <a16:creationId xmlns:a16="http://schemas.microsoft.com/office/drawing/2014/main" id="{81B9C71A-CCE6-4EE3-AE2B-02D27B303378}"/>
                    </a:ext>
                  </a:extLst>
                </p14:cNvPr>
                <p14:cNvContentPartPr/>
                <p14:nvPr/>
              </p14:nvContentPartPr>
              <p14:xfrm>
                <a:off x="8215853" y="3811027"/>
                <a:ext cx="39600" cy="185040"/>
              </p14:xfrm>
            </p:contentPart>
          </mc:Choice>
          <mc:Fallback>
            <p:pic>
              <p:nvPicPr>
                <p:cNvPr id="472348" name="Freihand 472347">
                  <a:extLst>
                    <a:ext uri="{FF2B5EF4-FFF2-40B4-BE49-F238E27FC236}">
                      <a16:creationId xmlns:a16="http://schemas.microsoft.com/office/drawing/2014/main" id="{81B9C71A-CCE6-4EE3-AE2B-02D27B303378}"/>
                    </a:ext>
                  </a:extLst>
                </p:cNvPr>
                <p:cNvPicPr/>
                <p:nvPr/>
              </p:nvPicPr>
              <p:blipFill>
                <a:blip r:embed="rId610"/>
                <a:stretch>
                  <a:fillRect/>
                </a:stretch>
              </p:blipFill>
              <p:spPr>
                <a:xfrm>
                  <a:off x="8211533" y="3806707"/>
                  <a:ext cx="482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472350" name="Freihand 472349">
                  <a:extLst>
                    <a:ext uri="{FF2B5EF4-FFF2-40B4-BE49-F238E27FC236}">
                      <a16:creationId xmlns:a16="http://schemas.microsoft.com/office/drawing/2014/main" id="{541D0257-A4FB-4374-B167-D0140B6315CC}"/>
                    </a:ext>
                  </a:extLst>
                </p14:cNvPr>
                <p14:cNvContentPartPr/>
                <p14:nvPr/>
              </p14:nvContentPartPr>
              <p14:xfrm>
                <a:off x="6875933" y="4438147"/>
                <a:ext cx="269280" cy="144720"/>
              </p14:xfrm>
            </p:contentPart>
          </mc:Choice>
          <mc:Fallback>
            <p:pic>
              <p:nvPicPr>
                <p:cNvPr id="472350" name="Freihand 472349">
                  <a:extLst>
                    <a:ext uri="{FF2B5EF4-FFF2-40B4-BE49-F238E27FC236}">
                      <a16:creationId xmlns:a16="http://schemas.microsoft.com/office/drawing/2014/main" id="{541D0257-A4FB-4374-B167-D0140B6315CC}"/>
                    </a:ext>
                  </a:extLst>
                </p:cNvPr>
                <p:cNvPicPr/>
                <p:nvPr/>
              </p:nvPicPr>
              <p:blipFill>
                <a:blip r:embed="rId612"/>
                <a:stretch>
                  <a:fillRect/>
                </a:stretch>
              </p:blipFill>
              <p:spPr>
                <a:xfrm>
                  <a:off x="6871613" y="4433827"/>
                  <a:ext cx="2779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472351" name="Freihand 472350">
                  <a:extLst>
                    <a:ext uri="{FF2B5EF4-FFF2-40B4-BE49-F238E27FC236}">
                      <a16:creationId xmlns:a16="http://schemas.microsoft.com/office/drawing/2014/main" id="{B222D354-31D1-4D0D-B887-18D6581F2454}"/>
                    </a:ext>
                  </a:extLst>
                </p14:cNvPr>
                <p14:cNvContentPartPr/>
                <p14:nvPr/>
              </p14:nvContentPartPr>
              <p14:xfrm>
                <a:off x="7116053" y="4390987"/>
                <a:ext cx="20160" cy="23760"/>
              </p14:xfrm>
            </p:contentPart>
          </mc:Choice>
          <mc:Fallback>
            <p:pic>
              <p:nvPicPr>
                <p:cNvPr id="472351" name="Freihand 472350">
                  <a:extLst>
                    <a:ext uri="{FF2B5EF4-FFF2-40B4-BE49-F238E27FC236}">
                      <a16:creationId xmlns:a16="http://schemas.microsoft.com/office/drawing/2014/main" id="{B222D354-31D1-4D0D-B887-18D6581F2454}"/>
                    </a:ext>
                  </a:extLst>
                </p:cNvPr>
                <p:cNvPicPr/>
                <p:nvPr/>
              </p:nvPicPr>
              <p:blipFill>
                <a:blip r:embed="rId614"/>
                <a:stretch>
                  <a:fillRect/>
                </a:stretch>
              </p:blipFill>
              <p:spPr>
                <a:xfrm>
                  <a:off x="7111733" y="4386667"/>
                  <a:ext cx="288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472352" name="Freihand 472351">
                  <a:extLst>
                    <a:ext uri="{FF2B5EF4-FFF2-40B4-BE49-F238E27FC236}">
                      <a16:creationId xmlns:a16="http://schemas.microsoft.com/office/drawing/2014/main" id="{2A1FE2AF-B217-4D50-95AE-709B741E2FB9}"/>
                    </a:ext>
                  </a:extLst>
                </p14:cNvPr>
                <p14:cNvContentPartPr/>
                <p14:nvPr/>
              </p14:nvContentPartPr>
              <p14:xfrm>
                <a:off x="7192373" y="4360747"/>
                <a:ext cx="75600" cy="120960"/>
              </p14:xfrm>
            </p:contentPart>
          </mc:Choice>
          <mc:Fallback>
            <p:pic>
              <p:nvPicPr>
                <p:cNvPr id="472352" name="Freihand 472351">
                  <a:extLst>
                    <a:ext uri="{FF2B5EF4-FFF2-40B4-BE49-F238E27FC236}">
                      <a16:creationId xmlns:a16="http://schemas.microsoft.com/office/drawing/2014/main" id="{2A1FE2AF-B217-4D50-95AE-709B741E2FB9}"/>
                    </a:ext>
                  </a:extLst>
                </p:cNvPr>
                <p:cNvPicPr/>
                <p:nvPr/>
              </p:nvPicPr>
              <p:blipFill>
                <a:blip r:embed="rId616"/>
                <a:stretch>
                  <a:fillRect/>
                </a:stretch>
              </p:blipFill>
              <p:spPr>
                <a:xfrm>
                  <a:off x="7188053" y="4356427"/>
                  <a:ext cx="842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472353" name="Freihand 472352">
                  <a:extLst>
                    <a:ext uri="{FF2B5EF4-FFF2-40B4-BE49-F238E27FC236}">
                      <a16:creationId xmlns:a16="http://schemas.microsoft.com/office/drawing/2014/main" id="{D0A994D3-6677-4884-A579-8440B52FACA2}"/>
                    </a:ext>
                  </a:extLst>
                </p14:cNvPr>
                <p14:cNvContentPartPr/>
                <p14:nvPr/>
              </p14:nvContentPartPr>
              <p14:xfrm>
                <a:off x="7376333" y="4328347"/>
                <a:ext cx="224640" cy="133920"/>
              </p14:xfrm>
            </p:contentPart>
          </mc:Choice>
          <mc:Fallback>
            <p:pic>
              <p:nvPicPr>
                <p:cNvPr id="472353" name="Freihand 472352">
                  <a:extLst>
                    <a:ext uri="{FF2B5EF4-FFF2-40B4-BE49-F238E27FC236}">
                      <a16:creationId xmlns:a16="http://schemas.microsoft.com/office/drawing/2014/main" id="{D0A994D3-6677-4884-A579-8440B52FACA2}"/>
                    </a:ext>
                  </a:extLst>
                </p:cNvPr>
                <p:cNvPicPr/>
                <p:nvPr/>
              </p:nvPicPr>
              <p:blipFill>
                <a:blip r:embed="rId618"/>
                <a:stretch>
                  <a:fillRect/>
                </a:stretch>
              </p:blipFill>
              <p:spPr>
                <a:xfrm>
                  <a:off x="7372013" y="4324027"/>
                  <a:ext cx="2332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472354" name="Freihand 472353">
                  <a:extLst>
                    <a:ext uri="{FF2B5EF4-FFF2-40B4-BE49-F238E27FC236}">
                      <a16:creationId xmlns:a16="http://schemas.microsoft.com/office/drawing/2014/main" id="{8879DC07-0C03-4921-84A1-809B45AC189B}"/>
                    </a:ext>
                  </a:extLst>
                </p14:cNvPr>
                <p14:cNvContentPartPr/>
                <p14:nvPr/>
              </p14:nvContentPartPr>
              <p14:xfrm>
                <a:off x="7545893" y="4262827"/>
                <a:ext cx="360" cy="360"/>
              </p14:xfrm>
            </p:contentPart>
          </mc:Choice>
          <mc:Fallback>
            <p:pic>
              <p:nvPicPr>
                <p:cNvPr id="472354" name="Freihand 472353">
                  <a:extLst>
                    <a:ext uri="{FF2B5EF4-FFF2-40B4-BE49-F238E27FC236}">
                      <a16:creationId xmlns:a16="http://schemas.microsoft.com/office/drawing/2014/main" id="{8879DC07-0C03-4921-84A1-809B45AC189B}"/>
                    </a:ext>
                  </a:extLst>
                </p:cNvPr>
                <p:cNvPicPr/>
                <p:nvPr/>
              </p:nvPicPr>
              <p:blipFill>
                <a:blip r:embed="rId253"/>
                <a:stretch>
                  <a:fillRect/>
                </a:stretch>
              </p:blipFill>
              <p:spPr>
                <a:xfrm>
                  <a:off x="7541573" y="42585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472356" name="Freihand 472355">
                  <a:extLst>
                    <a:ext uri="{FF2B5EF4-FFF2-40B4-BE49-F238E27FC236}">
                      <a16:creationId xmlns:a16="http://schemas.microsoft.com/office/drawing/2014/main" id="{A3A36C8D-B847-447A-80B3-608AD1C07ACF}"/>
                    </a:ext>
                  </a:extLst>
                </p14:cNvPr>
                <p14:cNvContentPartPr/>
                <p14:nvPr/>
              </p14:nvContentPartPr>
              <p14:xfrm>
                <a:off x="7665053" y="4340587"/>
                <a:ext cx="9000" cy="18720"/>
              </p14:xfrm>
            </p:contentPart>
          </mc:Choice>
          <mc:Fallback>
            <p:pic>
              <p:nvPicPr>
                <p:cNvPr id="472356" name="Freihand 472355">
                  <a:extLst>
                    <a:ext uri="{FF2B5EF4-FFF2-40B4-BE49-F238E27FC236}">
                      <a16:creationId xmlns:a16="http://schemas.microsoft.com/office/drawing/2014/main" id="{A3A36C8D-B847-447A-80B3-608AD1C07ACF}"/>
                    </a:ext>
                  </a:extLst>
                </p:cNvPr>
                <p:cNvPicPr/>
                <p:nvPr/>
              </p:nvPicPr>
              <p:blipFill>
                <a:blip r:embed="rId621"/>
                <a:stretch>
                  <a:fillRect/>
                </a:stretch>
              </p:blipFill>
              <p:spPr>
                <a:xfrm>
                  <a:off x="7660733" y="4336267"/>
                  <a:ext cx="176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472357" name="Freihand 472356">
                  <a:extLst>
                    <a:ext uri="{FF2B5EF4-FFF2-40B4-BE49-F238E27FC236}">
                      <a16:creationId xmlns:a16="http://schemas.microsoft.com/office/drawing/2014/main" id="{99BA7113-96C8-44F7-963D-8C15FE32B9ED}"/>
                    </a:ext>
                  </a:extLst>
                </p14:cNvPr>
                <p14:cNvContentPartPr/>
                <p14:nvPr/>
              </p14:nvContentPartPr>
              <p14:xfrm>
                <a:off x="7703933" y="4200907"/>
                <a:ext cx="95400" cy="149400"/>
              </p14:xfrm>
            </p:contentPart>
          </mc:Choice>
          <mc:Fallback>
            <p:pic>
              <p:nvPicPr>
                <p:cNvPr id="472357" name="Freihand 472356">
                  <a:extLst>
                    <a:ext uri="{FF2B5EF4-FFF2-40B4-BE49-F238E27FC236}">
                      <a16:creationId xmlns:a16="http://schemas.microsoft.com/office/drawing/2014/main" id="{99BA7113-96C8-44F7-963D-8C15FE32B9ED}"/>
                    </a:ext>
                  </a:extLst>
                </p:cNvPr>
                <p:cNvPicPr/>
                <p:nvPr/>
              </p:nvPicPr>
              <p:blipFill>
                <a:blip r:embed="rId623"/>
                <a:stretch>
                  <a:fillRect/>
                </a:stretch>
              </p:blipFill>
              <p:spPr>
                <a:xfrm>
                  <a:off x="7699613" y="4196587"/>
                  <a:ext cx="1040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472358" name="Freihand 472357">
                  <a:extLst>
                    <a:ext uri="{FF2B5EF4-FFF2-40B4-BE49-F238E27FC236}">
                      <a16:creationId xmlns:a16="http://schemas.microsoft.com/office/drawing/2014/main" id="{18344B30-8EBC-44C9-8E78-7403A4F3676D}"/>
                    </a:ext>
                  </a:extLst>
                </p14:cNvPr>
                <p14:cNvContentPartPr/>
                <p14:nvPr/>
              </p14:nvContentPartPr>
              <p14:xfrm>
                <a:off x="7801133" y="4162747"/>
                <a:ext cx="64800" cy="149400"/>
              </p14:xfrm>
            </p:contentPart>
          </mc:Choice>
          <mc:Fallback>
            <p:pic>
              <p:nvPicPr>
                <p:cNvPr id="472358" name="Freihand 472357">
                  <a:extLst>
                    <a:ext uri="{FF2B5EF4-FFF2-40B4-BE49-F238E27FC236}">
                      <a16:creationId xmlns:a16="http://schemas.microsoft.com/office/drawing/2014/main" id="{18344B30-8EBC-44C9-8E78-7403A4F3676D}"/>
                    </a:ext>
                  </a:extLst>
                </p:cNvPr>
                <p:cNvPicPr/>
                <p:nvPr/>
              </p:nvPicPr>
              <p:blipFill>
                <a:blip r:embed="rId625"/>
                <a:stretch>
                  <a:fillRect/>
                </a:stretch>
              </p:blipFill>
              <p:spPr>
                <a:xfrm>
                  <a:off x="7796813" y="4158427"/>
                  <a:ext cx="734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472359" name="Freihand 472358">
                  <a:extLst>
                    <a:ext uri="{FF2B5EF4-FFF2-40B4-BE49-F238E27FC236}">
                      <a16:creationId xmlns:a16="http://schemas.microsoft.com/office/drawing/2014/main" id="{71B8636F-61B9-4568-8B02-EA2C4050C52E}"/>
                    </a:ext>
                  </a:extLst>
                </p14:cNvPr>
                <p14:cNvContentPartPr/>
                <p14:nvPr/>
              </p14:nvContentPartPr>
              <p14:xfrm>
                <a:off x="7915973" y="4137187"/>
                <a:ext cx="77040" cy="124200"/>
              </p14:xfrm>
            </p:contentPart>
          </mc:Choice>
          <mc:Fallback>
            <p:pic>
              <p:nvPicPr>
                <p:cNvPr id="472359" name="Freihand 472358">
                  <a:extLst>
                    <a:ext uri="{FF2B5EF4-FFF2-40B4-BE49-F238E27FC236}">
                      <a16:creationId xmlns:a16="http://schemas.microsoft.com/office/drawing/2014/main" id="{71B8636F-61B9-4568-8B02-EA2C4050C52E}"/>
                    </a:ext>
                  </a:extLst>
                </p:cNvPr>
                <p:cNvPicPr/>
                <p:nvPr/>
              </p:nvPicPr>
              <p:blipFill>
                <a:blip r:embed="rId627"/>
                <a:stretch>
                  <a:fillRect/>
                </a:stretch>
              </p:blipFill>
              <p:spPr>
                <a:xfrm>
                  <a:off x="7911653" y="4132867"/>
                  <a:ext cx="856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472360" name="Freihand 472359">
                  <a:extLst>
                    <a:ext uri="{FF2B5EF4-FFF2-40B4-BE49-F238E27FC236}">
                      <a16:creationId xmlns:a16="http://schemas.microsoft.com/office/drawing/2014/main" id="{0424857A-D2BF-4BC1-9382-39D3FB47C331}"/>
                    </a:ext>
                  </a:extLst>
                </p14:cNvPr>
                <p14:cNvContentPartPr/>
                <p14:nvPr/>
              </p14:nvContentPartPr>
              <p14:xfrm>
                <a:off x="7997693" y="4155907"/>
                <a:ext cx="137880" cy="77400"/>
              </p14:xfrm>
            </p:contentPart>
          </mc:Choice>
          <mc:Fallback>
            <p:pic>
              <p:nvPicPr>
                <p:cNvPr id="472360" name="Freihand 472359">
                  <a:extLst>
                    <a:ext uri="{FF2B5EF4-FFF2-40B4-BE49-F238E27FC236}">
                      <a16:creationId xmlns:a16="http://schemas.microsoft.com/office/drawing/2014/main" id="{0424857A-D2BF-4BC1-9382-39D3FB47C331}"/>
                    </a:ext>
                  </a:extLst>
                </p:cNvPr>
                <p:cNvPicPr/>
                <p:nvPr/>
              </p:nvPicPr>
              <p:blipFill>
                <a:blip r:embed="rId629"/>
                <a:stretch>
                  <a:fillRect/>
                </a:stretch>
              </p:blipFill>
              <p:spPr>
                <a:xfrm>
                  <a:off x="7993373" y="4151587"/>
                  <a:ext cx="1465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472361" name="Freihand 472360">
                  <a:extLst>
                    <a:ext uri="{FF2B5EF4-FFF2-40B4-BE49-F238E27FC236}">
                      <a16:creationId xmlns:a16="http://schemas.microsoft.com/office/drawing/2014/main" id="{6B75EA08-EE7A-4F76-867D-34E13B9438D6}"/>
                    </a:ext>
                  </a:extLst>
                </p14:cNvPr>
                <p14:cNvContentPartPr/>
                <p14:nvPr/>
              </p14:nvContentPartPr>
              <p14:xfrm>
                <a:off x="8108213" y="4094347"/>
                <a:ext cx="5400" cy="9000"/>
              </p14:xfrm>
            </p:contentPart>
          </mc:Choice>
          <mc:Fallback>
            <p:pic>
              <p:nvPicPr>
                <p:cNvPr id="472361" name="Freihand 472360">
                  <a:extLst>
                    <a:ext uri="{FF2B5EF4-FFF2-40B4-BE49-F238E27FC236}">
                      <a16:creationId xmlns:a16="http://schemas.microsoft.com/office/drawing/2014/main" id="{6B75EA08-EE7A-4F76-867D-34E13B9438D6}"/>
                    </a:ext>
                  </a:extLst>
                </p:cNvPr>
                <p:cNvPicPr/>
                <p:nvPr/>
              </p:nvPicPr>
              <p:blipFill>
                <a:blip r:embed="rId330"/>
                <a:stretch>
                  <a:fillRect/>
                </a:stretch>
              </p:blipFill>
              <p:spPr>
                <a:xfrm>
                  <a:off x="8103893" y="4090027"/>
                  <a:ext cx="140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472362" name="Freihand 472361">
                  <a:extLst>
                    <a:ext uri="{FF2B5EF4-FFF2-40B4-BE49-F238E27FC236}">
                      <a16:creationId xmlns:a16="http://schemas.microsoft.com/office/drawing/2014/main" id="{C05A8668-5E85-44A0-BA5E-6CA634EF4E87}"/>
                    </a:ext>
                  </a:extLst>
                </p14:cNvPr>
                <p14:cNvContentPartPr/>
                <p14:nvPr/>
              </p14:nvContentPartPr>
              <p14:xfrm>
                <a:off x="8163293" y="4072027"/>
                <a:ext cx="28440" cy="99360"/>
              </p14:xfrm>
            </p:contentPart>
          </mc:Choice>
          <mc:Fallback>
            <p:pic>
              <p:nvPicPr>
                <p:cNvPr id="472362" name="Freihand 472361">
                  <a:extLst>
                    <a:ext uri="{FF2B5EF4-FFF2-40B4-BE49-F238E27FC236}">
                      <a16:creationId xmlns:a16="http://schemas.microsoft.com/office/drawing/2014/main" id="{C05A8668-5E85-44A0-BA5E-6CA634EF4E87}"/>
                    </a:ext>
                  </a:extLst>
                </p:cNvPr>
                <p:cNvPicPr/>
                <p:nvPr/>
              </p:nvPicPr>
              <p:blipFill>
                <a:blip r:embed="rId632"/>
                <a:stretch>
                  <a:fillRect/>
                </a:stretch>
              </p:blipFill>
              <p:spPr>
                <a:xfrm>
                  <a:off x="8158973" y="4067707"/>
                  <a:ext cx="370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472363" name="Freihand 472362">
                  <a:extLst>
                    <a:ext uri="{FF2B5EF4-FFF2-40B4-BE49-F238E27FC236}">
                      <a16:creationId xmlns:a16="http://schemas.microsoft.com/office/drawing/2014/main" id="{DC416ACB-0227-46AE-9FC9-D29188D2BC6B}"/>
                    </a:ext>
                  </a:extLst>
                </p14:cNvPr>
                <p14:cNvContentPartPr/>
                <p14:nvPr/>
              </p14:nvContentPartPr>
              <p14:xfrm>
                <a:off x="8216573" y="4059787"/>
                <a:ext cx="64800" cy="162360"/>
              </p14:xfrm>
            </p:contentPart>
          </mc:Choice>
          <mc:Fallback>
            <p:pic>
              <p:nvPicPr>
                <p:cNvPr id="472363" name="Freihand 472362">
                  <a:extLst>
                    <a:ext uri="{FF2B5EF4-FFF2-40B4-BE49-F238E27FC236}">
                      <a16:creationId xmlns:a16="http://schemas.microsoft.com/office/drawing/2014/main" id="{DC416ACB-0227-46AE-9FC9-D29188D2BC6B}"/>
                    </a:ext>
                  </a:extLst>
                </p:cNvPr>
                <p:cNvPicPr/>
                <p:nvPr/>
              </p:nvPicPr>
              <p:blipFill>
                <a:blip r:embed="rId634"/>
                <a:stretch>
                  <a:fillRect/>
                </a:stretch>
              </p:blipFill>
              <p:spPr>
                <a:xfrm>
                  <a:off x="8212253" y="4055467"/>
                  <a:ext cx="734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472364" name="Freihand 472363">
                  <a:extLst>
                    <a:ext uri="{FF2B5EF4-FFF2-40B4-BE49-F238E27FC236}">
                      <a16:creationId xmlns:a16="http://schemas.microsoft.com/office/drawing/2014/main" id="{E5B896F9-F7D2-43DE-84EB-D6D4EBEC7629}"/>
                    </a:ext>
                  </a:extLst>
                </p14:cNvPr>
                <p14:cNvContentPartPr/>
                <p14:nvPr/>
              </p14:nvContentPartPr>
              <p14:xfrm>
                <a:off x="8272013" y="3960787"/>
                <a:ext cx="87480" cy="127800"/>
              </p14:xfrm>
            </p:contentPart>
          </mc:Choice>
          <mc:Fallback>
            <p:pic>
              <p:nvPicPr>
                <p:cNvPr id="472364" name="Freihand 472363">
                  <a:extLst>
                    <a:ext uri="{FF2B5EF4-FFF2-40B4-BE49-F238E27FC236}">
                      <a16:creationId xmlns:a16="http://schemas.microsoft.com/office/drawing/2014/main" id="{E5B896F9-F7D2-43DE-84EB-D6D4EBEC7629}"/>
                    </a:ext>
                  </a:extLst>
                </p:cNvPr>
                <p:cNvPicPr/>
                <p:nvPr/>
              </p:nvPicPr>
              <p:blipFill>
                <a:blip r:embed="rId636"/>
                <a:stretch>
                  <a:fillRect/>
                </a:stretch>
              </p:blipFill>
              <p:spPr>
                <a:xfrm>
                  <a:off x="8267693" y="3956467"/>
                  <a:ext cx="961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472365" name="Freihand 472364">
                  <a:extLst>
                    <a:ext uri="{FF2B5EF4-FFF2-40B4-BE49-F238E27FC236}">
                      <a16:creationId xmlns:a16="http://schemas.microsoft.com/office/drawing/2014/main" id="{0D3B4F33-B599-4802-95CE-2AFAFE762800}"/>
                    </a:ext>
                  </a:extLst>
                </p14:cNvPr>
                <p14:cNvContentPartPr/>
                <p14:nvPr/>
              </p14:nvContentPartPr>
              <p14:xfrm>
                <a:off x="8344373" y="4052587"/>
                <a:ext cx="54000" cy="21960"/>
              </p14:xfrm>
            </p:contentPart>
          </mc:Choice>
          <mc:Fallback>
            <p:pic>
              <p:nvPicPr>
                <p:cNvPr id="472365" name="Freihand 472364">
                  <a:extLst>
                    <a:ext uri="{FF2B5EF4-FFF2-40B4-BE49-F238E27FC236}">
                      <a16:creationId xmlns:a16="http://schemas.microsoft.com/office/drawing/2014/main" id="{0D3B4F33-B599-4802-95CE-2AFAFE762800}"/>
                    </a:ext>
                  </a:extLst>
                </p:cNvPr>
                <p:cNvPicPr/>
                <p:nvPr/>
              </p:nvPicPr>
              <p:blipFill>
                <a:blip r:embed="rId638"/>
                <a:stretch>
                  <a:fillRect/>
                </a:stretch>
              </p:blipFill>
              <p:spPr>
                <a:xfrm>
                  <a:off x="8340053" y="4048267"/>
                  <a:ext cx="626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472366" name="Freihand 472365">
                  <a:extLst>
                    <a:ext uri="{FF2B5EF4-FFF2-40B4-BE49-F238E27FC236}">
                      <a16:creationId xmlns:a16="http://schemas.microsoft.com/office/drawing/2014/main" id="{098E8978-17A1-4180-8FF6-BE876F545F99}"/>
                    </a:ext>
                  </a:extLst>
                </p14:cNvPr>
                <p14:cNvContentPartPr/>
                <p14:nvPr/>
              </p14:nvContentPartPr>
              <p14:xfrm>
                <a:off x="8396933" y="3877627"/>
                <a:ext cx="159120" cy="181800"/>
              </p14:xfrm>
            </p:contentPart>
          </mc:Choice>
          <mc:Fallback>
            <p:pic>
              <p:nvPicPr>
                <p:cNvPr id="472366" name="Freihand 472365">
                  <a:extLst>
                    <a:ext uri="{FF2B5EF4-FFF2-40B4-BE49-F238E27FC236}">
                      <a16:creationId xmlns:a16="http://schemas.microsoft.com/office/drawing/2014/main" id="{098E8978-17A1-4180-8FF6-BE876F545F99}"/>
                    </a:ext>
                  </a:extLst>
                </p:cNvPr>
                <p:cNvPicPr/>
                <p:nvPr/>
              </p:nvPicPr>
              <p:blipFill>
                <a:blip r:embed="rId640"/>
                <a:stretch>
                  <a:fillRect/>
                </a:stretch>
              </p:blipFill>
              <p:spPr>
                <a:xfrm>
                  <a:off x="8392613" y="3873307"/>
                  <a:ext cx="1677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472367" name="Freihand 472366">
                  <a:extLst>
                    <a:ext uri="{FF2B5EF4-FFF2-40B4-BE49-F238E27FC236}">
                      <a16:creationId xmlns:a16="http://schemas.microsoft.com/office/drawing/2014/main" id="{600AC3C9-3F55-4A35-B94F-1868BA2A96C1}"/>
                    </a:ext>
                  </a:extLst>
                </p14:cNvPr>
                <p14:cNvContentPartPr/>
                <p14:nvPr/>
              </p14:nvContentPartPr>
              <p14:xfrm>
                <a:off x="8457413" y="3886267"/>
                <a:ext cx="360" cy="360"/>
              </p14:xfrm>
            </p:contentPart>
          </mc:Choice>
          <mc:Fallback>
            <p:pic>
              <p:nvPicPr>
                <p:cNvPr id="472367" name="Freihand 472366">
                  <a:extLst>
                    <a:ext uri="{FF2B5EF4-FFF2-40B4-BE49-F238E27FC236}">
                      <a16:creationId xmlns:a16="http://schemas.microsoft.com/office/drawing/2014/main" id="{600AC3C9-3F55-4A35-B94F-1868BA2A96C1}"/>
                    </a:ext>
                  </a:extLst>
                </p:cNvPr>
                <p:cNvPicPr/>
                <p:nvPr/>
              </p:nvPicPr>
              <p:blipFill>
                <a:blip r:embed="rId253"/>
                <a:stretch>
                  <a:fillRect/>
                </a:stretch>
              </p:blipFill>
              <p:spPr>
                <a:xfrm>
                  <a:off x="8453093" y="38819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472369" name="Freihand 472368">
                  <a:extLst>
                    <a:ext uri="{FF2B5EF4-FFF2-40B4-BE49-F238E27FC236}">
                      <a16:creationId xmlns:a16="http://schemas.microsoft.com/office/drawing/2014/main" id="{8E0DD9D9-7B2C-41E2-830A-DF0925909FA9}"/>
                    </a:ext>
                  </a:extLst>
                </p14:cNvPr>
                <p14:cNvContentPartPr/>
                <p14:nvPr/>
              </p14:nvContentPartPr>
              <p14:xfrm>
                <a:off x="8636693" y="3919747"/>
                <a:ext cx="99360" cy="86760"/>
              </p14:xfrm>
            </p:contentPart>
          </mc:Choice>
          <mc:Fallback>
            <p:pic>
              <p:nvPicPr>
                <p:cNvPr id="472369" name="Freihand 472368">
                  <a:extLst>
                    <a:ext uri="{FF2B5EF4-FFF2-40B4-BE49-F238E27FC236}">
                      <a16:creationId xmlns:a16="http://schemas.microsoft.com/office/drawing/2014/main" id="{8E0DD9D9-7B2C-41E2-830A-DF0925909FA9}"/>
                    </a:ext>
                  </a:extLst>
                </p:cNvPr>
                <p:cNvPicPr/>
                <p:nvPr/>
              </p:nvPicPr>
              <p:blipFill>
                <a:blip r:embed="rId643"/>
                <a:stretch>
                  <a:fillRect/>
                </a:stretch>
              </p:blipFill>
              <p:spPr>
                <a:xfrm>
                  <a:off x="8632373" y="3915427"/>
                  <a:ext cx="1080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472370" name="Freihand 472369">
                  <a:extLst>
                    <a:ext uri="{FF2B5EF4-FFF2-40B4-BE49-F238E27FC236}">
                      <a16:creationId xmlns:a16="http://schemas.microsoft.com/office/drawing/2014/main" id="{044150CA-C4B0-4778-A6B9-9497AC336BE2}"/>
                    </a:ext>
                  </a:extLst>
                </p14:cNvPr>
                <p14:cNvContentPartPr/>
                <p14:nvPr/>
              </p14:nvContentPartPr>
              <p14:xfrm>
                <a:off x="8740013" y="3812467"/>
                <a:ext cx="72720" cy="157320"/>
              </p14:xfrm>
            </p:contentPart>
          </mc:Choice>
          <mc:Fallback>
            <p:pic>
              <p:nvPicPr>
                <p:cNvPr id="472370" name="Freihand 472369">
                  <a:extLst>
                    <a:ext uri="{FF2B5EF4-FFF2-40B4-BE49-F238E27FC236}">
                      <a16:creationId xmlns:a16="http://schemas.microsoft.com/office/drawing/2014/main" id="{044150CA-C4B0-4778-A6B9-9497AC336BE2}"/>
                    </a:ext>
                  </a:extLst>
                </p:cNvPr>
                <p:cNvPicPr/>
                <p:nvPr/>
              </p:nvPicPr>
              <p:blipFill>
                <a:blip r:embed="rId645"/>
                <a:stretch>
                  <a:fillRect/>
                </a:stretch>
              </p:blipFill>
              <p:spPr>
                <a:xfrm>
                  <a:off x="8735693" y="3808147"/>
                  <a:ext cx="813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472371" name="Freihand 472370">
                  <a:extLst>
                    <a:ext uri="{FF2B5EF4-FFF2-40B4-BE49-F238E27FC236}">
                      <a16:creationId xmlns:a16="http://schemas.microsoft.com/office/drawing/2014/main" id="{41A582B9-42C5-45CE-BEFA-13321B70145F}"/>
                    </a:ext>
                  </a:extLst>
                </p14:cNvPr>
                <p14:cNvContentPartPr/>
                <p14:nvPr/>
              </p14:nvContentPartPr>
              <p14:xfrm>
                <a:off x="8774573" y="3958627"/>
                <a:ext cx="45360" cy="7560"/>
              </p14:xfrm>
            </p:contentPart>
          </mc:Choice>
          <mc:Fallback>
            <p:pic>
              <p:nvPicPr>
                <p:cNvPr id="472371" name="Freihand 472370">
                  <a:extLst>
                    <a:ext uri="{FF2B5EF4-FFF2-40B4-BE49-F238E27FC236}">
                      <a16:creationId xmlns:a16="http://schemas.microsoft.com/office/drawing/2014/main" id="{41A582B9-42C5-45CE-BEFA-13321B70145F}"/>
                    </a:ext>
                  </a:extLst>
                </p:cNvPr>
                <p:cNvPicPr/>
                <p:nvPr/>
              </p:nvPicPr>
              <p:blipFill>
                <a:blip r:embed="rId647"/>
                <a:stretch>
                  <a:fillRect/>
                </a:stretch>
              </p:blipFill>
              <p:spPr>
                <a:xfrm>
                  <a:off x="8769893" y="3954307"/>
                  <a:ext cx="540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472372" name="Freihand 472371">
                  <a:extLst>
                    <a:ext uri="{FF2B5EF4-FFF2-40B4-BE49-F238E27FC236}">
                      <a16:creationId xmlns:a16="http://schemas.microsoft.com/office/drawing/2014/main" id="{706C0419-77BA-4CDB-A8CC-D320DA45B5C5}"/>
                    </a:ext>
                  </a:extLst>
                </p14:cNvPr>
                <p14:cNvContentPartPr/>
                <p14:nvPr/>
              </p14:nvContentPartPr>
              <p14:xfrm>
                <a:off x="8839733" y="3822187"/>
                <a:ext cx="137520" cy="144360"/>
              </p14:xfrm>
            </p:contentPart>
          </mc:Choice>
          <mc:Fallback>
            <p:pic>
              <p:nvPicPr>
                <p:cNvPr id="472372" name="Freihand 472371">
                  <a:extLst>
                    <a:ext uri="{FF2B5EF4-FFF2-40B4-BE49-F238E27FC236}">
                      <a16:creationId xmlns:a16="http://schemas.microsoft.com/office/drawing/2014/main" id="{706C0419-77BA-4CDB-A8CC-D320DA45B5C5}"/>
                    </a:ext>
                  </a:extLst>
                </p:cNvPr>
                <p:cNvPicPr/>
                <p:nvPr/>
              </p:nvPicPr>
              <p:blipFill>
                <a:blip r:embed="rId649"/>
                <a:stretch>
                  <a:fillRect/>
                </a:stretch>
              </p:blipFill>
              <p:spPr>
                <a:xfrm>
                  <a:off x="8835413" y="3817867"/>
                  <a:ext cx="1461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472373" name="Freihand 472372">
                  <a:extLst>
                    <a:ext uri="{FF2B5EF4-FFF2-40B4-BE49-F238E27FC236}">
                      <a16:creationId xmlns:a16="http://schemas.microsoft.com/office/drawing/2014/main" id="{FAD4BB31-9DAB-4905-8268-4B81D7076894}"/>
                    </a:ext>
                  </a:extLst>
                </p14:cNvPr>
                <p14:cNvContentPartPr/>
                <p14:nvPr/>
              </p14:nvContentPartPr>
              <p14:xfrm>
                <a:off x="8976173" y="3844147"/>
                <a:ext cx="88200" cy="105480"/>
              </p14:xfrm>
            </p:contentPart>
          </mc:Choice>
          <mc:Fallback>
            <p:pic>
              <p:nvPicPr>
                <p:cNvPr id="472373" name="Freihand 472372">
                  <a:extLst>
                    <a:ext uri="{FF2B5EF4-FFF2-40B4-BE49-F238E27FC236}">
                      <a16:creationId xmlns:a16="http://schemas.microsoft.com/office/drawing/2014/main" id="{FAD4BB31-9DAB-4905-8268-4B81D7076894}"/>
                    </a:ext>
                  </a:extLst>
                </p:cNvPr>
                <p:cNvPicPr/>
                <p:nvPr/>
              </p:nvPicPr>
              <p:blipFill>
                <a:blip r:embed="rId651"/>
                <a:stretch>
                  <a:fillRect/>
                </a:stretch>
              </p:blipFill>
              <p:spPr>
                <a:xfrm>
                  <a:off x="8971853" y="3839827"/>
                  <a:ext cx="968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472374" name="Freihand 472373">
                  <a:extLst>
                    <a:ext uri="{FF2B5EF4-FFF2-40B4-BE49-F238E27FC236}">
                      <a16:creationId xmlns:a16="http://schemas.microsoft.com/office/drawing/2014/main" id="{A81083C5-C392-4D57-A05C-A421C16A94F7}"/>
                    </a:ext>
                  </a:extLst>
                </p14:cNvPr>
                <p14:cNvContentPartPr/>
                <p14:nvPr/>
              </p14:nvContentPartPr>
              <p14:xfrm>
                <a:off x="9046373" y="3793747"/>
                <a:ext cx="97200" cy="131760"/>
              </p14:xfrm>
            </p:contentPart>
          </mc:Choice>
          <mc:Fallback>
            <p:pic>
              <p:nvPicPr>
                <p:cNvPr id="472374" name="Freihand 472373">
                  <a:extLst>
                    <a:ext uri="{FF2B5EF4-FFF2-40B4-BE49-F238E27FC236}">
                      <a16:creationId xmlns:a16="http://schemas.microsoft.com/office/drawing/2014/main" id="{A81083C5-C392-4D57-A05C-A421C16A94F7}"/>
                    </a:ext>
                  </a:extLst>
                </p:cNvPr>
                <p:cNvPicPr/>
                <p:nvPr/>
              </p:nvPicPr>
              <p:blipFill>
                <a:blip r:embed="rId653"/>
                <a:stretch>
                  <a:fillRect/>
                </a:stretch>
              </p:blipFill>
              <p:spPr>
                <a:xfrm>
                  <a:off x="9042053" y="3789427"/>
                  <a:ext cx="1058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472375" name="Freihand 472374">
                  <a:extLst>
                    <a:ext uri="{FF2B5EF4-FFF2-40B4-BE49-F238E27FC236}">
                      <a16:creationId xmlns:a16="http://schemas.microsoft.com/office/drawing/2014/main" id="{0BE76810-807C-4DBD-A223-7AA5366B8DD4}"/>
                    </a:ext>
                  </a:extLst>
                </p14:cNvPr>
                <p14:cNvContentPartPr/>
                <p14:nvPr/>
              </p14:nvContentPartPr>
              <p14:xfrm>
                <a:off x="7642013" y="4486027"/>
                <a:ext cx="144360" cy="122760"/>
              </p14:xfrm>
            </p:contentPart>
          </mc:Choice>
          <mc:Fallback>
            <p:pic>
              <p:nvPicPr>
                <p:cNvPr id="472375" name="Freihand 472374">
                  <a:extLst>
                    <a:ext uri="{FF2B5EF4-FFF2-40B4-BE49-F238E27FC236}">
                      <a16:creationId xmlns:a16="http://schemas.microsoft.com/office/drawing/2014/main" id="{0BE76810-807C-4DBD-A223-7AA5366B8DD4}"/>
                    </a:ext>
                  </a:extLst>
                </p:cNvPr>
                <p:cNvPicPr/>
                <p:nvPr/>
              </p:nvPicPr>
              <p:blipFill>
                <a:blip r:embed="rId655"/>
                <a:stretch>
                  <a:fillRect/>
                </a:stretch>
              </p:blipFill>
              <p:spPr>
                <a:xfrm>
                  <a:off x="7637693" y="4481707"/>
                  <a:ext cx="1530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472376" name="Freihand 472375">
                  <a:extLst>
                    <a:ext uri="{FF2B5EF4-FFF2-40B4-BE49-F238E27FC236}">
                      <a16:creationId xmlns:a16="http://schemas.microsoft.com/office/drawing/2014/main" id="{5198E531-07FD-4F8C-980B-6C042B7CB6A3}"/>
                    </a:ext>
                  </a:extLst>
                </p14:cNvPr>
                <p14:cNvContentPartPr/>
                <p14:nvPr/>
              </p14:nvContentPartPr>
              <p14:xfrm>
                <a:off x="7808693" y="4385587"/>
                <a:ext cx="213480" cy="153720"/>
              </p14:xfrm>
            </p:contentPart>
          </mc:Choice>
          <mc:Fallback>
            <p:pic>
              <p:nvPicPr>
                <p:cNvPr id="472376" name="Freihand 472375">
                  <a:extLst>
                    <a:ext uri="{FF2B5EF4-FFF2-40B4-BE49-F238E27FC236}">
                      <a16:creationId xmlns:a16="http://schemas.microsoft.com/office/drawing/2014/main" id="{5198E531-07FD-4F8C-980B-6C042B7CB6A3}"/>
                    </a:ext>
                  </a:extLst>
                </p:cNvPr>
                <p:cNvPicPr/>
                <p:nvPr/>
              </p:nvPicPr>
              <p:blipFill>
                <a:blip r:embed="rId657"/>
                <a:stretch>
                  <a:fillRect/>
                </a:stretch>
              </p:blipFill>
              <p:spPr>
                <a:xfrm>
                  <a:off x="7804373" y="4381267"/>
                  <a:ext cx="2221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472377" name="Freihand 472376">
                  <a:extLst>
                    <a:ext uri="{FF2B5EF4-FFF2-40B4-BE49-F238E27FC236}">
                      <a16:creationId xmlns:a16="http://schemas.microsoft.com/office/drawing/2014/main" id="{17A25430-99AC-433F-999A-60F73184155A}"/>
                    </a:ext>
                  </a:extLst>
                </p14:cNvPr>
                <p14:cNvContentPartPr/>
                <p14:nvPr/>
              </p14:nvContentPartPr>
              <p14:xfrm>
                <a:off x="8027213" y="4362907"/>
                <a:ext cx="106920" cy="113400"/>
              </p14:xfrm>
            </p:contentPart>
          </mc:Choice>
          <mc:Fallback>
            <p:pic>
              <p:nvPicPr>
                <p:cNvPr id="472377" name="Freihand 472376">
                  <a:extLst>
                    <a:ext uri="{FF2B5EF4-FFF2-40B4-BE49-F238E27FC236}">
                      <a16:creationId xmlns:a16="http://schemas.microsoft.com/office/drawing/2014/main" id="{17A25430-99AC-433F-999A-60F73184155A}"/>
                    </a:ext>
                  </a:extLst>
                </p:cNvPr>
                <p:cNvPicPr/>
                <p:nvPr/>
              </p:nvPicPr>
              <p:blipFill>
                <a:blip r:embed="rId659"/>
                <a:stretch>
                  <a:fillRect/>
                </a:stretch>
              </p:blipFill>
              <p:spPr>
                <a:xfrm>
                  <a:off x="8022893" y="4358587"/>
                  <a:ext cx="1155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472378" name="Freihand 472377">
                  <a:extLst>
                    <a:ext uri="{FF2B5EF4-FFF2-40B4-BE49-F238E27FC236}">
                      <a16:creationId xmlns:a16="http://schemas.microsoft.com/office/drawing/2014/main" id="{A1C07B7A-355F-4166-9698-635048241A4D}"/>
                    </a:ext>
                  </a:extLst>
                </p14:cNvPr>
                <p14:cNvContentPartPr/>
                <p14:nvPr/>
              </p14:nvContentPartPr>
              <p14:xfrm>
                <a:off x="8070413" y="4334827"/>
                <a:ext cx="118440" cy="95760"/>
              </p14:xfrm>
            </p:contentPart>
          </mc:Choice>
          <mc:Fallback>
            <p:pic>
              <p:nvPicPr>
                <p:cNvPr id="472378" name="Freihand 472377">
                  <a:extLst>
                    <a:ext uri="{FF2B5EF4-FFF2-40B4-BE49-F238E27FC236}">
                      <a16:creationId xmlns:a16="http://schemas.microsoft.com/office/drawing/2014/main" id="{A1C07B7A-355F-4166-9698-635048241A4D}"/>
                    </a:ext>
                  </a:extLst>
                </p:cNvPr>
                <p:cNvPicPr/>
                <p:nvPr/>
              </p:nvPicPr>
              <p:blipFill>
                <a:blip r:embed="rId661"/>
                <a:stretch>
                  <a:fillRect/>
                </a:stretch>
              </p:blipFill>
              <p:spPr>
                <a:xfrm>
                  <a:off x="8066093" y="4330507"/>
                  <a:ext cx="1270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472379" name="Freihand 472378">
                  <a:extLst>
                    <a:ext uri="{FF2B5EF4-FFF2-40B4-BE49-F238E27FC236}">
                      <a16:creationId xmlns:a16="http://schemas.microsoft.com/office/drawing/2014/main" id="{C3088E84-D5CF-4579-B9D2-CD6A6E8DAC9B}"/>
                    </a:ext>
                  </a:extLst>
                </p14:cNvPr>
                <p14:cNvContentPartPr/>
                <p14:nvPr/>
              </p14:nvContentPartPr>
              <p14:xfrm>
                <a:off x="8183093" y="4182187"/>
                <a:ext cx="200880" cy="168840"/>
              </p14:xfrm>
            </p:contentPart>
          </mc:Choice>
          <mc:Fallback>
            <p:pic>
              <p:nvPicPr>
                <p:cNvPr id="472379" name="Freihand 472378">
                  <a:extLst>
                    <a:ext uri="{FF2B5EF4-FFF2-40B4-BE49-F238E27FC236}">
                      <a16:creationId xmlns:a16="http://schemas.microsoft.com/office/drawing/2014/main" id="{C3088E84-D5CF-4579-B9D2-CD6A6E8DAC9B}"/>
                    </a:ext>
                  </a:extLst>
                </p:cNvPr>
                <p:cNvPicPr/>
                <p:nvPr/>
              </p:nvPicPr>
              <p:blipFill>
                <a:blip r:embed="rId663"/>
                <a:stretch>
                  <a:fillRect/>
                </a:stretch>
              </p:blipFill>
              <p:spPr>
                <a:xfrm>
                  <a:off x="8178773" y="4177867"/>
                  <a:ext cx="2095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472380" name="Freihand 472379">
                  <a:extLst>
                    <a:ext uri="{FF2B5EF4-FFF2-40B4-BE49-F238E27FC236}">
                      <a16:creationId xmlns:a16="http://schemas.microsoft.com/office/drawing/2014/main" id="{B34F440E-738E-4104-9173-E746EFDB5348}"/>
                    </a:ext>
                  </a:extLst>
                </p14:cNvPr>
                <p14:cNvContentPartPr/>
                <p14:nvPr/>
              </p14:nvContentPartPr>
              <p14:xfrm>
                <a:off x="8148533" y="4228627"/>
                <a:ext cx="360" cy="360"/>
              </p14:xfrm>
            </p:contentPart>
          </mc:Choice>
          <mc:Fallback>
            <p:pic>
              <p:nvPicPr>
                <p:cNvPr id="472380" name="Freihand 472379">
                  <a:extLst>
                    <a:ext uri="{FF2B5EF4-FFF2-40B4-BE49-F238E27FC236}">
                      <a16:creationId xmlns:a16="http://schemas.microsoft.com/office/drawing/2014/main" id="{B34F440E-738E-4104-9173-E746EFDB5348}"/>
                    </a:ext>
                  </a:extLst>
                </p:cNvPr>
                <p:cNvPicPr/>
                <p:nvPr/>
              </p:nvPicPr>
              <p:blipFill>
                <a:blip r:embed="rId253"/>
                <a:stretch>
                  <a:fillRect/>
                </a:stretch>
              </p:blipFill>
              <p:spPr>
                <a:xfrm>
                  <a:off x="8144213" y="4224307"/>
                  <a:ext cx="9000" cy="9000"/>
                </a:xfrm>
                <a:prstGeom prst="rect">
                  <a:avLst/>
                </a:prstGeom>
              </p:spPr>
            </p:pic>
          </mc:Fallback>
        </mc:AlternateContent>
      </p:grpSp>
    </p:spTree>
    <p:extLst>
      <p:ext uri="{BB962C8B-B14F-4D97-AF65-F5344CB8AC3E}">
        <p14:creationId xmlns:p14="http://schemas.microsoft.com/office/powerpoint/2010/main" val="17129724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2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2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8" grpId="0"/>
      <p:bldP spid="472069" grpId="0"/>
      <p:bldP spid="472070" grpId="0"/>
      <p:bldP spid="47207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376517" y="2269"/>
            <a:ext cx="9744120" cy="616457"/>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Entwicklung des Alters der Medianwählerin in Deutschland</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215991" y="6073377"/>
            <a:ext cx="8194398" cy="530015"/>
          </a:xfrm>
          <a:prstGeom prst="rect">
            <a:avLst/>
          </a:prstGeom>
        </p:spPr>
        <p:txBody>
          <a:bodyPr wrap="square">
            <a:noAutofit/>
          </a:bodyPr>
          <a:lstStyle/>
          <a:p>
            <a:r>
              <a:rPr lang="de-DE" sz="1400" dirty="0">
                <a:latin typeface="Times New Roman" panose="02020603050405020304" pitchFamily="18" charset="0"/>
                <a:cs typeface="Times New Roman" panose="02020603050405020304" pitchFamily="18" charset="0"/>
              </a:rPr>
              <a:t>Quelle: </a:t>
            </a:r>
            <a:r>
              <a:rPr lang="de-DE" sz="1400">
                <a:latin typeface="Times New Roman" panose="02020603050405020304" pitchFamily="18" charset="0"/>
                <a:cs typeface="Times New Roman" panose="02020603050405020304" pitchFamily="18" charset="0"/>
              </a:rPr>
              <a:t>Statistisches Bundesamt</a:t>
            </a:r>
            <a:endParaRPr lang="de-DE" sz="1400" dirty="0">
              <a:latin typeface="Times New Roman" panose="02020603050405020304" pitchFamily="18" charset="0"/>
              <a:cs typeface="Times New Roman" panose="02020603050405020304" pitchFamily="18" charset="0"/>
            </a:endParaRPr>
          </a:p>
        </p:txBody>
      </p:sp>
      <p:pic>
        <p:nvPicPr>
          <p:cNvPr id="2" name="Grafik 1">
            <a:extLst>
              <a:ext uri="{FF2B5EF4-FFF2-40B4-BE49-F238E27FC236}">
                <a16:creationId xmlns:a16="http://schemas.microsoft.com/office/drawing/2014/main" id="{8CC75393-22BD-40B6-B271-D167A2E12C92}"/>
              </a:ext>
            </a:extLst>
          </p:cNvPr>
          <p:cNvPicPr>
            <a:picLocks noChangeAspect="1"/>
          </p:cNvPicPr>
          <p:nvPr/>
        </p:nvPicPr>
        <p:blipFill>
          <a:blip r:embed="rId3"/>
          <a:stretch>
            <a:fillRect/>
          </a:stretch>
        </p:blipFill>
        <p:spPr>
          <a:xfrm>
            <a:off x="215992" y="681427"/>
            <a:ext cx="8332786" cy="5391950"/>
          </a:xfrm>
          <a:prstGeom prst="rect">
            <a:avLst/>
          </a:prstGeom>
        </p:spPr>
      </p:pic>
      <p:sp>
        <p:nvSpPr>
          <p:cNvPr id="5" name="Rechteck 4">
            <a:extLst>
              <a:ext uri="{FF2B5EF4-FFF2-40B4-BE49-F238E27FC236}">
                <a16:creationId xmlns:a16="http://schemas.microsoft.com/office/drawing/2014/main" id="{E6097A0F-7536-4F63-B33E-B8F4CE6BC43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4" name="Freihand 3">
                <a:extLst>
                  <a:ext uri="{FF2B5EF4-FFF2-40B4-BE49-F238E27FC236}">
                    <a16:creationId xmlns:a16="http://schemas.microsoft.com/office/drawing/2014/main" id="{FE03E1D0-98F9-434C-8642-66DF2CF8179D}"/>
                  </a:ext>
                </a:extLst>
              </p14:cNvPr>
              <p14:cNvContentPartPr/>
              <p14:nvPr/>
            </p14:nvContentPartPr>
            <p14:xfrm>
              <a:off x="5910413" y="457987"/>
              <a:ext cx="2756520" cy="98280"/>
            </p14:xfrm>
          </p:contentPart>
        </mc:Choice>
        <mc:Fallback>
          <p:pic>
            <p:nvPicPr>
              <p:cNvPr id="4" name="Freihand 3">
                <a:extLst>
                  <a:ext uri="{FF2B5EF4-FFF2-40B4-BE49-F238E27FC236}">
                    <a16:creationId xmlns:a16="http://schemas.microsoft.com/office/drawing/2014/main" id="{FE03E1D0-98F9-434C-8642-66DF2CF8179D}"/>
                  </a:ext>
                </a:extLst>
              </p:cNvPr>
              <p:cNvPicPr/>
              <p:nvPr/>
            </p:nvPicPr>
            <p:blipFill>
              <a:blip r:embed="rId5"/>
              <a:stretch>
                <a:fillRect/>
              </a:stretch>
            </p:blipFill>
            <p:spPr>
              <a:xfrm>
                <a:off x="5906093" y="453667"/>
                <a:ext cx="2765160" cy="106920"/>
              </a:xfrm>
              <a:prstGeom prst="rect">
                <a:avLst/>
              </a:prstGeom>
            </p:spPr>
          </p:pic>
        </mc:Fallback>
      </mc:AlternateContent>
    </p:spTree>
    <p:extLst>
      <p:ext uri="{BB962C8B-B14F-4D97-AF65-F5344CB8AC3E}">
        <p14:creationId xmlns:p14="http://schemas.microsoft.com/office/powerpoint/2010/main" val="96962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ChangeArrowheads="1"/>
          </p:cNvSpPr>
          <p:nvPr/>
        </p:nvSpPr>
        <p:spPr bwMode="auto">
          <a:xfrm>
            <a:off x="3455910" y="249988"/>
            <a:ext cx="6648209" cy="417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100" b="1" dirty="0">
                <a:solidFill>
                  <a:srgbClr val="000000"/>
                </a:solidFill>
                <a:latin typeface="Sparkasse Rg" pitchFamily="34" charset="0"/>
              </a:rPr>
              <a:t>Wirtschaftswachstum und Konjunkturzyklus</a:t>
            </a:r>
          </a:p>
        </p:txBody>
      </p:sp>
      <p:sp>
        <p:nvSpPr>
          <p:cNvPr id="113668" name="Text Box 3"/>
          <p:cNvSpPr txBox="1">
            <a:spLocks noChangeArrowheads="1"/>
          </p:cNvSpPr>
          <p:nvPr/>
        </p:nvSpPr>
        <p:spPr bwMode="auto">
          <a:xfrm>
            <a:off x="194319" y="249988"/>
            <a:ext cx="10388082" cy="5084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Messgröße für das Wirtschaftswachstum und die Bewegung im </a:t>
            </a:r>
          </a:p>
          <a:p>
            <a:pPr eaLnBrk="1" hangingPunct="1">
              <a:buClrTx/>
              <a:buFontTx/>
              <a:buNone/>
            </a:pPr>
            <a:r>
              <a:rPr lang="de-DE" sz="2400" dirty="0">
                <a:solidFill>
                  <a:srgbClr val="000000"/>
                </a:solidFill>
              </a:rPr>
              <a:t>Konjunkturzyklus ist die Veränderung des </a:t>
            </a:r>
            <a:r>
              <a:rPr lang="de-DE" sz="2400" b="1" dirty="0">
                <a:solidFill>
                  <a:srgbClr val="000000"/>
                </a:solidFill>
              </a:rPr>
              <a:t>realen Bruttoinlandsprodukts</a:t>
            </a:r>
          </a:p>
          <a:p>
            <a:pPr eaLnBrk="1" hangingPunct="1">
              <a:buClrTx/>
              <a:buFontTx/>
              <a:buNone/>
            </a:pPr>
            <a:r>
              <a:rPr lang="de-DE" sz="2400" dirty="0">
                <a:solidFill>
                  <a:srgbClr val="000000"/>
                </a:solidFill>
              </a:rPr>
              <a:t>im Zeitverlauf.</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Der Konjunkturzyklus beschreibt dabei die Schwankung der </a:t>
            </a:r>
          </a:p>
          <a:p>
            <a:pPr eaLnBrk="1" hangingPunct="1">
              <a:buClrTx/>
              <a:buFontTx/>
              <a:buNone/>
            </a:pPr>
            <a:r>
              <a:rPr lang="de-DE" sz="2400" dirty="0">
                <a:solidFill>
                  <a:srgbClr val="000000"/>
                </a:solidFill>
              </a:rPr>
              <a:t>gesamtwirtschaftlichen Produktion um einen langfristigen Wachstumstrend.</a:t>
            </a:r>
          </a:p>
          <a:p>
            <a:pPr eaLnBrk="1" hangingPunct="1">
              <a:buClrTx/>
              <a:buFontTx/>
              <a:buNone/>
            </a:pPr>
            <a:endParaRPr lang="de-DE" sz="2400" dirty="0">
              <a:solidFill>
                <a:srgbClr val="000000"/>
              </a:solidFill>
            </a:endParaRPr>
          </a:p>
        </p:txBody>
      </p:sp>
      <p:sp>
        <p:nvSpPr>
          <p:cNvPr id="6" name="Rechteck 5">
            <a:extLst>
              <a:ext uri="{FF2B5EF4-FFF2-40B4-BE49-F238E27FC236}">
                <a16:creationId xmlns:a16="http://schemas.microsoft.com/office/drawing/2014/main" id="{9143AEBF-FC4A-41AD-B622-66AC8DD33F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5689569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1"/>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Allgemeiner Konjunkturzyklus</a:t>
            </a:r>
          </a:p>
        </p:txBody>
      </p:sp>
      <p:cxnSp>
        <p:nvCxnSpPr>
          <p:cNvPr id="3" name="Gerade Verbindung mit Pfeil 2">
            <a:extLst>
              <a:ext uri="{FF2B5EF4-FFF2-40B4-BE49-F238E27FC236}">
                <a16:creationId xmlns:a16="http://schemas.microsoft.com/office/drawing/2014/main" id="{61DA8E8B-7569-4BBF-8169-74EE80988E0E}"/>
              </a:ext>
            </a:extLst>
          </p:cNvPr>
          <p:cNvCxnSpPr>
            <a:cxnSpLocks/>
          </p:cNvCxnSpPr>
          <p:nvPr/>
        </p:nvCxnSpPr>
        <p:spPr>
          <a:xfrm flipV="1">
            <a:off x="434493" y="925550"/>
            <a:ext cx="0" cy="5006899"/>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8432A3A4-D5A9-41BA-AAA9-D68D7B43D629}"/>
              </a:ext>
            </a:extLst>
          </p:cNvPr>
          <p:cNvCxnSpPr>
            <a:cxnSpLocks/>
          </p:cNvCxnSpPr>
          <p:nvPr/>
        </p:nvCxnSpPr>
        <p:spPr>
          <a:xfrm flipV="1">
            <a:off x="111109" y="5538237"/>
            <a:ext cx="8445062" cy="1135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Freihandform: Form 8">
            <a:extLst>
              <a:ext uri="{FF2B5EF4-FFF2-40B4-BE49-F238E27FC236}">
                <a16:creationId xmlns:a16="http://schemas.microsoft.com/office/drawing/2014/main" id="{2161B6EE-D55A-468C-9B6A-7CC28FB05C23}"/>
              </a:ext>
            </a:extLst>
          </p:cNvPr>
          <p:cNvSpPr/>
          <p:nvPr/>
        </p:nvSpPr>
        <p:spPr>
          <a:xfrm>
            <a:off x="879103" y="2241755"/>
            <a:ext cx="7846142" cy="2713703"/>
          </a:xfrm>
          <a:custGeom>
            <a:avLst/>
            <a:gdLst>
              <a:gd name="connsiteX0" fmla="*/ 0 w 7226709"/>
              <a:gd name="connsiteY0" fmla="*/ 2713703 h 2713703"/>
              <a:gd name="connsiteX1" fmla="*/ 4306529 w 7226709"/>
              <a:gd name="connsiteY1" fmla="*/ 1253613 h 2713703"/>
              <a:gd name="connsiteX2" fmla="*/ 7226709 w 7226709"/>
              <a:gd name="connsiteY2" fmla="*/ 0 h 2713703"/>
            </a:gdLst>
            <a:ahLst/>
            <a:cxnLst>
              <a:cxn ang="0">
                <a:pos x="connsiteX0" y="connsiteY0"/>
              </a:cxn>
              <a:cxn ang="0">
                <a:pos x="connsiteX1" y="connsiteY1"/>
              </a:cxn>
              <a:cxn ang="0">
                <a:pos x="connsiteX2" y="connsiteY2"/>
              </a:cxn>
            </a:cxnLst>
            <a:rect l="l" t="t" r="r" b="b"/>
            <a:pathLst>
              <a:path w="7226709" h="2713703">
                <a:moveTo>
                  <a:pt x="0" y="2713703"/>
                </a:moveTo>
                <a:cubicBezTo>
                  <a:pt x="1551039" y="2209800"/>
                  <a:pt x="3102078" y="1705897"/>
                  <a:pt x="4306529" y="1253613"/>
                </a:cubicBezTo>
                <a:cubicBezTo>
                  <a:pt x="5510981" y="801329"/>
                  <a:pt x="6368845" y="400664"/>
                  <a:pt x="72267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ihandform: Form 10">
            <a:extLst>
              <a:ext uri="{FF2B5EF4-FFF2-40B4-BE49-F238E27FC236}">
                <a16:creationId xmlns:a16="http://schemas.microsoft.com/office/drawing/2014/main" id="{2CC28C69-9060-44ED-80BF-107CA28A9A31}"/>
              </a:ext>
            </a:extLst>
          </p:cNvPr>
          <p:cNvSpPr/>
          <p:nvPr/>
        </p:nvSpPr>
        <p:spPr>
          <a:xfrm>
            <a:off x="1000893" y="1917290"/>
            <a:ext cx="7399887" cy="3465870"/>
          </a:xfrm>
          <a:custGeom>
            <a:avLst/>
            <a:gdLst>
              <a:gd name="connsiteX0" fmla="*/ 0 w 7182464"/>
              <a:gd name="connsiteY0" fmla="*/ 2905433 h 2905433"/>
              <a:gd name="connsiteX1" fmla="*/ 1371600 w 7182464"/>
              <a:gd name="connsiteY1" fmla="*/ 1032387 h 2905433"/>
              <a:gd name="connsiteX2" fmla="*/ 3775587 w 7182464"/>
              <a:gd name="connsiteY2" fmla="*/ 1666568 h 2905433"/>
              <a:gd name="connsiteX3" fmla="*/ 6002593 w 7182464"/>
              <a:gd name="connsiteY3" fmla="*/ 2020529 h 2905433"/>
              <a:gd name="connsiteX4" fmla="*/ 7182464 w 7182464"/>
              <a:gd name="connsiteY4" fmla="*/ 0 h 290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2464" h="2905433">
                <a:moveTo>
                  <a:pt x="0" y="2905433"/>
                </a:moveTo>
                <a:cubicBezTo>
                  <a:pt x="371168" y="2072148"/>
                  <a:pt x="742336" y="1238864"/>
                  <a:pt x="1371600" y="1032387"/>
                </a:cubicBezTo>
                <a:cubicBezTo>
                  <a:pt x="2000864" y="825910"/>
                  <a:pt x="3003755" y="1501878"/>
                  <a:pt x="3775587" y="1666568"/>
                </a:cubicBezTo>
                <a:cubicBezTo>
                  <a:pt x="4547419" y="1831258"/>
                  <a:pt x="5434780" y="2298290"/>
                  <a:pt x="6002593" y="2020529"/>
                </a:cubicBezTo>
                <a:cubicBezTo>
                  <a:pt x="6570406" y="1742768"/>
                  <a:pt x="6876435" y="871384"/>
                  <a:pt x="718246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F1707DED-0474-4FC4-BF00-F43A34275868}"/>
              </a:ext>
            </a:extLst>
          </p:cNvPr>
          <p:cNvSpPr txBox="1"/>
          <p:nvPr/>
        </p:nvSpPr>
        <p:spPr>
          <a:xfrm>
            <a:off x="7981684" y="5652564"/>
            <a:ext cx="651269" cy="461665"/>
          </a:xfrm>
          <a:prstGeom prst="rect">
            <a:avLst/>
          </a:prstGeom>
          <a:noFill/>
        </p:spPr>
        <p:txBody>
          <a:bodyPr wrap="none" rtlCol="0">
            <a:spAutoFit/>
          </a:bodyPr>
          <a:lstStyle/>
          <a:p>
            <a:r>
              <a:rPr lang="de-DE" sz="2400" dirty="0"/>
              <a:t>Zeit</a:t>
            </a:r>
          </a:p>
        </p:txBody>
      </p:sp>
      <p:sp>
        <p:nvSpPr>
          <p:cNvPr id="17" name="Textfeld 16">
            <a:extLst>
              <a:ext uri="{FF2B5EF4-FFF2-40B4-BE49-F238E27FC236}">
                <a16:creationId xmlns:a16="http://schemas.microsoft.com/office/drawing/2014/main" id="{F55D6EEB-5F70-4415-B7FF-47C8B53E7681}"/>
              </a:ext>
            </a:extLst>
          </p:cNvPr>
          <p:cNvSpPr txBox="1"/>
          <p:nvPr/>
        </p:nvSpPr>
        <p:spPr>
          <a:xfrm rot="16200000">
            <a:off x="-475615" y="1537775"/>
            <a:ext cx="1463286" cy="461665"/>
          </a:xfrm>
          <a:prstGeom prst="rect">
            <a:avLst/>
          </a:prstGeom>
          <a:noFill/>
        </p:spPr>
        <p:txBody>
          <a:bodyPr wrap="none" rtlCol="0">
            <a:spAutoFit/>
          </a:bodyPr>
          <a:lstStyle/>
          <a:p>
            <a:r>
              <a:rPr lang="de-DE" sz="2400" dirty="0"/>
              <a:t>Reales BIP</a:t>
            </a:r>
          </a:p>
        </p:txBody>
      </p:sp>
      <p:sp>
        <p:nvSpPr>
          <p:cNvPr id="14" name="Textfeld 13">
            <a:extLst>
              <a:ext uri="{FF2B5EF4-FFF2-40B4-BE49-F238E27FC236}">
                <a16:creationId xmlns:a16="http://schemas.microsoft.com/office/drawing/2014/main" id="{F7F25198-4E91-470D-8F85-D4ABA4DDFBE3}"/>
              </a:ext>
            </a:extLst>
          </p:cNvPr>
          <p:cNvSpPr txBox="1"/>
          <p:nvPr/>
        </p:nvSpPr>
        <p:spPr>
          <a:xfrm>
            <a:off x="467478" y="5734370"/>
            <a:ext cx="1332609" cy="369332"/>
          </a:xfrm>
          <a:prstGeom prst="rect">
            <a:avLst/>
          </a:prstGeom>
          <a:noFill/>
        </p:spPr>
        <p:txBody>
          <a:bodyPr wrap="none" rtlCol="0">
            <a:spAutoFit/>
          </a:bodyPr>
          <a:lstStyle/>
          <a:p>
            <a:r>
              <a:rPr lang="de-DE" dirty="0"/>
              <a:t>Aufschwung</a:t>
            </a:r>
          </a:p>
        </p:txBody>
      </p:sp>
      <p:sp>
        <p:nvSpPr>
          <p:cNvPr id="19" name="Textfeld 18">
            <a:extLst>
              <a:ext uri="{FF2B5EF4-FFF2-40B4-BE49-F238E27FC236}">
                <a16:creationId xmlns:a16="http://schemas.microsoft.com/office/drawing/2014/main" id="{9725D671-3D82-4E24-9826-38544209292F}"/>
              </a:ext>
            </a:extLst>
          </p:cNvPr>
          <p:cNvSpPr txBox="1"/>
          <p:nvPr/>
        </p:nvSpPr>
        <p:spPr>
          <a:xfrm>
            <a:off x="2203571" y="5714822"/>
            <a:ext cx="737702" cy="369332"/>
          </a:xfrm>
          <a:prstGeom prst="rect">
            <a:avLst/>
          </a:prstGeom>
          <a:noFill/>
        </p:spPr>
        <p:txBody>
          <a:bodyPr wrap="none" rtlCol="0">
            <a:spAutoFit/>
          </a:bodyPr>
          <a:lstStyle/>
          <a:p>
            <a:pPr algn="ctr"/>
            <a:r>
              <a:rPr lang="de-DE" dirty="0"/>
              <a:t>Boom</a:t>
            </a:r>
          </a:p>
        </p:txBody>
      </p:sp>
      <p:sp>
        <p:nvSpPr>
          <p:cNvPr id="20" name="Textfeld 19">
            <a:extLst>
              <a:ext uri="{FF2B5EF4-FFF2-40B4-BE49-F238E27FC236}">
                <a16:creationId xmlns:a16="http://schemas.microsoft.com/office/drawing/2014/main" id="{5B5B26A3-A445-4C30-9AA3-6C8429BA1BAC}"/>
              </a:ext>
            </a:extLst>
          </p:cNvPr>
          <p:cNvSpPr txBox="1"/>
          <p:nvPr/>
        </p:nvSpPr>
        <p:spPr>
          <a:xfrm>
            <a:off x="3595022" y="5722595"/>
            <a:ext cx="1263936" cy="369332"/>
          </a:xfrm>
          <a:prstGeom prst="rect">
            <a:avLst/>
          </a:prstGeom>
          <a:noFill/>
        </p:spPr>
        <p:txBody>
          <a:bodyPr wrap="none" rtlCol="0">
            <a:spAutoFit/>
          </a:bodyPr>
          <a:lstStyle/>
          <a:p>
            <a:pPr algn="ctr"/>
            <a:r>
              <a:rPr lang="de-DE" dirty="0"/>
              <a:t>Abschwung</a:t>
            </a:r>
          </a:p>
        </p:txBody>
      </p:sp>
      <p:sp>
        <p:nvSpPr>
          <p:cNvPr id="21" name="Textfeld 20">
            <a:extLst>
              <a:ext uri="{FF2B5EF4-FFF2-40B4-BE49-F238E27FC236}">
                <a16:creationId xmlns:a16="http://schemas.microsoft.com/office/drawing/2014/main" id="{3965B6B7-71B8-4109-8D6F-09360A1691CC}"/>
              </a:ext>
            </a:extLst>
          </p:cNvPr>
          <p:cNvSpPr txBox="1"/>
          <p:nvPr/>
        </p:nvSpPr>
        <p:spPr>
          <a:xfrm>
            <a:off x="6224806" y="5744897"/>
            <a:ext cx="639534" cy="369332"/>
          </a:xfrm>
          <a:prstGeom prst="rect">
            <a:avLst/>
          </a:prstGeom>
          <a:noFill/>
        </p:spPr>
        <p:txBody>
          <a:bodyPr wrap="none" rtlCol="0">
            <a:spAutoFit/>
          </a:bodyPr>
          <a:lstStyle/>
          <a:p>
            <a:pPr algn="ctr"/>
            <a:r>
              <a:rPr lang="de-DE" dirty="0"/>
              <a:t>Krise</a:t>
            </a:r>
          </a:p>
        </p:txBody>
      </p:sp>
      <p:cxnSp>
        <p:nvCxnSpPr>
          <p:cNvPr id="16" name="Gerader Verbinder 15">
            <a:extLst>
              <a:ext uri="{FF2B5EF4-FFF2-40B4-BE49-F238E27FC236}">
                <a16:creationId xmlns:a16="http://schemas.microsoft.com/office/drawing/2014/main" id="{13AB4FBE-CF02-4621-BB04-F7FC71350BA7}"/>
              </a:ext>
            </a:extLst>
          </p:cNvPr>
          <p:cNvCxnSpPr>
            <a:cxnSpLocks/>
          </p:cNvCxnSpPr>
          <p:nvPr/>
        </p:nvCxnSpPr>
        <p:spPr>
          <a:xfrm>
            <a:off x="1852496" y="2846439"/>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576DF315-D762-4A42-8766-7C4E3E8305BA}"/>
              </a:ext>
            </a:extLst>
          </p:cNvPr>
          <p:cNvCxnSpPr>
            <a:cxnSpLocks/>
          </p:cNvCxnSpPr>
          <p:nvPr/>
        </p:nvCxnSpPr>
        <p:spPr>
          <a:xfrm>
            <a:off x="3273257" y="2807115"/>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151BE2C0-A385-4932-85E0-F67525950819}"/>
              </a:ext>
            </a:extLst>
          </p:cNvPr>
          <p:cNvCxnSpPr>
            <a:cxnSpLocks/>
          </p:cNvCxnSpPr>
          <p:nvPr/>
        </p:nvCxnSpPr>
        <p:spPr>
          <a:xfrm>
            <a:off x="5446187" y="2723542"/>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F2C0F40F-E512-4C2D-88B5-930113BC0353}"/>
              </a:ext>
            </a:extLst>
          </p:cNvPr>
          <p:cNvCxnSpPr>
            <a:cxnSpLocks/>
          </p:cNvCxnSpPr>
          <p:nvPr/>
        </p:nvCxnSpPr>
        <p:spPr>
          <a:xfrm>
            <a:off x="7692858" y="2610471"/>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74317FCB-5FE9-4493-BE06-2DC59BD9DBC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161763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1"/>
          <p:cNvSpPr>
            <a:spLocks noChangeArrowheads="1"/>
          </p:cNvSpPr>
          <p:nvPr/>
        </p:nvSpPr>
        <p:spPr bwMode="auto">
          <a:xfrm>
            <a:off x="4164013" y="57863"/>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Konjunkturzyklen-Beschreibung</a:t>
            </a:r>
          </a:p>
        </p:txBody>
      </p:sp>
      <p:sp>
        <p:nvSpPr>
          <p:cNvPr id="115716" name="Text Box 2"/>
          <p:cNvSpPr txBox="1">
            <a:spLocks noChangeArrowheads="1"/>
          </p:cNvSpPr>
          <p:nvPr/>
        </p:nvSpPr>
        <p:spPr bwMode="auto">
          <a:xfrm>
            <a:off x="238912" y="393248"/>
            <a:ext cx="9109075" cy="1317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Aufschwung:	Anstieg der Produktion; Auftragseingänge</a:t>
            </a:r>
          </a:p>
          <a:p>
            <a:pPr eaLnBrk="1" hangingPunct="1"/>
            <a:r>
              <a:rPr lang="de-DE" sz="2400" dirty="0">
                <a:solidFill>
                  <a:srgbClr val="000000"/>
                </a:solidFill>
              </a:rPr>
              <a:t>					höhere Auslastung der Produktionskapazitäten;</a:t>
            </a:r>
          </a:p>
          <a:p>
            <a:pPr eaLnBrk="1" hangingPunct="1"/>
            <a:r>
              <a:rPr lang="de-DE" sz="2400" dirty="0">
                <a:solidFill>
                  <a:srgbClr val="000000"/>
                </a:solidFill>
              </a:rPr>
              <a:t>					sinkende Arbeitslosigkeit; moderat steigende Preise</a:t>
            </a:r>
          </a:p>
          <a:p>
            <a:pPr eaLnBrk="1" hangingPunct="1"/>
            <a:endParaRPr lang="de-DE" sz="2400" dirty="0">
              <a:solidFill>
                <a:srgbClr val="000000"/>
              </a:solidFill>
            </a:endParaRPr>
          </a:p>
        </p:txBody>
      </p:sp>
      <p:sp>
        <p:nvSpPr>
          <p:cNvPr id="6" name="Text Box 2"/>
          <p:cNvSpPr txBox="1">
            <a:spLocks noChangeArrowheads="1"/>
          </p:cNvSpPr>
          <p:nvPr/>
        </p:nvSpPr>
        <p:spPr bwMode="auto">
          <a:xfrm>
            <a:off x="238913" y="1710310"/>
            <a:ext cx="9109075" cy="1617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Boom:			Voll- bzw. Überauslastung der Produktionskapazitäten;</a:t>
            </a:r>
          </a:p>
          <a:p>
            <a:pPr eaLnBrk="1" hangingPunct="1"/>
            <a:r>
              <a:rPr lang="de-DE" sz="2400" dirty="0">
                <a:solidFill>
                  <a:srgbClr val="000000"/>
                </a:solidFill>
              </a:rPr>
              <a:t>					Aufbau von Überstunden; steigende Löhne und </a:t>
            </a:r>
          </a:p>
          <a:p>
            <a:pPr eaLnBrk="1" hangingPunct="1"/>
            <a:r>
              <a:rPr lang="de-DE" sz="2400" dirty="0">
                <a:solidFill>
                  <a:srgbClr val="000000"/>
                </a:solidFill>
              </a:rPr>
              <a:t>					Preise; Anfang von Stagnation, da die Nachfrage nicht </a:t>
            </a:r>
          </a:p>
          <a:p>
            <a:pPr eaLnBrk="1" hangingPunct="1"/>
            <a:r>
              <a:rPr lang="de-DE" sz="2400" dirty="0">
                <a:solidFill>
                  <a:srgbClr val="000000"/>
                </a:solidFill>
              </a:rPr>
              <a:t>					mehr befriedigt werden kann</a:t>
            </a:r>
          </a:p>
        </p:txBody>
      </p:sp>
      <p:sp>
        <p:nvSpPr>
          <p:cNvPr id="7" name="Text Box 2"/>
          <p:cNvSpPr txBox="1">
            <a:spLocks noChangeArrowheads="1"/>
          </p:cNvSpPr>
          <p:nvPr/>
        </p:nvSpPr>
        <p:spPr bwMode="auto">
          <a:xfrm>
            <a:off x="238912" y="3392696"/>
            <a:ext cx="9109075" cy="1044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Abschwung:	Rückgang der Produktion; rückläufige Auftragseingänge</a:t>
            </a:r>
          </a:p>
          <a:p>
            <a:pPr eaLnBrk="1" hangingPunct="1"/>
            <a:r>
              <a:rPr lang="de-DE" sz="2400" dirty="0">
                <a:solidFill>
                  <a:srgbClr val="000000"/>
                </a:solidFill>
              </a:rPr>
              <a:t>					steigende Arbeitslosigkeit; nachlassende Konsumnachfrage</a:t>
            </a:r>
          </a:p>
        </p:txBody>
      </p:sp>
      <p:sp>
        <p:nvSpPr>
          <p:cNvPr id="8" name="Text Box 2"/>
          <p:cNvSpPr txBox="1">
            <a:spLocks noChangeArrowheads="1"/>
          </p:cNvSpPr>
          <p:nvPr/>
        </p:nvSpPr>
        <p:spPr bwMode="auto">
          <a:xfrm>
            <a:off x="238912" y="4437325"/>
            <a:ext cx="9109075" cy="9835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Krise:			Niedriges Niveau der Produktion und der </a:t>
            </a:r>
          </a:p>
          <a:p>
            <a:pPr eaLnBrk="1" hangingPunct="1"/>
            <a:r>
              <a:rPr lang="de-DE" sz="2400" dirty="0">
                <a:solidFill>
                  <a:srgbClr val="000000"/>
                </a:solidFill>
              </a:rPr>
              <a:t>					Auftragsbestände; hohe Arbeitslosigkeit</a:t>
            </a:r>
          </a:p>
        </p:txBody>
      </p:sp>
      <p:sp>
        <p:nvSpPr>
          <p:cNvPr id="9" name="Rechteck 8">
            <a:extLst>
              <a:ext uri="{FF2B5EF4-FFF2-40B4-BE49-F238E27FC236}">
                <a16:creationId xmlns:a16="http://schemas.microsoft.com/office/drawing/2014/main" id="{4D40E7FF-99BE-4E35-BE3D-AA6F1DD5EBF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47999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p:bldP spid="6"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1"/>
          <p:cNvSpPr>
            <a:spLocks noChangeArrowheads="1"/>
          </p:cNvSpPr>
          <p:nvPr/>
        </p:nvSpPr>
        <p:spPr bwMode="auto">
          <a:xfrm>
            <a:off x="3204446" y="215752"/>
            <a:ext cx="699206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Stetiges und angemessenes Wachstum</a:t>
            </a:r>
          </a:p>
        </p:txBody>
      </p:sp>
      <p:sp>
        <p:nvSpPr>
          <p:cNvPr id="116740" name="Text Box 2"/>
          <p:cNvSpPr txBox="1">
            <a:spLocks noChangeArrowheads="1"/>
          </p:cNvSpPr>
          <p:nvPr/>
        </p:nvSpPr>
        <p:spPr bwMode="auto">
          <a:xfrm>
            <a:off x="249408" y="719925"/>
            <a:ext cx="7251909"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000" dirty="0">
                <a:solidFill>
                  <a:srgbClr val="000000"/>
                </a:solidFill>
              </a:rPr>
              <a:t>Wirtschaftspolitisches Ziel ist es, die Schwankungen im Konjunkturzyklus auf ein angemessenes Maß zu begrenzen.</a:t>
            </a:r>
          </a:p>
          <a:p>
            <a:pPr eaLnBrk="1" hangingPunct="1"/>
            <a:endParaRPr lang="de-DE" sz="2000" dirty="0">
              <a:solidFill>
                <a:srgbClr val="000000"/>
              </a:solidFill>
            </a:endParaRPr>
          </a:p>
          <a:p>
            <a:pPr eaLnBrk="1" hangingPunct="1"/>
            <a:r>
              <a:rPr lang="de-DE" sz="2000" dirty="0">
                <a:solidFill>
                  <a:srgbClr val="000000"/>
                </a:solidFill>
              </a:rPr>
              <a:t>Dazu wird auf das Konzept des </a:t>
            </a:r>
            <a:r>
              <a:rPr lang="de-DE" sz="2000" b="1" u="sng" dirty="0">
                <a:solidFill>
                  <a:srgbClr val="000000"/>
                </a:solidFill>
              </a:rPr>
              <a:t>Produktionspotenzials</a:t>
            </a:r>
            <a:r>
              <a:rPr lang="de-DE" sz="2000" dirty="0">
                <a:solidFill>
                  <a:srgbClr val="000000"/>
                </a:solidFill>
              </a:rPr>
              <a:t> zurückgegriffen:</a:t>
            </a:r>
          </a:p>
          <a:p>
            <a:pPr eaLnBrk="1" hangingPunct="1"/>
            <a:r>
              <a:rPr lang="de-DE" sz="2000" b="1" dirty="0">
                <a:solidFill>
                  <a:srgbClr val="000000"/>
                </a:solidFill>
              </a:rPr>
              <a:t>Darunter versteht man die mögliche gesamtwirtschaftliche Produktion bei Vollauslastung der Kapazitäten.</a:t>
            </a:r>
          </a:p>
          <a:p>
            <a:pPr eaLnBrk="1" hangingPunct="1"/>
            <a:endParaRPr lang="de-DE" sz="2000" b="1" dirty="0">
              <a:solidFill>
                <a:srgbClr val="000000"/>
              </a:solidFill>
            </a:endParaRPr>
          </a:p>
          <a:p>
            <a:pPr eaLnBrk="1" hangingPunct="1"/>
            <a:r>
              <a:rPr lang="de-DE" sz="2000" dirty="0">
                <a:solidFill>
                  <a:srgbClr val="000000"/>
                </a:solidFill>
              </a:rPr>
              <a:t>Langfristig sollte es daher das Ziel sein, das Produktionspotenzial zu </a:t>
            </a:r>
          </a:p>
          <a:p>
            <a:pPr eaLnBrk="1" hangingPunct="1"/>
            <a:r>
              <a:rPr lang="de-DE" sz="2000" dirty="0">
                <a:solidFill>
                  <a:srgbClr val="000000"/>
                </a:solidFill>
              </a:rPr>
              <a:t>erhöhen und nicht nur die reine BIP-Entwicklung. Denn die reine </a:t>
            </a:r>
          </a:p>
          <a:p>
            <a:pPr eaLnBrk="1" hangingPunct="1"/>
            <a:r>
              <a:rPr lang="de-DE" sz="2000" dirty="0">
                <a:solidFill>
                  <a:srgbClr val="000000"/>
                </a:solidFill>
              </a:rPr>
              <a:t>BIP-Entwicklung kann die Produktionsmöglichkeiten eines Landes </a:t>
            </a:r>
          </a:p>
          <a:p>
            <a:pPr eaLnBrk="1" hangingPunct="1"/>
            <a:r>
              <a:rPr lang="de-DE" sz="2000" dirty="0">
                <a:solidFill>
                  <a:srgbClr val="000000"/>
                </a:solidFill>
              </a:rPr>
              <a:t>stark über- oder unterzeichnen.</a:t>
            </a:r>
          </a:p>
          <a:p>
            <a:pPr eaLnBrk="1" hangingPunct="1"/>
            <a:r>
              <a:rPr lang="de-DE" sz="2000" dirty="0">
                <a:solidFill>
                  <a:srgbClr val="000000"/>
                </a:solidFill>
              </a:rPr>
              <a:t> </a:t>
            </a:r>
          </a:p>
          <a:p>
            <a:pPr eaLnBrk="1" hangingPunct="1"/>
            <a:r>
              <a:rPr lang="de-DE" sz="2000" dirty="0">
                <a:solidFill>
                  <a:srgbClr val="000000"/>
                </a:solidFill>
              </a:rPr>
              <a:t>Allerdings handelt es sich bei dem </a:t>
            </a:r>
            <a:r>
              <a:rPr lang="de-DE" sz="2000" b="1" dirty="0">
                <a:solidFill>
                  <a:srgbClr val="000000"/>
                </a:solidFill>
              </a:rPr>
              <a:t>Produktionspotenzial</a:t>
            </a:r>
            <a:r>
              <a:rPr lang="de-DE" sz="2000" dirty="0">
                <a:solidFill>
                  <a:srgbClr val="000000"/>
                </a:solidFill>
              </a:rPr>
              <a:t> um ein </a:t>
            </a:r>
          </a:p>
          <a:p>
            <a:pPr eaLnBrk="1" hangingPunct="1"/>
            <a:r>
              <a:rPr lang="de-DE" sz="2000" b="1" dirty="0">
                <a:solidFill>
                  <a:srgbClr val="000000"/>
                </a:solidFill>
              </a:rPr>
              <a:t>theoretisches Konzept</a:t>
            </a:r>
            <a:r>
              <a:rPr lang="de-DE" sz="2000" dirty="0">
                <a:solidFill>
                  <a:srgbClr val="000000"/>
                </a:solidFill>
              </a:rPr>
              <a:t>, weshalb sich der  tatsächliche Wert nur schwer ermitteln lässt. </a:t>
            </a:r>
          </a:p>
          <a:p>
            <a:pPr eaLnBrk="1" hangingPunct="1"/>
            <a:endParaRPr lang="de-DE" sz="2000" dirty="0">
              <a:solidFill>
                <a:srgbClr val="000000"/>
              </a:solidFill>
            </a:endParaRPr>
          </a:p>
          <a:p>
            <a:pPr eaLnBrk="1" hangingPunct="1"/>
            <a:endParaRPr lang="de-DE" sz="2400" dirty="0">
              <a:solidFill>
                <a:srgbClr val="000000"/>
              </a:solidFill>
            </a:endParaRPr>
          </a:p>
        </p:txBody>
      </p:sp>
      <p:sp>
        <p:nvSpPr>
          <p:cNvPr id="7" name="Rechteck 6">
            <a:extLst>
              <a:ext uri="{FF2B5EF4-FFF2-40B4-BE49-F238E27FC236}">
                <a16:creationId xmlns:a16="http://schemas.microsoft.com/office/drawing/2014/main" id="{5BFD2CB6-D379-4260-AA5D-1706D20158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9866670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1"/>
          <p:cNvSpPr>
            <a:spLocks noChangeArrowheads="1"/>
          </p:cNvSpPr>
          <p:nvPr/>
        </p:nvSpPr>
        <p:spPr bwMode="auto">
          <a:xfrm>
            <a:off x="2450260" y="-12858"/>
            <a:ext cx="5803900"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Relative Abweichung des BIP vom Produktionspotenzial (Deutschland)</a:t>
            </a:r>
          </a:p>
        </p:txBody>
      </p:sp>
      <p:sp>
        <p:nvSpPr>
          <p:cNvPr id="8" name="Text Box 2"/>
          <p:cNvSpPr txBox="1">
            <a:spLocks noChangeArrowheads="1"/>
          </p:cNvSpPr>
          <p:nvPr/>
        </p:nvSpPr>
        <p:spPr bwMode="auto">
          <a:xfrm>
            <a:off x="388582" y="5548321"/>
            <a:ext cx="8280400"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err="1">
                <a:solidFill>
                  <a:srgbClr val="000000"/>
                </a:solidFill>
              </a:rPr>
              <a:t>Outputlücke</a:t>
            </a:r>
            <a:r>
              <a:rPr lang="de-DE" sz="2400" dirty="0">
                <a:solidFill>
                  <a:srgbClr val="000000"/>
                </a:solidFill>
              </a:rPr>
              <a:t> = (BIP - Produktionspotenzial)/Produktionspotenzial</a:t>
            </a:r>
          </a:p>
          <a:p>
            <a:pPr eaLnBrk="1" hangingPunct="1"/>
            <a:endParaRPr lang="de-DE" sz="2400" dirty="0">
              <a:solidFill>
                <a:srgbClr val="000000"/>
              </a:solidFill>
            </a:endParaRPr>
          </a:p>
          <a:p>
            <a:pPr eaLnBrk="1" hangingPunct="1"/>
            <a:r>
              <a:rPr lang="de-DE" sz="1200" dirty="0">
                <a:solidFill>
                  <a:srgbClr val="000000"/>
                </a:solidFill>
              </a:rPr>
              <a:t>Quelle: World Bank</a:t>
            </a:r>
          </a:p>
          <a:p>
            <a:pPr eaLnBrk="1" hangingPunct="1"/>
            <a:endParaRPr lang="de-DE" sz="2400" dirty="0">
              <a:solidFill>
                <a:srgbClr val="000000"/>
              </a:solidFill>
            </a:endParaRPr>
          </a:p>
        </p:txBody>
      </p:sp>
      <p:sp>
        <p:nvSpPr>
          <p:cNvPr id="10" name="Rechteck 9">
            <a:extLst>
              <a:ext uri="{FF2B5EF4-FFF2-40B4-BE49-F238E27FC236}">
                <a16:creationId xmlns:a16="http://schemas.microsoft.com/office/drawing/2014/main" id="{9E1266E4-17A6-4455-BFB2-0B93365E709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7589C0A9-5596-435E-93CE-928B86D9E5EB}"/>
              </a:ext>
            </a:extLst>
          </p:cNvPr>
          <p:cNvPicPr>
            <a:picLocks noChangeAspect="1"/>
          </p:cNvPicPr>
          <p:nvPr/>
        </p:nvPicPr>
        <p:blipFill>
          <a:blip r:embed="rId3"/>
          <a:stretch>
            <a:fillRect/>
          </a:stretch>
        </p:blipFill>
        <p:spPr>
          <a:xfrm>
            <a:off x="553428" y="820320"/>
            <a:ext cx="7614436" cy="4657767"/>
          </a:xfrm>
          <a:prstGeom prst="rect">
            <a:avLst/>
          </a:prstGeom>
        </p:spPr>
      </p:pic>
    </p:spTree>
    <p:extLst>
      <p:ext uri="{BB962C8B-B14F-4D97-AF65-F5344CB8AC3E}">
        <p14:creationId xmlns:p14="http://schemas.microsoft.com/office/powerpoint/2010/main" val="287961050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47FF173D-E8A4-4A25-889A-D9C455A97818}"/>
              </a:ext>
            </a:extLst>
          </p:cNvPr>
          <p:cNvPicPr>
            <a:picLocks noChangeAspect="1"/>
          </p:cNvPicPr>
          <p:nvPr/>
        </p:nvPicPr>
        <p:blipFill>
          <a:blip r:embed="rId3"/>
          <a:stretch>
            <a:fillRect/>
          </a:stretch>
        </p:blipFill>
        <p:spPr>
          <a:xfrm>
            <a:off x="276679" y="1356925"/>
            <a:ext cx="8120053" cy="4799460"/>
          </a:xfrm>
          <a:prstGeom prst="rect">
            <a:avLst/>
          </a:prstGeom>
        </p:spPr>
      </p:pic>
      <p:sp>
        <p:nvSpPr>
          <p:cNvPr id="6" name="Title 1"/>
          <p:cNvSpPr txBox="1">
            <a:spLocks/>
          </p:cNvSpPr>
          <p:nvPr/>
        </p:nvSpPr>
        <p:spPr>
          <a:xfrm>
            <a:off x="2231093" y="44760"/>
            <a:ext cx="7464960" cy="39425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1814" dirty="0" err="1">
                <a:solidFill>
                  <a:sysClr val="windowText" lastClr="000000"/>
                </a:solidFill>
                <a:latin typeface="Arial" panose="020B0604020202020204" pitchFamily="34" charset="0"/>
                <a:cs typeface="Arial" panose="020B0604020202020204" pitchFamily="34" charset="0"/>
              </a:rPr>
              <a:t>Konjunkturzyklus</a:t>
            </a:r>
            <a:r>
              <a:rPr lang="en-US" sz="1814" dirty="0">
                <a:solidFill>
                  <a:sysClr val="windowText" lastClr="000000"/>
                </a:solidFill>
                <a:latin typeface="Arial" panose="020B0604020202020204" pitchFamily="34" charset="0"/>
                <a:cs typeface="Arial" panose="020B0604020202020204" pitchFamily="34" charset="0"/>
              </a:rPr>
              <a:t> Deutschland in der </a:t>
            </a:r>
            <a:r>
              <a:rPr lang="en-US" sz="1814" dirty="0" err="1">
                <a:solidFill>
                  <a:sysClr val="windowText" lastClr="000000"/>
                </a:solidFill>
                <a:latin typeface="Arial" panose="020B0604020202020204" pitchFamily="34" charset="0"/>
                <a:cs typeface="Arial" panose="020B0604020202020204" pitchFamily="34" charset="0"/>
              </a:rPr>
              <a:t>langen</a:t>
            </a:r>
            <a:r>
              <a:rPr lang="en-US" sz="1814" dirty="0">
                <a:solidFill>
                  <a:sysClr val="windowText" lastClr="000000"/>
                </a:solidFill>
                <a:latin typeface="Arial" panose="020B0604020202020204" pitchFamily="34" charset="0"/>
                <a:cs typeface="Arial" panose="020B0604020202020204" pitchFamily="34" charset="0"/>
              </a:rPr>
              <a:t> Frist </a:t>
            </a:r>
            <a:endParaRPr lang="en-US" sz="1814" dirty="0">
              <a:solidFill>
                <a:sysClr val="windowText" lastClr="000000"/>
              </a:solidFill>
            </a:endParaRPr>
          </a:p>
        </p:txBody>
      </p:sp>
      <p:cxnSp>
        <p:nvCxnSpPr>
          <p:cNvPr id="14" name="Straight Arrow Connector 13"/>
          <p:cNvCxnSpPr>
            <a:cxnSpLocks/>
          </p:cNvCxnSpPr>
          <p:nvPr/>
        </p:nvCxnSpPr>
        <p:spPr>
          <a:xfrm flipH="1" flipV="1">
            <a:off x="4205719" y="3351311"/>
            <a:ext cx="328840" cy="5400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5491237" y="3621326"/>
            <a:ext cx="190962" cy="6247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20"/>
          <p:cNvCxnSpPr>
            <a:cxnSpLocks/>
          </p:cNvCxnSpPr>
          <p:nvPr/>
        </p:nvCxnSpPr>
        <p:spPr>
          <a:xfrm flipV="1">
            <a:off x="5896438" y="4522470"/>
            <a:ext cx="383241" cy="2924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24"/>
          <p:cNvCxnSpPr>
            <a:cxnSpLocks/>
          </p:cNvCxnSpPr>
          <p:nvPr/>
        </p:nvCxnSpPr>
        <p:spPr>
          <a:xfrm flipH="1" flipV="1">
            <a:off x="2811560" y="3677555"/>
            <a:ext cx="202405" cy="56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994803" y="6446501"/>
            <a:ext cx="5416034" cy="343620"/>
          </a:xfrm>
          <a:prstGeom prst="rect">
            <a:avLst/>
          </a:prstGeom>
          <a:noFill/>
        </p:spPr>
        <p:txBody>
          <a:bodyPr wrap="none" rtlCol="0">
            <a:spAutoFit/>
          </a:bodyPr>
          <a:lstStyle/>
          <a:p>
            <a:r>
              <a:rPr lang="de-DE" sz="1633" dirty="0"/>
              <a:t>Quelle: Destatis; Preis-, saison- und kalenderbereinigte Werte</a:t>
            </a:r>
          </a:p>
        </p:txBody>
      </p:sp>
      <p:sp>
        <p:nvSpPr>
          <p:cNvPr id="3" name="Textfeld 2"/>
          <p:cNvSpPr txBox="1"/>
          <p:nvPr/>
        </p:nvSpPr>
        <p:spPr>
          <a:xfrm>
            <a:off x="959228" y="278165"/>
            <a:ext cx="2543731" cy="923330"/>
          </a:xfrm>
          <a:prstGeom prst="rect">
            <a:avLst/>
          </a:prstGeom>
          <a:noFill/>
        </p:spPr>
        <p:txBody>
          <a:bodyPr wrap="square" rtlCol="0">
            <a:spAutoFit/>
          </a:bodyPr>
          <a:lstStyle/>
          <a:p>
            <a:r>
              <a:rPr lang="de-DE" dirty="0"/>
              <a:t>Ordnen Sie den Pfeilen</a:t>
            </a:r>
          </a:p>
          <a:p>
            <a:r>
              <a:rPr lang="de-DE" dirty="0"/>
              <a:t>wirtschaftsgeschichtliche</a:t>
            </a:r>
          </a:p>
          <a:p>
            <a:r>
              <a:rPr lang="de-DE" dirty="0"/>
              <a:t>Ereignisse zu</a:t>
            </a:r>
          </a:p>
        </p:txBody>
      </p:sp>
      <p:cxnSp>
        <p:nvCxnSpPr>
          <p:cNvPr id="22" name="Straight Arrow Connector 20"/>
          <p:cNvCxnSpPr>
            <a:cxnSpLocks/>
          </p:cNvCxnSpPr>
          <p:nvPr/>
        </p:nvCxnSpPr>
        <p:spPr>
          <a:xfrm flipV="1">
            <a:off x="7242127" y="3707946"/>
            <a:ext cx="428065" cy="1322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hteck 20"/>
          <p:cNvSpPr/>
          <p:nvPr/>
        </p:nvSpPr>
        <p:spPr>
          <a:xfrm>
            <a:off x="4309381" y="3828154"/>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3. </a:t>
            </a:r>
            <a:endParaRPr lang="de-DE" dirty="0"/>
          </a:p>
        </p:txBody>
      </p:sp>
      <p:sp>
        <p:nvSpPr>
          <p:cNvPr id="23" name="Rechteck 22"/>
          <p:cNvSpPr/>
          <p:nvPr/>
        </p:nvSpPr>
        <p:spPr>
          <a:xfrm>
            <a:off x="5629917" y="4074033"/>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4. </a:t>
            </a:r>
            <a:endParaRPr lang="de-DE" dirty="0"/>
          </a:p>
        </p:txBody>
      </p:sp>
      <p:sp>
        <p:nvSpPr>
          <p:cNvPr id="25" name="Rechteck 24"/>
          <p:cNvSpPr/>
          <p:nvPr/>
        </p:nvSpPr>
        <p:spPr>
          <a:xfrm>
            <a:off x="5605235" y="4630224"/>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5. </a:t>
            </a:r>
            <a:endParaRPr lang="de-DE" dirty="0"/>
          </a:p>
        </p:txBody>
      </p:sp>
      <p:sp>
        <p:nvSpPr>
          <p:cNvPr id="26" name="Rechteck 25"/>
          <p:cNvSpPr/>
          <p:nvPr/>
        </p:nvSpPr>
        <p:spPr>
          <a:xfrm>
            <a:off x="6939234" y="3691192"/>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6. </a:t>
            </a:r>
            <a:endParaRPr lang="de-DE" dirty="0"/>
          </a:p>
        </p:txBody>
      </p:sp>
      <p:sp>
        <p:nvSpPr>
          <p:cNvPr id="28" name="Rechteck 27">
            <a:extLst>
              <a:ext uri="{FF2B5EF4-FFF2-40B4-BE49-F238E27FC236}">
                <a16:creationId xmlns:a16="http://schemas.microsoft.com/office/drawing/2014/main" id="{F83005C0-BA1C-4B22-A9EA-FE65E124A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F56062D-4792-BC5D-AA81-5A2376A0C920}"/>
              </a:ext>
            </a:extLst>
          </p:cNvPr>
          <p:cNvSpPr/>
          <p:nvPr/>
        </p:nvSpPr>
        <p:spPr>
          <a:xfrm>
            <a:off x="2985450" y="4148588"/>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2. </a:t>
            </a:r>
            <a:endParaRPr lang="de-DE" dirty="0"/>
          </a:p>
        </p:txBody>
      </p:sp>
      <p:cxnSp>
        <p:nvCxnSpPr>
          <p:cNvPr id="8" name="Straight Arrow Connector 24">
            <a:extLst>
              <a:ext uri="{FF2B5EF4-FFF2-40B4-BE49-F238E27FC236}">
                <a16:creationId xmlns:a16="http://schemas.microsoft.com/office/drawing/2014/main" id="{E2220F57-056B-931A-09AC-9C7B6FC45444}"/>
              </a:ext>
            </a:extLst>
          </p:cNvPr>
          <p:cNvCxnSpPr>
            <a:cxnSpLocks/>
          </p:cNvCxnSpPr>
          <p:nvPr/>
        </p:nvCxnSpPr>
        <p:spPr>
          <a:xfrm flipV="1">
            <a:off x="1852916" y="3738252"/>
            <a:ext cx="151596" cy="4135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75FE7E68-76C6-CA7C-656E-36A54405D93A}"/>
              </a:ext>
            </a:extLst>
          </p:cNvPr>
          <p:cNvSpPr/>
          <p:nvPr/>
        </p:nvSpPr>
        <p:spPr>
          <a:xfrm>
            <a:off x="1611882" y="4070323"/>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1. </a:t>
            </a:r>
            <a:endParaRPr lang="de-DE" dirty="0"/>
          </a:p>
        </p:txBody>
      </p:sp>
      <p:cxnSp>
        <p:nvCxnSpPr>
          <p:cNvPr id="7" name="Straight Arrow Connector 20">
            <a:extLst>
              <a:ext uri="{FF2B5EF4-FFF2-40B4-BE49-F238E27FC236}">
                <a16:creationId xmlns:a16="http://schemas.microsoft.com/office/drawing/2014/main" id="{9A66166B-B316-82DE-8AD6-CF9F072B7EC7}"/>
              </a:ext>
            </a:extLst>
          </p:cNvPr>
          <p:cNvCxnSpPr>
            <a:cxnSpLocks/>
          </p:cNvCxnSpPr>
          <p:nvPr/>
        </p:nvCxnSpPr>
        <p:spPr>
          <a:xfrm flipH="1" flipV="1">
            <a:off x="8104909" y="3374967"/>
            <a:ext cx="386898" cy="2352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63EED331-CC89-2C83-3AD8-99DF34DBC148}"/>
              </a:ext>
            </a:extLst>
          </p:cNvPr>
          <p:cNvSpPr/>
          <p:nvPr/>
        </p:nvSpPr>
        <p:spPr>
          <a:xfrm>
            <a:off x="8396732" y="3436269"/>
            <a:ext cx="569387" cy="369332"/>
          </a:xfrm>
          <a:prstGeom prst="rect">
            <a:avLst/>
          </a:prstGeom>
        </p:spPr>
        <p:txBody>
          <a:bodyPr wrap="none">
            <a:spAutoFit/>
          </a:bodyPr>
          <a:lstStyle/>
          <a:p>
            <a:r>
              <a:rPr lang="en-US">
                <a:latin typeface="Arial" panose="020B0604020202020204" pitchFamily="34" charset="0"/>
                <a:cs typeface="Arial" panose="020B0604020202020204" pitchFamily="34" charset="0"/>
              </a:rPr>
              <a:t>7.? </a:t>
            </a:r>
            <a:endParaRPr lang="de-DE" dirty="0"/>
          </a:p>
        </p:txBody>
      </p:sp>
    </p:spTree>
    <p:extLst>
      <p:ext uri="{BB962C8B-B14F-4D97-AF65-F5344CB8AC3E}">
        <p14:creationId xmlns:p14="http://schemas.microsoft.com/office/powerpoint/2010/main" val="141585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ChangeArrowheads="1"/>
          </p:cNvSpPr>
          <p:nvPr/>
        </p:nvSpPr>
        <p:spPr bwMode="auto">
          <a:xfrm>
            <a:off x="0" y="-9199"/>
            <a:ext cx="1085203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Reales Wirtschaftswachstum in Deutschland seit der Wiedervereinigung</a:t>
            </a:r>
          </a:p>
        </p:txBody>
      </p:sp>
      <p:sp>
        <p:nvSpPr>
          <p:cNvPr id="119813" name="Text Box 5"/>
          <p:cNvSpPr txBox="1">
            <a:spLocks noChangeArrowheads="1"/>
          </p:cNvSpPr>
          <p:nvPr/>
        </p:nvSpPr>
        <p:spPr bwMode="auto">
          <a:xfrm>
            <a:off x="0" y="6036923"/>
            <a:ext cx="5360378" cy="27699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200" dirty="0"/>
              <a:t>Quelle: Statistisches Bundesamt, HRI; Preis- saison- und kalenderbereinigte Werte,</a:t>
            </a:r>
          </a:p>
        </p:txBody>
      </p:sp>
      <p:sp>
        <p:nvSpPr>
          <p:cNvPr id="14" name="Rechteck 13">
            <a:extLst>
              <a:ext uri="{FF2B5EF4-FFF2-40B4-BE49-F238E27FC236}">
                <a16:creationId xmlns:a16="http://schemas.microsoft.com/office/drawing/2014/main" id="{5E8E458A-E5E4-43CA-AD6A-8BADBAD36D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1BB78B0D-3BD2-4509-B23C-E8B86ED49A59}"/>
              </a:ext>
            </a:extLst>
          </p:cNvPr>
          <p:cNvPicPr>
            <a:picLocks noChangeAspect="1"/>
          </p:cNvPicPr>
          <p:nvPr/>
        </p:nvPicPr>
        <p:blipFill>
          <a:blip r:embed="rId3"/>
          <a:stretch>
            <a:fillRect/>
          </a:stretch>
        </p:blipFill>
        <p:spPr>
          <a:xfrm>
            <a:off x="145788" y="432575"/>
            <a:ext cx="8384902" cy="5378021"/>
          </a:xfrm>
          <a:prstGeom prst="rect">
            <a:avLst/>
          </a:prstGeom>
        </p:spPr>
      </p:pic>
    </p:spTree>
    <p:extLst>
      <p:ext uri="{BB962C8B-B14F-4D97-AF65-F5344CB8AC3E}">
        <p14:creationId xmlns:p14="http://schemas.microsoft.com/office/powerpoint/2010/main" val="158309631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1458072" y="975925"/>
            <a:ext cx="8883125" cy="5094890"/>
          </a:xfrm>
          <a:prstGeom prst="rect">
            <a:avLst/>
          </a:prstGeom>
          <a:noFill/>
          <a:ln>
            <a:noFill/>
          </a:ln>
        </p:spPr>
        <p:txBody>
          <a:bodyPr vert="horz" wrap="square" lIns="81646" tIns="40823" rIns="81646" bIns="40823" anchorCtr="0" compatLnSpc="0">
            <a:noAutofit/>
          </a:bodyPr>
          <a:lstStyle/>
          <a:p>
            <a:r>
              <a:rPr lang="de-DE" sz="2540" dirty="0"/>
              <a:t>Eigenschaften von Gütern, die Geldcharakter haben können:</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Knappheit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Teilbarkeit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Gleichwertigkeit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Haltbarkeit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Übertragbarkeit</a:t>
            </a:r>
          </a:p>
          <a:p>
            <a:endParaRPr lang="de-DE" sz="2540" dirty="0"/>
          </a:p>
        </p:txBody>
      </p:sp>
      <p:sp>
        <p:nvSpPr>
          <p:cNvPr id="10" name="Rechteck 9">
            <a:extLst>
              <a:ext uri="{FF2B5EF4-FFF2-40B4-BE49-F238E27FC236}">
                <a16:creationId xmlns:a16="http://schemas.microsoft.com/office/drawing/2014/main" id="{A6CA1CC5-8DAC-4B9B-9A07-E122EC12D8A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88700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2082575" y="1256142"/>
            <a:ext cx="8883125" cy="5094890"/>
          </a:xfrm>
          <a:prstGeom prst="rect">
            <a:avLst/>
          </a:prstGeom>
          <a:noFill/>
          <a:ln>
            <a:noFill/>
          </a:ln>
        </p:spPr>
        <p:txBody>
          <a:bodyPr vert="horz" wrap="square" lIns="81646" tIns="40823" rIns="81646" bIns="40823" anchorCtr="0" compatLnSpc="0">
            <a:noAutofit/>
          </a:bodyPr>
          <a:lstStyle/>
          <a:p>
            <a:r>
              <a:rPr lang="de-DE" sz="2540" dirty="0"/>
              <a:t>In der modernen Ökonomie wird als Geld bezeichnet, was </a:t>
            </a:r>
          </a:p>
          <a:p>
            <a:r>
              <a:rPr lang="de-DE" sz="2540" dirty="0"/>
              <a:t>Geldfunktionen erfüllt:</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Tauschmittel und Zahlungsmittel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Wertaufbewahrungsmittel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Bewertungsmaßstab und Recheneinheit</a:t>
            </a:r>
          </a:p>
        </p:txBody>
      </p:sp>
      <p:sp>
        <p:nvSpPr>
          <p:cNvPr id="5" name="Rechteck 4">
            <a:extLst>
              <a:ext uri="{FF2B5EF4-FFF2-40B4-BE49-F238E27FC236}">
                <a16:creationId xmlns:a16="http://schemas.microsoft.com/office/drawing/2014/main" id="{29A014C4-957D-451C-9293-C0BB75ADE26C}"/>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926ED60-129E-43F8-8F9D-7164586D88CA}"/>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45909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ChangeArrowheads="1"/>
          </p:cNvSpPr>
          <p:nvPr/>
        </p:nvSpPr>
        <p:spPr bwMode="auto">
          <a:xfrm>
            <a:off x="4392613" y="261126"/>
            <a:ext cx="58039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t>Außenwirtschaftliches Gleichgewicht </a:t>
            </a:r>
          </a:p>
        </p:txBody>
      </p:sp>
      <p:sp>
        <p:nvSpPr>
          <p:cNvPr id="490499" name="Text Box 3"/>
          <p:cNvSpPr txBox="1">
            <a:spLocks noChangeArrowheads="1"/>
          </p:cNvSpPr>
          <p:nvPr/>
        </p:nvSpPr>
        <p:spPr bwMode="auto">
          <a:xfrm>
            <a:off x="589429" y="570941"/>
            <a:ext cx="9144000" cy="6003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lgn="ctr"/>
            <a:r>
              <a:rPr lang="de-DE" b="1" u="sng" dirty="0">
                <a:solidFill>
                  <a:schemeClr val="tx1"/>
                </a:solidFill>
              </a:rPr>
              <a:t>Es gibt keine allgemein akzeptierte Definition!</a:t>
            </a:r>
          </a:p>
          <a:p>
            <a:endParaRPr lang="de-DE" sz="2000" u="sng" dirty="0">
              <a:solidFill>
                <a:schemeClr val="tx1"/>
              </a:solidFill>
            </a:endParaRPr>
          </a:p>
          <a:p>
            <a:r>
              <a:rPr lang="de-DE" sz="2000" dirty="0">
                <a:solidFill>
                  <a:schemeClr val="tx1"/>
                </a:solidFill>
              </a:rPr>
              <a:t>	Dieses Ziel ist aus der Historie heraus zu verstehen, dass Deutschland in den 1960er</a:t>
            </a:r>
          </a:p>
          <a:p>
            <a:r>
              <a:rPr lang="de-DE" sz="2000" dirty="0">
                <a:solidFill>
                  <a:schemeClr val="tx1"/>
                </a:solidFill>
              </a:rPr>
              <a:t>und 1970er Jahren sich im System fester Wechselkurse befand. Das Ziel bedeutete</a:t>
            </a:r>
          </a:p>
          <a:p>
            <a:r>
              <a:rPr lang="de-DE" sz="2000" dirty="0">
                <a:solidFill>
                  <a:schemeClr val="tx1"/>
                </a:solidFill>
              </a:rPr>
              <a:t>damit vornehmlich dieses System durch die Außenwirtschaftsbeziehungen nicht zu</a:t>
            </a:r>
          </a:p>
          <a:p>
            <a:r>
              <a:rPr lang="de-DE" sz="2000" dirty="0">
                <a:solidFill>
                  <a:schemeClr val="tx1"/>
                </a:solidFill>
              </a:rPr>
              <a:t>gefährden </a:t>
            </a:r>
          </a:p>
          <a:p>
            <a:r>
              <a:rPr lang="de-DE" sz="2000" dirty="0">
                <a:solidFill>
                  <a:schemeClr val="tx1"/>
                </a:solidFill>
              </a:rPr>
              <a:t>	</a:t>
            </a:r>
          </a:p>
          <a:p>
            <a:r>
              <a:rPr lang="de-DE" sz="2000" dirty="0">
                <a:solidFill>
                  <a:schemeClr val="tx1"/>
                </a:solidFill>
              </a:rPr>
              <a:t>	</a:t>
            </a:r>
            <a:r>
              <a:rPr lang="de-DE" sz="2000" dirty="0">
                <a:solidFill>
                  <a:schemeClr val="tx1"/>
                </a:solidFill>
                <a:cs typeface="Times New Roman" pitchFamily="18" charset="0"/>
              </a:rPr>
              <a:t>→ Zusammenbruch von </a:t>
            </a:r>
            <a:r>
              <a:rPr lang="de-DE" sz="2000" dirty="0" err="1">
                <a:solidFill>
                  <a:schemeClr val="tx1"/>
                </a:solidFill>
                <a:cs typeface="Times New Roman" pitchFamily="18" charset="0"/>
              </a:rPr>
              <a:t>Bretton</a:t>
            </a:r>
            <a:r>
              <a:rPr lang="de-DE" sz="2000" dirty="0">
                <a:solidFill>
                  <a:schemeClr val="tx1"/>
                </a:solidFill>
                <a:cs typeface="Times New Roman" pitchFamily="18" charset="0"/>
              </a:rPr>
              <a:t> Woods 1973</a:t>
            </a:r>
          </a:p>
          <a:p>
            <a:endParaRPr lang="de-DE" sz="2000" dirty="0">
              <a:solidFill>
                <a:schemeClr val="tx1"/>
              </a:solidFill>
              <a:cs typeface="Times New Roman" pitchFamily="18" charset="0"/>
            </a:endParaRPr>
          </a:p>
          <a:p>
            <a:r>
              <a:rPr lang="de-DE" sz="2000" u="sng" dirty="0">
                <a:solidFill>
                  <a:schemeClr val="tx1"/>
                </a:solidFill>
                <a:cs typeface="Times New Roman" pitchFamily="18" charset="0"/>
              </a:rPr>
              <a:t>Andere Interpretationen:</a:t>
            </a:r>
          </a:p>
          <a:p>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Handelsbilanz (Warenverkehr)</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Leistungsbilanz</a:t>
            </a:r>
          </a:p>
          <a:p>
            <a:pPr marL="0" indent="0"/>
            <a:r>
              <a:rPr lang="de-DE" sz="2000" dirty="0">
                <a:solidFill>
                  <a:schemeClr val="tx1"/>
                </a:solidFill>
                <a:cs typeface="Times New Roman" pitchFamily="18" charset="0"/>
              </a:rPr>
              <a:t>		(Handelsbilanz + Dienstleistungen + Erwerbs- und 							 		Vermögenseinkommen + laufende Übertragungen)</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rPr>
              <a:t>Geringe Störanfälligkeit der Binnenwirtschaft durch</a:t>
            </a:r>
          </a:p>
          <a:p>
            <a:pPr marL="0" indent="0"/>
            <a:r>
              <a:rPr lang="de-DE" sz="2000" dirty="0">
                <a:solidFill>
                  <a:schemeClr val="tx1"/>
                </a:solidFill>
              </a:rPr>
              <a:t>		außenwirtschaftliche Einflüsse </a:t>
            </a:r>
            <a:endParaRPr lang="de-DE" sz="2000" dirty="0">
              <a:solidFill>
                <a:schemeClr val="tx1"/>
              </a:solidFill>
              <a:cs typeface="Times New Roman" pitchFamily="18" charset="0"/>
            </a:endParaRPr>
          </a:p>
        </p:txBody>
      </p:sp>
      <p:sp>
        <p:nvSpPr>
          <p:cNvPr id="4" name="Rechteck 3">
            <a:extLst>
              <a:ext uri="{FF2B5EF4-FFF2-40B4-BE49-F238E27FC236}">
                <a16:creationId xmlns:a16="http://schemas.microsoft.com/office/drawing/2014/main" id="{4CF4B963-FD5A-4FC1-A9E5-30EE496765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D95B148-D14E-4E98-9AE0-DFE393847D2D}"/>
                  </a:ext>
                </a:extLst>
              </p14:cNvPr>
              <p14:cNvContentPartPr/>
              <p14:nvPr/>
            </p14:nvContentPartPr>
            <p14:xfrm>
              <a:off x="1705973" y="574627"/>
              <a:ext cx="6946920" cy="668880"/>
            </p14:xfrm>
          </p:contentPart>
        </mc:Choice>
        <mc:Fallback xmlns="">
          <p:pic>
            <p:nvPicPr>
              <p:cNvPr id="2" name="Freihand 1">
                <a:extLst>
                  <a:ext uri="{FF2B5EF4-FFF2-40B4-BE49-F238E27FC236}">
                    <a16:creationId xmlns:a16="http://schemas.microsoft.com/office/drawing/2014/main" id="{8D95B148-D14E-4E98-9AE0-DFE393847D2D}"/>
                  </a:ext>
                </a:extLst>
              </p:cNvPr>
              <p:cNvPicPr/>
              <p:nvPr/>
            </p:nvPicPr>
            <p:blipFill>
              <a:blip r:embed="rId4"/>
              <a:stretch>
                <a:fillRect/>
              </a:stretch>
            </p:blipFill>
            <p:spPr>
              <a:xfrm>
                <a:off x="1701653" y="570307"/>
                <a:ext cx="6955560" cy="677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0BEFD0D5-1355-4907-8779-26FE55780073}"/>
                  </a:ext>
                </a:extLst>
              </p14:cNvPr>
              <p14:cNvContentPartPr/>
              <p14:nvPr/>
            </p14:nvContentPartPr>
            <p14:xfrm>
              <a:off x="3712973" y="1851187"/>
              <a:ext cx="2626920" cy="140400"/>
            </p14:xfrm>
          </p:contentPart>
        </mc:Choice>
        <mc:Fallback xmlns="">
          <p:pic>
            <p:nvPicPr>
              <p:cNvPr id="3" name="Freihand 2">
                <a:extLst>
                  <a:ext uri="{FF2B5EF4-FFF2-40B4-BE49-F238E27FC236}">
                    <a16:creationId xmlns:a16="http://schemas.microsoft.com/office/drawing/2014/main" id="{0BEFD0D5-1355-4907-8779-26FE55780073}"/>
                  </a:ext>
                </a:extLst>
              </p:cNvPr>
              <p:cNvPicPr/>
              <p:nvPr/>
            </p:nvPicPr>
            <p:blipFill>
              <a:blip r:embed="rId6"/>
              <a:stretch>
                <a:fillRect/>
              </a:stretch>
            </p:blipFill>
            <p:spPr>
              <a:xfrm>
                <a:off x="3708653" y="1846867"/>
                <a:ext cx="26355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4601F7CB-AD0A-40F0-AFCB-9222AAA4BF3C}"/>
                  </a:ext>
                </a:extLst>
              </p14:cNvPr>
              <p14:cNvContentPartPr/>
              <p14:nvPr/>
            </p14:nvContentPartPr>
            <p14:xfrm>
              <a:off x="3816653" y="2716987"/>
              <a:ext cx="1755000" cy="520560"/>
            </p14:xfrm>
          </p:contentPart>
        </mc:Choice>
        <mc:Fallback xmlns="">
          <p:pic>
            <p:nvPicPr>
              <p:cNvPr id="5" name="Freihand 4">
                <a:extLst>
                  <a:ext uri="{FF2B5EF4-FFF2-40B4-BE49-F238E27FC236}">
                    <a16:creationId xmlns:a16="http://schemas.microsoft.com/office/drawing/2014/main" id="{4601F7CB-AD0A-40F0-AFCB-9222AAA4BF3C}"/>
                  </a:ext>
                </a:extLst>
              </p:cNvPr>
              <p:cNvPicPr/>
              <p:nvPr/>
            </p:nvPicPr>
            <p:blipFill>
              <a:blip r:embed="rId8"/>
              <a:stretch>
                <a:fillRect/>
              </a:stretch>
            </p:blipFill>
            <p:spPr>
              <a:xfrm>
                <a:off x="3812333" y="2712667"/>
                <a:ext cx="1763640" cy="529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Freihand 10">
                <a:extLst>
                  <a:ext uri="{FF2B5EF4-FFF2-40B4-BE49-F238E27FC236}">
                    <a16:creationId xmlns:a16="http://schemas.microsoft.com/office/drawing/2014/main" id="{39F1E323-300F-47BF-B428-55728165F7A7}"/>
                  </a:ext>
                </a:extLst>
              </p14:cNvPr>
              <p14:cNvContentPartPr/>
              <p14:nvPr/>
            </p14:nvContentPartPr>
            <p14:xfrm>
              <a:off x="4277453" y="475627"/>
              <a:ext cx="3645720" cy="310320"/>
            </p14:xfrm>
          </p:contentPart>
        </mc:Choice>
        <mc:Fallback xmlns="">
          <p:pic>
            <p:nvPicPr>
              <p:cNvPr id="11" name="Freihand 10">
                <a:extLst>
                  <a:ext uri="{FF2B5EF4-FFF2-40B4-BE49-F238E27FC236}">
                    <a16:creationId xmlns:a16="http://schemas.microsoft.com/office/drawing/2014/main" id="{39F1E323-300F-47BF-B428-55728165F7A7}"/>
                  </a:ext>
                </a:extLst>
              </p:cNvPr>
              <p:cNvPicPr/>
              <p:nvPr/>
            </p:nvPicPr>
            <p:blipFill>
              <a:blip r:embed="rId10"/>
              <a:stretch>
                <a:fillRect/>
              </a:stretch>
            </p:blipFill>
            <p:spPr>
              <a:xfrm>
                <a:off x="4273133" y="471307"/>
                <a:ext cx="365436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FAC0897E-8C3A-4433-AAD3-4CAA1D5279BF}"/>
                  </a:ext>
                </a:extLst>
              </p14:cNvPr>
              <p14:cNvContentPartPr/>
              <p14:nvPr/>
            </p14:nvContentPartPr>
            <p14:xfrm>
              <a:off x="4180253" y="1463107"/>
              <a:ext cx="2206440" cy="528120"/>
            </p14:xfrm>
          </p:contentPart>
        </mc:Choice>
        <mc:Fallback xmlns="">
          <p:pic>
            <p:nvPicPr>
              <p:cNvPr id="12" name="Freihand 11">
                <a:extLst>
                  <a:ext uri="{FF2B5EF4-FFF2-40B4-BE49-F238E27FC236}">
                    <a16:creationId xmlns:a16="http://schemas.microsoft.com/office/drawing/2014/main" id="{FAC0897E-8C3A-4433-AAD3-4CAA1D5279BF}"/>
                  </a:ext>
                </a:extLst>
              </p:cNvPr>
              <p:cNvPicPr/>
              <p:nvPr/>
            </p:nvPicPr>
            <p:blipFill>
              <a:blip r:embed="rId12"/>
              <a:stretch>
                <a:fillRect/>
              </a:stretch>
            </p:blipFill>
            <p:spPr>
              <a:xfrm>
                <a:off x="4175933" y="1458787"/>
                <a:ext cx="2215080" cy="536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726D51D3-6910-4B9E-9B16-BED8D74BCCAA}"/>
                  </a:ext>
                </a:extLst>
              </p14:cNvPr>
              <p14:cNvContentPartPr/>
              <p14:nvPr/>
            </p14:nvContentPartPr>
            <p14:xfrm>
              <a:off x="2506253" y="4283347"/>
              <a:ext cx="1557360" cy="95760"/>
            </p14:xfrm>
          </p:contentPart>
        </mc:Choice>
        <mc:Fallback xmlns="">
          <p:pic>
            <p:nvPicPr>
              <p:cNvPr id="14" name="Freihand 13">
                <a:extLst>
                  <a:ext uri="{FF2B5EF4-FFF2-40B4-BE49-F238E27FC236}">
                    <a16:creationId xmlns:a16="http://schemas.microsoft.com/office/drawing/2014/main" id="{726D51D3-6910-4B9E-9B16-BED8D74BCCAA}"/>
                  </a:ext>
                </a:extLst>
              </p:cNvPr>
              <p:cNvPicPr/>
              <p:nvPr/>
            </p:nvPicPr>
            <p:blipFill>
              <a:blip r:embed="rId14"/>
              <a:stretch>
                <a:fillRect/>
              </a:stretch>
            </p:blipFill>
            <p:spPr>
              <a:xfrm>
                <a:off x="2501933" y="4279027"/>
                <a:ext cx="15660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Freihand 14">
                <a:extLst>
                  <a:ext uri="{FF2B5EF4-FFF2-40B4-BE49-F238E27FC236}">
                    <a16:creationId xmlns:a16="http://schemas.microsoft.com/office/drawing/2014/main" id="{A8D1F287-B4D0-43D7-9D8B-62EC7A09ED7A}"/>
                  </a:ext>
                </a:extLst>
              </p14:cNvPr>
              <p14:cNvContentPartPr/>
              <p14:nvPr/>
            </p14:nvContentPartPr>
            <p14:xfrm>
              <a:off x="2630453" y="4938907"/>
              <a:ext cx="1714680" cy="57960"/>
            </p14:xfrm>
          </p:contentPart>
        </mc:Choice>
        <mc:Fallback xmlns="">
          <p:pic>
            <p:nvPicPr>
              <p:cNvPr id="15" name="Freihand 14">
                <a:extLst>
                  <a:ext uri="{FF2B5EF4-FFF2-40B4-BE49-F238E27FC236}">
                    <a16:creationId xmlns:a16="http://schemas.microsoft.com/office/drawing/2014/main" id="{A8D1F287-B4D0-43D7-9D8B-62EC7A09ED7A}"/>
                  </a:ext>
                </a:extLst>
              </p:cNvPr>
              <p:cNvPicPr/>
              <p:nvPr/>
            </p:nvPicPr>
            <p:blipFill>
              <a:blip r:embed="rId16"/>
              <a:stretch>
                <a:fillRect/>
              </a:stretch>
            </p:blipFill>
            <p:spPr>
              <a:xfrm>
                <a:off x="2626133" y="4934587"/>
                <a:ext cx="17233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8640E6C1-6BA8-43AB-9796-3DC12D43AAE4}"/>
                  </a:ext>
                </a:extLst>
              </p14:cNvPr>
              <p14:cNvContentPartPr/>
              <p14:nvPr/>
            </p14:nvContentPartPr>
            <p14:xfrm>
              <a:off x="4776413" y="1449787"/>
              <a:ext cx="1595520" cy="571680"/>
            </p14:xfrm>
          </p:contentPart>
        </mc:Choice>
        <mc:Fallback xmlns="">
          <p:pic>
            <p:nvPicPr>
              <p:cNvPr id="16" name="Freihand 15">
                <a:extLst>
                  <a:ext uri="{FF2B5EF4-FFF2-40B4-BE49-F238E27FC236}">
                    <a16:creationId xmlns:a16="http://schemas.microsoft.com/office/drawing/2014/main" id="{8640E6C1-6BA8-43AB-9796-3DC12D43AAE4}"/>
                  </a:ext>
                </a:extLst>
              </p:cNvPr>
              <p:cNvPicPr/>
              <p:nvPr/>
            </p:nvPicPr>
            <p:blipFill>
              <a:blip r:embed="rId18"/>
              <a:stretch>
                <a:fillRect/>
              </a:stretch>
            </p:blipFill>
            <p:spPr>
              <a:xfrm>
                <a:off x="4772093" y="1445467"/>
                <a:ext cx="1604160" cy="580320"/>
              </a:xfrm>
              <a:prstGeom prst="rect">
                <a:avLst/>
              </a:prstGeom>
            </p:spPr>
          </p:pic>
        </mc:Fallback>
      </mc:AlternateContent>
      <p:grpSp>
        <p:nvGrpSpPr>
          <p:cNvPr id="19" name="Gruppieren 18">
            <a:extLst>
              <a:ext uri="{FF2B5EF4-FFF2-40B4-BE49-F238E27FC236}">
                <a16:creationId xmlns:a16="http://schemas.microsoft.com/office/drawing/2014/main" id="{1B05A460-F7C3-429B-AE72-DAC103881FBE}"/>
              </a:ext>
            </a:extLst>
          </p:cNvPr>
          <p:cNvGrpSpPr/>
          <p:nvPr/>
        </p:nvGrpSpPr>
        <p:grpSpPr>
          <a:xfrm>
            <a:off x="3730253" y="1824547"/>
            <a:ext cx="1831320" cy="1492200"/>
            <a:chOff x="3730253" y="1824547"/>
            <a:chExt cx="1831320" cy="1492200"/>
          </a:xfrm>
        </p:grpSpPr>
        <mc:AlternateContent xmlns:mc="http://schemas.openxmlformats.org/markup-compatibility/2006" xmlns:p14="http://schemas.microsoft.com/office/powerpoint/2010/main">
          <mc:Choice Requires="p14">
            <p:contentPart p14:bwMode="auto" r:id="rId19">
              <p14:nvContentPartPr>
                <p14:cNvPr id="6" name="Freihand 5">
                  <a:extLst>
                    <a:ext uri="{FF2B5EF4-FFF2-40B4-BE49-F238E27FC236}">
                      <a16:creationId xmlns:a16="http://schemas.microsoft.com/office/drawing/2014/main" id="{CF85DFB2-D142-4D7F-995F-6BA8D61F459C}"/>
                    </a:ext>
                  </a:extLst>
                </p14:cNvPr>
                <p14:cNvContentPartPr/>
                <p14:nvPr/>
              </p14:nvContentPartPr>
              <p14:xfrm>
                <a:off x="5255573" y="2036227"/>
                <a:ext cx="360" cy="360"/>
              </p14:xfrm>
            </p:contentPart>
          </mc:Choice>
          <mc:Fallback xmlns="">
            <p:pic>
              <p:nvPicPr>
                <p:cNvPr id="6" name="Freihand 5">
                  <a:extLst>
                    <a:ext uri="{FF2B5EF4-FFF2-40B4-BE49-F238E27FC236}">
                      <a16:creationId xmlns:a16="http://schemas.microsoft.com/office/drawing/2014/main" id="{CF85DFB2-D142-4D7F-995F-6BA8D61F459C}"/>
                    </a:ext>
                  </a:extLst>
                </p:cNvPr>
                <p:cNvPicPr/>
                <p:nvPr/>
              </p:nvPicPr>
              <p:blipFill>
                <a:blip r:embed="rId20"/>
                <a:stretch>
                  <a:fillRect/>
                </a:stretch>
              </p:blipFill>
              <p:spPr>
                <a:xfrm>
                  <a:off x="5251253" y="2031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 name="Freihand 6">
                  <a:extLst>
                    <a:ext uri="{FF2B5EF4-FFF2-40B4-BE49-F238E27FC236}">
                      <a16:creationId xmlns:a16="http://schemas.microsoft.com/office/drawing/2014/main" id="{BD0E4368-F230-4514-8A54-1D0444EED734}"/>
                    </a:ext>
                  </a:extLst>
                </p14:cNvPr>
                <p14:cNvContentPartPr/>
                <p14:nvPr/>
              </p14:nvContentPartPr>
              <p14:xfrm>
                <a:off x="5093213" y="1919227"/>
                <a:ext cx="157320" cy="804240"/>
              </p14:xfrm>
            </p:contentPart>
          </mc:Choice>
          <mc:Fallback xmlns="">
            <p:pic>
              <p:nvPicPr>
                <p:cNvPr id="7" name="Freihand 6">
                  <a:extLst>
                    <a:ext uri="{FF2B5EF4-FFF2-40B4-BE49-F238E27FC236}">
                      <a16:creationId xmlns:a16="http://schemas.microsoft.com/office/drawing/2014/main" id="{BD0E4368-F230-4514-8A54-1D0444EED734}"/>
                    </a:ext>
                  </a:extLst>
                </p:cNvPr>
                <p:cNvPicPr/>
                <p:nvPr/>
              </p:nvPicPr>
              <p:blipFill>
                <a:blip r:embed="rId22"/>
                <a:stretch>
                  <a:fillRect/>
                </a:stretch>
              </p:blipFill>
              <p:spPr>
                <a:xfrm>
                  <a:off x="5088893" y="1914907"/>
                  <a:ext cx="165960" cy="812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8" name="Freihand 7">
                  <a:extLst>
                    <a:ext uri="{FF2B5EF4-FFF2-40B4-BE49-F238E27FC236}">
                      <a16:creationId xmlns:a16="http://schemas.microsoft.com/office/drawing/2014/main" id="{8E52B06E-3779-454D-A241-7B4CF4919589}"/>
                    </a:ext>
                  </a:extLst>
                </p14:cNvPr>
                <p14:cNvContentPartPr/>
                <p14:nvPr/>
              </p14:nvContentPartPr>
              <p14:xfrm>
                <a:off x="5027333" y="2294347"/>
                <a:ext cx="267840" cy="464040"/>
              </p14:xfrm>
            </p:contentPart>
          </mc:Choice>
          <mc:Fallback xmlns="">
            <p:pic>
              <p:nvPicPr>
                <p:cNvPr id="8" name="Freihand 7">
                  <a:extLst>
                    <a:ext uri="{FF2B5EF4-FFF2-40B4-BE49-F238E27FC236}">
                      <a16:creationId xmlns:a16="http://schemas.microsoft.com/office/drawing/2014/main" id="{8E52B06E-3779-454D-A241-7B4CF4919589}"/>
                    </a:ext>
                  </a:extLst>
                </p:cNvPr>
                <p:cNvPicPr/>
                <p:nvPr/>
              </p:nvPicPr>
              <p:blipFill>
                <a:blip r:embed="rId24"/>
                <a:stretch>
                  <a:fillRect/>
                </a:stretch>
              </p:blipFill>
              <p:spPr>
                <a:xfrm>
                  <a:off x="5023013" y="2290027"/>
                  <a:ext cx="276480" cy="472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9" name="Freihand 8">
                  <a:extLst>
                    <a:ext uri="{FF2B5EF4-FFF2-40B4-BE49-F238E27FC236}">
                      <a16:creationId xmlns:a16="http://schemas.microsoft.com/office/drawing/2014/main" id="{0CC99136-6227-4B00-8E0C-EE0DE7C7B590}"/>
                    </a:ext>
                  </a:extLst>
                </p14:cNvPr>
                <p14:cNvContentPartPr/>
                <p14:nvPr/>
              </p14:nvContentPartPr>
              <p14:xfrm>
                <a:off x="5090333" y="1824547"/>
                <a:ext cx="291240" cy="205560"/>
              </p14:xfrm>
            </p:contentPart>
          </mc:Choice>
          <mc:Fallback xmlns="">
            <p:pic>
              <p:nvPicPr>
                <p:cNvPr id="9" name="Freihand 8">
                  <a:extLst>
                    <a:ext uri="{FF2B5EF4-FFF2-40B4-BE49-F238E27FC236}">
                      <a16:creationId xmlns:a16="http://schemas.microsoft.com/office/drawing/2014/main" id="{0CC99136-6227-4B00-8E0C-EE0DE7C7B590}"/>
                    </a:ext>
                  </a:extLst>
                </p:cNvPr>
                <p:cNvPicPr/>
                <p:nvPr/>
              </p:nvPicPr>
              <p:blipFill>
                <a:blip r:embed="rId26"/>
                <a:stretch>
                  <a:fillRect/>
                </a:stretch>
              </p:blipFill>
              <p:spPr>
                <a:xfrm>
                  <a:off x="5086013" y="1820227"/>
                  <a:ext cx="29988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78E3F7FA-BCED-4F51-B256-F362779AAA6B}"/>
                    </a:ext>
                  </a:extLst>
                </p14:cNvPr>
                <p14:cNvContentPartPr/>
                <p14:nvPr/>
              </p14:nvContentPartPr>
              <p14:xfrm>
                <a:off x="3730253" y="2599267"/>
                <a:ext cx="1831320" cy="717480"/>
              </p14:xfrm>
            </p:contentPart>
          </mc:Choice>
          <mc:Fallback xmlns="">
            <p:pic>
              <p:nvPicPr>
                <p:cNvPr id="18" name="Freihand 17">
                  <a:extLst>
                    <a:ext uri="{FF2B5EF4-FFF2-40B4-BE49-F238E27FC236}">
                      <a16:creationId xmlns:a16="http://schemas.microsoft.com/office/drawing/2014/main" id="{78E3F7FA-BCED-4F51-B256-F362779AAA6B}"/>
                    </a:ext>
                  </a:extLst>
                </p:cNvPr>
                <p:cNvPicPr/>
                <p:nvPr/>
              </p:nvPicPr>
              <p:blipFill>
                <a:blip r:embed="rId28"/>
                <a:stretch>
                  <a:fillRect/>
                </a:stretch>
              </p:blipFill>
              <p:spPr>
                <a:xfrm>
                  <a:off x="3725933" y="2594947"/>
                  <a:ext cx="1839960" cy="726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DEFA2E6A-FEBB-4156-B276-2AF19E3ECBF7}"/>
                  </a:ext>
                </a:extLst>
              </p14:cNvPr>
              <p14:cNvContentPartPr/>
              <p14:nvPr/>
            </p14:nvContentPartPr>
            <p14:xfrm>
              <a:off x="1050053" y="6107467"/>
              <a:ext cx="4638240" cy="163800"/>
            </p14:xfrm>
          </p:contentPart>
        </mc:Choice>
        <mc:Fallback xmlns="">
          <p:pic>
            <p:nvPicPr>
              <p:cNvPr id="20" name="Freihand 19">
                <a:extLst>
                  <a:ext uri="{FF2B5EF4-FFF2-40B4-BE49-F238E27FC236}">
                    <a16:creationId xmlns:a16="http://schemas.microsoft.com/office/drawing/2014/main" id="{DEFA2E6A-FEBB-4156-B276-2AF19E3ECBF7}"/>
                  </a:ext>
                </a:extLst>
              </p:cNvPr>
              <p:cNvPicPr/>
              <p:nvPr/>
            </p:nvPicPr>
            <p:blipFill>
              <a:blip r:embed="rId30"/>
              <a:stretch>
                <a:fillRect/>
              </a:stretch>
            </p:blipFill>
            <p:spPr>
              <a:xfrm>
                <a:off x="1045733" y="6103147"/>
                <a:ext cx="4646880" cy="172440"/>
              </a:xfrm>
              <a:prstGeom prst="rect">
                <a:avLst/>
              </a:prstGeom>
            </p:spPr>
          </p:pic>
        </mc:Fallback>
      </mc:AlternateContent>
      <p:grpSp>
        <p:nvGrpSpPr>
          <p:cNvPr id="50" name="Gruppieren 49">
            <a:extLst>
              <a:ext uri="{FF2B5EF4-FFF2-40B4-BE49-F238E27FC236}">
                <a16:creationId xmlns:a16="http://schemas.microsoft.com/office/drawing/2014/main" id="{4B8DBD8F-2469-424A-B4B2-A47C2730A1FB}"/>
              </a:ext>
            </a:extLst>
          </p:cNvPr>
          <p:cNvGrpSpPr/>
          <p:nvPr/>
        </p:nvGrpSpPr>
        <p:grpSpPr>
          <a:xfrm>
            <a:off x="6333413" y="5336707"/>
            <a:ext cx="2337840" cy="1278360"/>
            <a:chOff x="6333413" y="5336707"/>
            <a:chExt cx="2337840" cy="1278360"/>
          </a:xfrm>
        </p:grpSpPr>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B357589C-50DB-4EBC-9C59-9F4B8ECF11DF}"/>
                    </a:ext>
                  </a:extLst>
                </p14:cNvPr>
                <p14:cNvContentPartPr/>
                <p14:nvPr/>
              </p14:nvContentPartPr>
              <p14:xfrm>
                <a:off x="6333413" y="6151027"/>
                <a:ext cx="479160" cy="255600"/>
              </p14:xfrm>
            </p:contentPart>
          </mc:Choice>
          <mc:Fallback xmlns="">
            <p:pic>
              <p:nvPicPr>
                <p:cNvPr id="21" name="Freihand 20">
                  <a:extLst>
                    <a:ext uri="{FF2B5EF4-FFF2-40B4-BE49-F238E27FC236}">
                      <a16:creationId xmlns:a16="http://schemas.microsoft.com/office/drawing/2014/main" id="{B357589C-50DB-4EBC-9C59-9F4B8ECF11DF}"/>
                    </a:ext>
                  </a:extLst>
                </p:cNvPr>
                <p:cNvPicPr/>
                <p:nvPr/>
              </p:nvPicPr>
              <p:blipFill>
                <a:blip r:embed="rId32"/>
                <a:stretch>
                  <a:fillRect/>
                </a:stretch>
              </p:blipFill>
              <p:spPr>
                <a:xfrm>
                  <a:off x="6329093" y="6146707"/>
                  <a:ext cx="48780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1F17C86B-FF3C-4747-8ECF-356C8337B3FD}"/>
                    </a:ext>
                  </a:extLst>
                </p14:cNvPr>
                <p14:cNvContentPartPr/>
                <p14:nvPr/>
              </p14:nvContentPartPr>
              <p14:xfrm>
                <a:off x="6937493" y="5875987"/>
                <a:ext cx="187200" cy="251640"/>
              </p14:xfrm>
            </p:contentPart>
          </mc:Choice>
          <mc:Fallback xmlns="">
            <p:pic>
              <p:nvPicPr>
                <p:cNvPr id="22" name="Freihand 21">
                  <a:extLst>
                    <a:ext uri="{FF2B5EF4-FFF2-40B4-BE49-F238E27FC236}">
                      <a16:creationId xmlns:a16="http://schemas.microsoft.com/office/drawing/2014/main" id="{1F17C86B-FF3C-4747-8ECF-356C8337B3FD}"/>
                    </a:ext>
                  </a:extLst>
                </p:cNvPr>
                <p:cNvPicPr/>
                <p:nvPr/>
              </p:nvPicPr>
              <p:blipFill>
                <a:blip r:embed="rId34"/>
                <a:stretch>
                  <a:fillRect/>
                </a:stretch>
              </p:blipFill>
              <p:spPr>
                <a:xfrm>
                  <a:off x="6933173" y="5871667"/>
                  <a:ext cx="19584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A5BDD664-4CFD-499F-92AC-AF4EA1C582DA}"/>
                    </a:ext>
                  </a:extLst>
                </p14:cNvPr>
                <p14:cNvContentPartPr/>
                <p14:nvPr/>
              </p14:nvContentPartPr>
              <p14:xfrm>
                <a:off x="7175813" y="5902267"/>
                <a:ext cx="72360" cy="100080"/>
              </p14:xfrm>
            </p:contentPart>
          </mc:Choice>
          <mc:Fallback xmlns="">
            <p:pic>
              <p:nvPicPr>
                <p:cNvPr id="23" name="Freihand 22">
                  <a:extLst>
                    <a:ext uri="{FF2B5EF4-FFF2-40B4-BE49-F238E27FC236}">
                      <a16:creationId xmlns:a16="http://schemas.microsoft.com/office/drawing/2014/main" id="{A5BDD664-4CFD-499F-92AC-AF4EA1C582DA}"/>
                    </a:ext>
                  </a:extLst>
                </p:cNvPr>
                <p:cNvPicPr/>
                <p:nvPr/>
              </p:nvPicPr>
              <p:blipFill>
                <a:blip r:embed="rId36"/>
                <a:stretch>
                  <a:fillRect/>
                </a:stretch>
              </p:blipFill>
              <p:spPr>
                <a:xfrm>
                  <a:off x="7171493" y="5897947"/>
                  <a:ext cx="810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91EFF24E-9A18-4772-ADFC-C336AAD88F75}"/>
                    </a:ext>
                  </a:extLst>
                </p14:cNvPr>
                <p14:cNvContentPartPr/>
                <p14:nvPr/>
              </p14:nvContentPartPr>
              <p14:xfrm>
                <a:off x="7264013" y="5725507"/>
                <a:ext cx="165240" cy="243720"/>
              </p14:xfrm>
            </p:contentPart>
          </mc:Choice>
          <mc:Fallback xmlns="">
            <p:pic>
              <p:nvPicPr>
                <p:cNvPr id="24" name="Freihand 23">
                  <a:extLst>
                    <a:ext uri="{FF2B5EF4-FFF2-40B4-BE49-F238E27FC236}">
                      <a16:creationId xmlns:a16="http://schemas.microsoft.com/office/drawing/2014/main" id="{91EFF24E-9A18-4772-ADFC-C336AAD88F75}"/>
                    </a:ext>
                  </a:extLst>
                </p:cNvPr>
                <p:cNvPicPr/>
                <p:nvPr/>
              </p:nvPicPr>
              <p:blipFill>
                <a:blip r:embed="rId38"/>
                <a:stretch>
                  <a:fillRect/>
                </a:stretch>
              </p:blipFill>
              <p:spPr>
                <a:xfrm>
                  <a:off x="7259693" y="5721187"/>
                  <a:ext cx="17388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7288432F-BD09-4237-8F8E-9920738E69CF}"/>
                    </a:ext>
                  </a:extLst>
                </p14:cNvPr>
                <p14:cNvContentPartPr/>
                <p14:nvPr/>
              </p14:nvContentPartPr>
              <p14:xfrm>
                <a:off x="7409813" y="5770507"/>
                <a:ext cx="90720" cy="108720"/>
              </p14:xfrm>
            </p:contentPart>
          </mc:Choice>
          <mc:Fallback xmlns="">
            <p:pic>
              <p:nvPicPr>
                <p:cNvPr id="25" name="Freihand 24">
                  <a:extLst>
                    <a:ext uri="{FF2B5EF4-FFF2-40B4-BE49-F238E27FC236}">
                      <a16:creationId xmlns:a16="http://schemas.microsoft.com/office/drawing/2014/main" id="{7288432F-BD09-4237-8F8E-9920738E69CF}"/>
                    </a:ext>
                  </a:extLst>
                </p:cNvPr>
                <p:cNvPicPr/>
                <p:nvPr/>
              </p:nvPicPr>
              <p:blipFill>
                <a:blip r:embed="rId40"/>
                <a:stretch>
                  <a:fillRect/>
                </a:stretch>
              </p:blipFill>
              <p:spPr>
                <a:xfrm>
                  <a:off x="7405493" y="5766187"/>
                  <a:ext cx="993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FC8BE403-0805-44FA-9B46-878BAABC8A6D}"/>
                    </a:ext>
                  </a:extLst>
                </p14:cNvPr>
                <p14:cNvContentPartPr/>
                <p14:nvPr/>
              </p14:nvContentPartPr>
              <p14:xfrm>
                <a:off x="7499453" y="5639467"/>
                <a:ext cx="116640" cy="171720"/>
              </p14:xfrm>
            </p:contentPart>
          </mc:Choice>
          <mc:Fallback xmlns="">
            <p:pic>
              <p:nvPicPr>
                <p:cNvPr id="26" name="Freihand 25">
                  <a:extLst>
                    <a:ext uri="{FF2B5EF4-FFF2-40B4-BE49-F238E27FC236}">
                      <a16:creationId xmlns:a16="http://schemas.microsoft.com/office/drawing/2014/main" id="{FC8BE403-0805-44FA-9B46-878BAABC8A6D}"/>
                    </a:ext>
                  </a:extLst>
                </p:cNvPr>
                <p:cNvPicPr/>
                <p:nvPr/>
              </p:nvPicPr>
              <p:blipFill>
                <a:blip r:embed="rId42"/>
                <a:stretch>
                  <a:fillRect/>
                </a:stretch>
              </p:blipFill>
              <p:spPr>
                <a:xfrm>
                  <a:off x="7495133" y="5635147"/>
                  <a:ext cx="1252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DB496972-F66E-4EE9-8706-142EB0BDD4DC}"/>
                    </a:ext>
                  </a:extLst>
                </p14:cNvPr>
                <p14:cNvContentPartPr/>
                <p14:nvPr/>
              </p14:nvContentPartPr>
              <p14:xfrm>
                <a:off x="7571093" y="5540467"/>
                <a:ext cx="102960" cy="191880"/>
              </p14:xfrm>
            </p:contentPart>
          </mc:Choice>
          <mc:Fallback xmlns="">
            <p:pic>
              <p:nvPicPr>
                <p:cNvPr id="27" name="Freihand 26">
                  <a:extLst>
                    <a:ext uri="{FF2B5EF4-FFF2-40B4-BE49-F238E27FC236}">
                      <a16:creationId xmlns:a16="http://schemas.microsoft.com/office/drawing/2014/main" id="{DB496972-F66E-4EE9-8706-142EB0BDD4DC}"/>
                    </a:ext>
                  </a:extLst>
                </p:cNvPr>
                <p:cNvPicPr/>
                <p:nvPr/>
              </p:nvPicPr>
              <p:blipFill>
                <a:blip r:embed="rId44"/>
                <a:stretch>
                  <a:fillRect/>
                </a:stretch>
              </p:blipFill>
              <p:spPr>
                <a:xfrm>
                  <a:off x="7566773" y="5536147"/>
                  <a:ext cx="1116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0982F4F1-1D24-4013-9656-3D18165E2F13}"/>
                    </a:ext>
                  </a:extLst>
                </p14:cNvPr>
                <p14:cNvContentPartPr/>
                <p14:nvPr/>
              </p14:nvContentPartPr>
              <p14:xfrm>
                <a:off x="7616453" y="5470987"/>
                <a:ext cx="120960" cy="227160"/>
              </p14:xfrm>
            </p:contentPart>
          </mc:Choice>
          <mc:Fallback xmlns="">
            <p:pic>
              <p:nvPicPr>
                <p:cNvPr id="28" name="Freihand 27">
                  <a:extLst>
                    <a:ext uri="{FF2B5EF4-FFF2-40B4-BE49-F238E27FC236}">
                      <a16:creationId xmlns:a16="http://schemas.microsoft.com/office/drawing/2014/main" id="{0982F4F1-1D24-4013-9656-3D18165E2F13}"/>
                    </a:ext>
                  </a:extLst>
                </p:cNvPr>
                <p:cNvPicPr/>
                <p:nvPr/>
              </p:nvPicPr>
              <p:blipFill>
                <a:blip r:embed="rId46"/>
                <a:stretch>
                  <a:fillRect/>
                </a:stretch>
              </p:blipFill>
              <p:spPr>
                <a:xfrm>
                  <a:off x="7612133" y="5466667"/>
                  <a:ext cx="1296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6B9C10FA-DDD5-4181-BBDD-149B8D1DB43A}"/>
                    </a:ext>
                  </a:extLst>
                </p14:cNvPr>
                <p14:cNvContentPartPr/>
                <p14:nvPr/>
              </p14:nvContentPartPr>
              <p14:xfrm>
                <a:off x="7743173" y="5465587"/>
                <a:ext cx="221400" cy="178560"/>
              </p14:xfrm>
            </p:contentPart>
          </mc:Choice>
          <mc:Fallback xmlns="">
            <p:pic>
              <p:nvPicPr>
                <p:cNvPr id="29" name="Freihand 28">
                  <a:extLst>
                    <a:ext uri="{FF2B5EF4-FFF2-40B4-BE49-F238E27FC236}">
                      <a16:creationId xmlns:a16="http://schemas.microsoft.com/office/drawing/2014/main" id="{6B9C10FA-DDD5-4181-BBDD-149B8D1DB43A}"/>
                    </a:ext>
                  </a:extLst>
                </p:cNvPr>
                <p:cNvPicPr/>
                <p:nvPr/>
              </p:nvPicPr>
              <p:blipFill>
                <a:blip r:embed="rId48"/>
                <a:stretch>
                  <a:fillRect/>
                </a:stretch>
              </p:blipFill>
              <p:spPr>
                <a:xfrm>
                  <a:off x="7738853" y="5461267"/>
                  <a:ext cx="2300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EE645607-C8E6-4B6E-847D-98D4B418B40C}"/>
                    </a:ext>
                  </a:extLst>
                </p14:cNvPr>
                <p14:cNvContentPartPr/>
                <p14:nvPr/>
              </p14:nvContentPartPr>
              <p14:xfrm>
                <a:off x="7954133" y="5435347"/>
                <a:ext cx="87120" cy="95760"/>
              </p14:xfrm>
            </p:contentPart>
          </mc:Choice>
          <mc:Fallback xmlns="">
            <p:pic>
              <p:nvPicPr>
                <p:cNvPr id="30" name="Freihand 29">
                  <a:extLst>
                    <a:ext uri="{FF2B5EF4-FFF2-40B4-BE49-F238E27FC236}">
                      <a16:creationId xmlns:a16="http://schemas.microsoft.com/office/drawing/2014/main" id="{EE645607-C8E6-4B6E-847D-98D4B418B40C}"/>
                    </a:ext>
                  </a:extLst>
                </p:cNvPr>
                <p:cNvPicPr/>
                <p:nvPr/>
              </p:nvPicPr>
              <p:blipFill>
                <a:blip r:embed="rId50"/>
                <a:stretch>
                  <a:fillRect/>
                </a:stretch>
              </p:blipFill>
              <p:spPr>
                <a:xfrm>
                  <a:off x="7949813" y="5431027"/>
                  <a:ext cx="957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EBE9E4FE-FDE7-4366-828A-F9B6E24A08DC}"/>
                    </a:ext>
                  </a:extLst>
                </p14:cNvPr>
                <p14:cNvContentPartPr/>
                <p14:nvPr/>
              </p14:nvContentPartPr>
              <p14:xfrm>
                <a:off x="8065733" y="5336707"/>
                <a:ext cx="95400" cy="119880"/>
              </p14:xfrm>
            </p:contentPart>
          </mc:Choice>
          <mc:Fallback xmlns="">
            <p:pic>
              <p:nvPicPr>
                <p:cNvPr id="31" name="Freihand 30">
                  <a:extLst>
                    <a:ext uri="{FF2B5EF4-FFF2-40B4-BE49-F238E27FC236}">
                      <a16:creationId xmlns:a16="http://schemas.microsoft.com/office/drawing/2014/main" id="{EBE9E4FE-FDE7-4366-828A-F9B6E24A08DC}"/>
                    </a:ext>
                  </a:extLst>
                </p:cNvPr>
                <p:cNvPicPr/>
                <p:nvPr/>
              </p:nvPicPr>
              <p:blipFill>
                <a:blip r:embed="rId52"/>
                <a:stretch>
                  <a:fillRect/>
                </a:stretch>
              </p:blipFill>
              <p:spPr>
                <a:xfrm>
                  <a:off x="8061413" y="5332387"/>
                  <a:ext cx="1040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1C0521A3-62F1-46C4-8F81-80E04630FEAA}"/>
                    </a:ext>
                  </a:extLst>
                </p14:cNvPr>
                <p14:cNvContentPartPr/>
                <p14:nvPr/>
              </p14:nvContentPartPr>
              <p14:xfrm>
                <a:off x="7032893" y="6271267"/>
                <a:ext cx="176760" cy="117720"/>
              </p14:xfrm>
            </p:contentPart>
          </mc:Choice>
          <mc:Fallback xmlns="">
            <p:pic>
              <p:nvPicPr>
                <p:cNvPr id="32" name="Freihand 31">
                  <a:extLst>
                    <a:ext uri="{FF2B5EF4-FFF2-40B4-BE49-F238E27FC236}">
                      <a16:creationId xmlns:a16="http://schemas.microsoft.com/office/drawing/2014/main" id="{1C0521A3-62F1-46C4-8F81-80E04630FEAA}"/>
                    </a:ext>
                  </a:extLst>
                </p:cNvPr>
                <p:cNvPicPr/>
                <p:nvPr/>
              </p:nvPicPr>
              <p:blipFill>
                <a:blip r:embed="rId54"/>
                <a:stretch>
                  <a:fillRect/>
                </a:stretch>
              </p:blipFill>
              <p:spPr>
                <a:xfrm>
                  <a:off x="7028573" y="6266947"/>
                  <a:ext cx="1854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398F1F8A-517A-4D62-A139-32EF686EE841}"/>
                    </a:ext>
                  </a:extLst>
                </p14:cNvPr>
                <p14:cNvContentPartPr/>
                <p14:nvPr/>
              </p14:nvContentPartPr>
              <p14:xfrm>
                <a:off x="7126493" y="6173347"/>
                <a:ext cx="49320" cy="12960"/>
              </p14:xfrm>
            </p:contentPart>
          </mc:Choice>
          <mc:Fallback xmlns="">
            <p:pic>
              <p:nvPicPr>
                <p:cNvPr id="33" name="Freihand 32">
                  <a:extLst>
                    <a:ext uri="{FF2B5EF4-FFF2-40B4-BE49-F238E27FC236}">
                      <a16:creationId xmlns:a16="http://schemas.microsoft.com/office/drawing/2014/main" id="{398F1F8A-517A-4D62-A139-32EF686EE841}"/>
                    </a:ext>
                  </a:extLst>
                </p:cNvPr>
                <p:cNvPicPr/>
                <p:nvPr/>
              </p:nvPicPr>
              <p:blipFill>
                <a:blip r:embed="rId56"/>
                <a:stretch>
                  <a:fillRect/>
                </a:stretch>
              </p:blipFill>
              <p:spPr>
                <a:xfrm>
                  <a:off x="7122173" y="6169027"/>
                  <a:ext cx="579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2F344BC6-B2A0-4C10-8653-07031D8564AA}"/>
                    </a:ext>
                  </a:extLst>
                </p14:cNvPr>
                <p14:cNvContentPartPr/>
                <p14:nvPr/>
              </p14:nvContentPartPr>
              <p14:xfrm>
                <a:off x="7292453" y="6059587"/>
                <a:ext cx="225000" cy="212400"/>
              </p14:xfrm>
            </p:contentPart>
          </mc:Choice>
          <mc:Fallback xmlns="">
            <p:pic>
              <p:nvPicPr>
                <p:cNvPr id="34" name="Freihand 33">
                  <a:extLst>
                    <a:ext uri="{FF2B5EF4-FFF2-40B4-BE49-F238E27FC236}">
                      <a16:creationId xmlns:a16="http://schemas.microsoft.com/office/drawing/2014/main" id="{2F344BC6-B2A0-4C10-8653-07031D8564AA}"/>
                    </a:ext>
                  </a:extLst>
                </p:cNvPr>
                <p:cNvPicPr/>
                <p:nvPr/>
              </p:nvPicPr>
              <p:blipFill>
                <a:blip r:embed="rId58"/>
                <a:stretch>
                  <a:fillRect/>
                </a:stretch>
              </p:blipFill>
              <p:spPr>
                <a:xfrm>
                  <a:off x="7288133" y="6055267"/>
                  <a:ext cx="2336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CE917803-A828-4F77-80C8-1EAEA72B23B7}"/>
                    </a:ext>
                  </a:extLst>
                </p14:cNvPr>
                <p14:cNvContentPartPr/>
                <p14:nvPr/>
              </p14:nvContentPartPr>
              <p14:xfrm>
                <a:off x="7477853" y="5985427"/>
                <a:ext cx="360" cy="360"/>
              </p14:xfrm>
            </p:contentPart>
          </mc:Choice>
          <mc:Fallback xmlns="">
            <p:pic>
              <p:nvPicPr>
                <p:cNvPr id="35" name="Freihand 34">
                  <a:extLst>
                    <a:ext uri="{FF2B5EF4-FFF2-40B4-BE49-F238E27FC236}">
                      <a16:creationId xmlns:a16="http://schemas.microsoft.com/office/drawing/2014/main" id="{CE917803-A828-4F77-80C8-1EAEA72B23B7}"/>
                    </a:ext>
                  </a:extLst>
                </p:cNvPr>
                <p:cNvPicPr/>
                <p:nvPr/>
              </p:nvPicPr>
              <p:blipFill>
                <a:blip r:embed="rId20"/>
                <a:stretch>
                  <a:fillRect/>
                </a:stretch>
              </p:blipFill>
              <p:spPr>
                <a:xfrm>
                  <a:off x="7473533" y="59811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6" name="Freihand 35">
                  <a:extLst>
                    <a:ext uri="{FF2B5EF4-FFF2-40B4-BE49-F238E27FC236}">
                      <a16:creationId xmlns:a16="http://schemas.microsoft.com/office/drawing/2014/main" id="{D088BEEE-5B8E-4DE0-944F-17556F64FC9A}"/>
                    </a:ext>
                  </a:extLst>
                </p14:cNvPr>
                <p14:cNvContentPartPr/>
                <p14:nvPr/>
              </p14:nvContentPartPr>
              <p14:xfrm>
                <a:off x="7577573" y="5876707"/>
                <a:ext cx="325800" cy="201240"/>
              </p14:xfrm>
            </p:contentPart>
          </mc:Choice>
          <mc:Fallback xmlns="">
            <p:pic>
              <p:nvPicPr>
                <p:cNvPr id="36" name="Freihand 35">
                  <a:extLst>
                    <a:ext uri="{FF2B5EF4-FFF2-40B4-BE49-F238E27FC236}">
                      <a16:creationId xmlns:a16="http://schemas.microsoft.com/office/drawing/2014/main" id="{D088BEEE-5B8E-4DE0-944F-17556F64FC9A}"/>
                    </a:ext>
                  </a:extLst>
                </p:cNvPr>
                <p:cNvPicPr/>
                <p:nvPr/>
              </p:nvPicPr>
              <p:blipFill>
                <a:blip r:embed="rId61"/>
                <a:stretch>
                  <a:fillRect/>
                </a:stretch>
              </p:blipFill>
              <p:spPr>
                <a:xfrm>
                  <a:off x="7573253" y="5872387"/>
                  <a:ext cx="3344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Freihand 37">
                  <a:extLst>
                    <a:ext uri="{FF2B5EF4-FFF2-40B4-BE49-F238E27FC236}">
                      <a16:creationId xmlns:a16="http://schemas.microsoft.com/office/drawing/2014/main" id="{D9AD11B0-3A73-404A-B9B6-162BCA5D6491}"/>
                    </a:ext>
                  </a:extLst>
                </p14:cNvPr>
                <p14:cNvContentPartPr/>
                <p14:nvPr/>
              </p14:nvContentPartPr>
              <p14:xfrm>
                <a:off x="7318013" y="6205747"/>
                <a:ext cx="397800" cy="409320"/>
              </p14:xfrm>
            </p:contentPart>
          </mc:Choice>
          <mc:Fallback xmlns="">
            <p:pic>
              <p:nvPicPr>
                <p:cNvPr id="38" name="Freihand 37">
                  <a:extLst>
                    <a:ext uri="{FF2B5EF4-FFF2-40B4-BE49-F238E27FC236}">
                      <a16:creationId xmlns:a16="http://schemas.microsoft.com/office/drawing/2014/main" id="{D9AD11B0-3A73-404A-B9B6-162BCA5D6491}"/>
                    </a:ext>
                  </a:extLst>
                </p:cNvPr>
                <p:cNvPicPr/>
                <p:nvPr/>
              </p:nvPicPr>
              <p:blipFill>
                <a:blip r:embed="rId63"/>
                <a:stretch>
                  <a:fillRect/>
                </a:stretch>
              </p:blipFill>
              <p:spPr>
                <a:xfrm>
                  <a:off x="7313693" y="6201427"/>
                  <a:ext cx="406440" cy="4179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9" name="Freihand 38">
                  <a:extLst>
                    <a:ext uri="{FF2B5EF4-FFF2-40B4-BE49-F238E27FC236}">
                      <a16:creationId xmlns:a16="http://schemas.microsoft.com/office/drawing/2014/main" id="{9A4F387F-5442-454D-AEED-F04E385711D9}"/>
                    </a:ext>
                  </a:extLst>
                </p14:cNvPr>
                <p14:cNvContentPartPr/>
                <p14:nvPr/>
              </p14:nvContentPartPr>
              <p14:xfrm>
                <a:off x="7659653" y="6149947"/>
                <a:ext cx="38160" cy="12960"/>
              </p14:xfrm>
            </p:contentPart>
          </mc:Choice>
          <mc:Fallback xmlns="">
            <p:pic>
              <p:nvPicPr>
                <p:cNvPr id="39" name="Freihand 38">
                  <a:extLst>
                    <a:ext uri="{FF2B5EF4-FFF2-40B4-BE49-F238E27FC236}">
                      <a16:creationId xmlns:a16="http://schemas.microsoft.com/office/drawing/2014/main" id="{9A4F387F-5442-454D-AEED-F04E385711D9}"/>
                    </a:ext>
                  </a:extLst>
                </p:cNvPr>
                <p:cNvPicPr/>
                <p:nvPr/>
              </p:nvPicPr>
              <p:blipFill>
                <a:blip r:embed="rId65"/>
                <a:stretch>
                  <a:fillRect/>
                </a:stretch>
              </p:blipFill>
              <p:spPr>
                <a:xfrm>
                  <a:off x="7655333" y="6145627"/>
                  <a:ext cx="468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0" name="Freihand 39">
                  <a:extLst>
                    <a:ext uri="{FF2B5EF4-FFF2-40B4-BE49-F238E27FC236}">
                      <a16:creationId xmlns:a16="http://schemas.microsoft.com/office/drawing/2014/main" id="{55D1F725-8B0B-441C-A845-B76A707185A5}"/>
                    </a:ext>
                  </a:extLst>
                </p14:cNvPr>
                <p14:cNvContentPartPr/>
                <p14:nvPr/>
              </p14:nvContentPartPr>
              <p14:xfrm>
                <a:off x="7722293" y="6154987"/>
                <a:ext cx="89280" cy="82440"/>
              </p14:xfrm>
            </p:contentPart>
          </mc:Choice>
          <mc:Fallback xmlns="">
            <p:pic>
              <p:nvPicPr>
                <p:cNvPr id="40" name="Freihand 39">
                  <a:extLst>
                    <a:ext uri="{FF2B5EF4-FFF2-40B4-BE49-F238E27FC236}">
                      <a16:creationId xmlns:a16="http://schemas.microsoft.com/office/drawing/2014/main" id="{55D1F725-8B0B-441C-A845-B76A707185A5}"/>
                    </a:ext>
                  </a:extLst>
                </p:cNvPr>
                <p:cNvPicPr/>
                <p:nvPr/>
              </p:nvPicPr>
              <p:blipFill>
                <a:blip r:embed="rId67"/>
                <a:stretch>
                  <a:fillRect/>
                </a:stretch>
              </p:blipFill>
              <p:spPr>
                <a:xfrm>
                  <a:off x="7717973" y="6150667"/>
                  <a:ext cx="979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Freihand 40">
                  <a:extLst>
                    <a:ext uri="{FF2B5EF4-FFF2-40B4-BE49-F238E27FC236}">
                      <a16:creationId xmlns:a16="http://schemas.microsoft.com/office/drawing/2014/main" id="{E59887F0-3B6C-49FD-B6E3-099B90AA7BA8}"/>
                    </a:ext>
                  </a:extLst>
                </p14:cNvPr>
                <p14:cNvContentPartPr/>
                <p14:nvPr/>
              </p14:nvContentPartPr>
              <p14:xfrm>
                <a:off x="7797893" y="6094507"/>
                <a:ext cx="87120" cy="102240"/>
              </p14:xfrm>
            </p:contentPart>
          </mc:Choice>
          <mc:Fallback xmlns="">
            <p:pic>
              <p:nvPicPr>
                <p:cNvPr id="41" name="Freihand 40">
                  <a:extLst>
                    <a:ext uri="{FF2B5EF4-FFF2-40B4-BE49-F238E27FC236}">
                      <a16:creationId xmlns:a16="http://schemas.microsoft.com/office/drawing/2014/main" id="{E59887F0-3B6C-49FD-B6E3-099B90AA7BA8}"/>
                    </a:ext>
                  </a:extLst>
                </p:cNvPr>
                <p:cNvPicPr/>
                <p:nvPr/>
              </p:nvPicPr>
              <p:blipFill>
                <a:blip r:embed="rId69"/>
                <a:stretch>
                  <a:fillRect/>
                </a:stretch>
              </p:blipFill>
              <p:spPr>
                <a:xfrm>
                  <a:off x="7793573" y="6090187"/>
                  <a:ext cx="957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2" name="Freihand 41">
                  <a:extLst>
                    <a:ext uri="{FF2B5EF4-FFF2-40B4-BE49-F238E27FC236}">
                      <a16:creationId xmlns:a16="http://schemas.microsoft.com/office/drawing/2014/main" id="{EE4BE8DC-77F0-408C-BDFE-DD1947AB4973}"/>
                    </a:ext>
                  </a:extLst>
                </p14:cNvPr>
                <p14:cNvContentPartPr/>
                <p14:nvPr/>
              </p14:nvContentPartPr>
              <p14:xfrm>
                <a:off x="7887893" y="6000907"/>
                <a:ext cx="193680" cy="110160"/>
              </p14:xfrm>
            </p:contentPart>
          </mc:Choice>
          <mc:Fallback xmlns="">
            <p:pic>
              <p:nvPicPr>
                <p:cNvPr id="42" name="Freihand 41">
                  <a:extLst>
                    <a:ext uri="{FF2B5EF4-FFF2-40B4-BE49-F238E27FC236}">
                      <a16:creationId xmlns:a16="http://schemas.microsoft.com/office/drawing/2014/main" id="{EE4BE8DC-77F0-408C-BDFE-DD1947AB4973}"/>
                    </a:ext>
                  </a:extLst>
                </p:cNvPr>
                <p:cNvPicPr/>
                <p:nvPr/>
              </p:nvPicPr>
              <p:blipFill>
                <a:blip r:embed="rId71"/>
                <a:stretch>
                  <a:fillRect/>
                </a:stretch>
              </p:blipFill>
              <p:spPr>
                <a:xfrm>
                  <a:off x="7883573" y="5996587"/>
                  <a:ext cx="2023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3" name="Freihand 42">
                  <a:extLst>
                    <a:ext uri="{FF2B5EF4-FFF2-40B4-BE49-F238E27FC236}">
                      <a16:creationId xmlns:a16="http://schemas.microsoft.com/office/drawing/2014/main" id="{102E397A-687C-4204-85E7-6E78CE3F1CB0}"/>
                    </a:ext>
                  </a:extLst>
                </p14:cNvPr>
                <p14:cNvContentPartPr/>
                <p14:nvPr/>
              </p14:nvContentPartPr>
              <p14:xfrm>
                <a:off x="7805453" y="6399787"/>
                <a:ext cx="68400" cy="118080"/>
              </p14:xfrm>
            </p:contentPart>
          </mc:Choice>
          <mc:Fallback xmlns="">
            <p:pic>
              <p:nvPicPr>
                <p:cNvPr id="43" name="Freihand 42">
                  <a:extLst>
                    <a:ext uri="{FF2B5EF4-FFF2-40B4-BE49-F238E27FC236}">
                      <a16:creationId xmlns:a16="http://schemas.microsoft.com/office/drawing/2014/main" id="{102E397A-687C-4204-85E7-6E78CE3F1CB0}"/>
                    </a:ext>
                  </a:extLst>
                </p:cNvPr>
                <p:cNvPicPr/>
                <p:nvPr/>
              </p:nvPicPr>
              <p:blipFill>
                <a:blip r:embed="rId73"/>
                <a:stretch>
                  <a:fillRect/>
                </a:stretch>
              </p:blipFill>
              <p:spPr>
                <a:xfrm>
                  <a:off x="7801133" y="6395467"/>
                  <a:ext cx="770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4" name="Freihand 43">
                  <a:extLst>
                    <a:ext uri="{FF2B5EF4-FFF2-40B4-BE49-F238E27FC236}">
                      <a16:creationId xmlns:a16="http://schemas.microsoft.com/office/drawing/2014/main" id="{052A6701-C7D8-4DB1-A5B0-AE1052272FA1}"/>
                    </a:ext>
                  </a:extLst>
                </p14:cNvPr>
                <p14:cNvContentPartPr/>
                <p14:nvPr/>
              </p14:nvContentPartPr>
              <p14:xfrm>
                <a:off x="7746053" y="6353707"/>
                <a:ext cx="162000" cy="189000"/>
              </p14:xfrm>
            </p:contentPart>
          </mc:Choice>
          <mc:Fallback xmlns="">
            <p:pic>
              <p:nvPicPr>
                <p:cNvPr id="44" name="Freihand 43">
                  <a:extLst>
                    <a:ext uri="{FF2B5EF4-FFF2-40B4-BE49-F238E27FC236}">
                      <a16:creationId xmlns:a16="http://schemas.microsoft.com/office/drawing/2014/main" id="{052A6701-C7D8-4DB1-A5B0-AE1052272FA1}"/>
                    </a:ext>
                  </a:extLst>
                </p:cNvPr>
                <p:cNvPicPr/>
                <p:nvPr/>
              </p:nvPicPr>
              <p:blipFill>
                <a:blip r:embed="rId75"/>
                <a:stretch>
                  <a:fillRect/>
                </a:stretch>
              </p:blipFill>
              <p:spPr>
                <a:xfrm>
                  <a:off x="7741733" y="6349387"/>
                  <a:ext cx="1706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5" name="Freihand 44">
                  <a:extLst>
                    <a:ext uri="{FF2B5EF4-FFF2-40B4-BE49-F238E27FC236}">
                      <a16:creationId xmlns:a16="http://schemas.microsoft.com/office/drawing/2014/main" id="{CB9F54B3-E004-48EE-B8FC-A67286EAC3B3}"/>
                    </a:ext>
                  </a:extLst>
                </p14:cNvPr>
                <p14:cNvContentPartPr/>
                <p14:nvPr/>
              </p14:nvContentPartPr>
              <p14:xfrm>
                <a:off x="7906973" y="6356947"/>
                <a:ext cx="135000" cy="94320"/>
              </p14:xfrm>
            </p:contentPart>
          </mc:Choice>
          <mc:Fallback xmlns="">
            <p:pic>
              <p:nvPicPr>
                <p:cNvPr id="45" name="Freihand 44">
                  <a:extLst>
                    <a:ext uri="{FF2B5EF4-FFF2-40B4-BE49-F238E27FC236}">
                      <a16:creationId xmlns:a16="http://schemas.microsoft.com/office/drawing/2014/main" id="{CB9F54B3-E004-48EE-B8FC-A67286EAC3B3}"/>
                    </a:ext>
                  </a:extLst>
                </p:cNvPr>
                <p:cNvPicPr/>
                <p:nvPr/>
              </p:nvPicPr>
              <p:blipFill>
                <a:blip r:embed="rId77"/>
                <a:stretch>
                  <a:fillRect/>
                </a:stretch>
              </p:blipFill>
              <p:spPr>
                <a:xfrm>
                  <a:off x="7902653" y="6352627"/>
                  <a:ext cx="1436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6" name="Freihand 45">
                  <a:extLst>
                    <a:ext uri="{FF2B5EF4-FFF2-40B4-BE49-F238E27FC236}">
                      <a16:creationId xmlns:a16="http://schemas.microsoft.com/office/drawing/2014/main" id="{DBF0DDAA-4D7F-4AD9-8DFC-C3768F41BEF5}"/>
                    </a:ext>
                  </a:extLst>
                </p14:cNvPr>
                <p14:cNvContentPartPr/>
                <p14:nvPr/>
              </p14:nvContentPartPr>
              <p14:xfrm>
                <a:off x="8064293" y="6151747"/>
                <a:ext cx="109440" cy="196560"/>
              </p14:xfrm>
            </p:contentPart>
          </mc:Choice>
          <mc:Fallback xmlns="">
            <p:pic>
              <p:nvPicPr>
                <p:cNvPr id="46" name="Freihand 45">
                  <a:extLst>
                    <a:ext uri="{FF2B5EF4-FFF2-40B4-BE49-F238E27FC236}">
                      <a16:creationId xmlns:a16="http://schemas.microsoft.com/office/drawing/2014/main" id="{DBF0DDAA-4D7F-4AD9-8DFC-C3768F41BEF5}"/>
                    </a:ext>
                  </a:extLst>
                </p:cNvPr>
                <p:cNvPicPr/>
                <p:nvPr/>
              </p:nvPicPr>
              <p:blipFill>
                <a:blip r:embed="rId79"/>
                <a:stretch>
                  <a:fillRect/>
                </a:stretch>
              </p:blipFill>
              <p:spPr>
                <a:xfrm>
                  <a:off x="8059973" y="6147427"/>
                  <a:ext cx="1180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7" name="Freihand 46">
                  <a:extLst>
                    <a:ext uri="{FF2B5EF4-FFF2-40B4-BE49-F238E27FC236}">
                      <a16:creationId xmlns:a16="http://schemas.microsoft.com/office/drawing/2014/main" id="{724C9715-A3AE-4B2B-AD72-B020BCCD23C3}"/>
                    </a:ext>
                  </a:extLst>
                </p14:cNvPr>
                <p14:cNvContentPartPr/>
                <p14:nvPr/>
              </p14:nvContentPartPr>
              <p14:xfrm>
                <a:off x="8185253" y="6054547"/>
                <a:ext cx="157680" cy="119160"/>
              </p14:xfrm>
            </p:contentPart>
          </mc:Choice>
          <mc:Fallback xmlns="">
            <p:pic>
              <p:nvPicPr>
                <p:cNvPr id="47" name="Freihand 46">
                  <a:extLst>
                    <a:ext uri="{FF2B5EF4-FFF2-40B4-BE49-F238E27FC236}">
                      <a16:creationId xmlns:a16="http://schemas.microsoft.com/office/drawing/2014/main" id="{724C9715-A3AE-4B2B-AD72-B020BCCD23C3}"/>
                    </a:ext>
                  </a:extLst>
                </p:cNvPr>
                <p:cNvPicPr/>
                <p:nvPr/>
              </p:nvPicPr>
              <p:blipFill>
                <a:blip r:embed="rId81"/>
                <a:stretch>
                  <a:fillRect/>
                </a:stretch>
              </p:blipFill>
              <p:spPr>
                <a:xfrm>
                  <a:off x="8180933" y="6050227"/>
                  <a:ext cx="1663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8" name="Freihand 47">
                  <a:extLst>
                    <a:ext uri="{FF2B5EF4-FFF2-40B4-BE49-F238E27FC236}">
                      <a16:creationId xmlns:a16="http://schemas.microsoft.com/office/drawing/2014/main" id="{8D082E49-47FA-45F3-A360-F2D05D5427B5}"/>
                    </a:ext>
                  </a:extLst>
                </p14:cNvPr>
                <p14:cNvContentPartPr/>
                <p14:nvPr/>
              </p14:nvContentPartPr>
              <p14:xfrm>
                <a:off x="8329973" y="5842507"/>
                <a:ext cx="280800" cy="273240"/>
              </p14:xfrm>
            </p:contentPart>
          </mc:Choice>
          <mc:Fallback xmlns="">
            <p:pic>
              <p:nvPicPr>
                <p:cNvPr id="48" name="Freihand 47">
                  <a:extLst>
                    <a:ext uri="{FF2B5EF4-FFF2-40B4-BE49-F238E27FC236}">
                      <a16:creationId xmlns:a16="http://schemas.microsoft.com/office/drawing/2014/main" id="{8D082E49-47FA-45F3-A360-F2D05D5427B5}"/>
                    </a:ext>
                  </a:extLst>
                </p:cNvPr>
                <p:cNvPicPr/>
                <p:nvPr/>
              </p:nvPicPr>
              <p:blipFill>
                <a:blip r:embed="rId83"/>
                <a:stretch>
                  <a:fillRect/>
                </a:stretch>
              </p:blipFill>
              <p:spPr>
                <a:xfrm>
                  <a:off x="8325653" y="5838187"/>
                  <a:ext cx="28944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9" name="Freihand 48">
                  <a:extLst>
                    <a:ext uri="{FF2B5EF4-FFF2-40B4-BE49-F238E27FC236}">
                      <a16:creationId xmlns:a16="http://schemas.microsoft.com/office/drawing/2014/main" id="{09354543-61DC-4720-BD38-AF8BFC5E5627}"/>
                    </a:ext>
                  </a:extLst>
                </p14:cNvPr>
                <p14:cNvContentPartPr/>
                <p14:nvPr/>
              </p14:nvContentPartPr>
              <p14:xfrm>
                <a:off x="8156453" y="5938627"/>
                <a:ext cx="514800" cy="433080"/>
              </p14:xfrm>
            </p:contentPart>
          </mc:Choice>
          <mc:Fallback xmlns="">
            <p:pic>
              <p:nvPicPr>
                <p:cNvPr id="49" name="Freihand 48">
                  <a:extLst>
                    <a:ext uri="{FF2B5EF4-FFF2-40B4-BE49-F238E27FC236}">
                      <a16:creationId xmlns:a16="http://schemas.microsoft.com/office/drawing/2014/main" id="{09354543-61DC-4720-BD38-AF8BFC5E5627}"/>
                    </a:ext>
                  </a:extLst>
                </p:cNvPr>
                <p:cNvPicPr/>
                <p:nvPr/>
              </p:nvPicPr>
              <p:blipFill>
                <a:blip r:embed="rId85"/>
                <a:stretch>
                  <a:fillRect/>
                </a:stretch>
              </p:blipFill>
              <p:spPr>
                <a:xfrm>
                  <a:off x="8152133" y="5934307"/>
                  <a:ext cx="523440" cy="441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6">
            <p14:nvContentPartPr>
              <p14:cNvPr id="10" name="Freihand 9">
                <a:extLst>
                  <a:ext uri="{FF2B5EF4-FFF2-40B4-BE49-F238E27FC236}">
                    <a16:creationId xmlns:a16="http://schemas.microsoft.com/office/drawing/2014/main" id="{3A02C278-7671-4BA4-8694-90FA279B8743}"/>
                  </a:ext>
                </a:extLst>
              </p14:cNvPr>
              <p14:cNvContentPartPr/>
              <p14:nvPr/>
            </p14:nvContentPartPr>
            <p14:xfrm>
              <a:off x="1117373" y="6031507"/>
              <a:ext cx="4913640" cy="198720"/>
            </p14:xfrm>
          </p:contentPart>
        </mc:Choice>
        <mc:Fallback>
          <p:pic>
            <p:nvPicPr>
              <p:cNvPr id="10" name="Freihand 9">
                <a:extLst>
                  <a:ext uri="{FF2B5EF4-FFF2-40B4-BE49-F238E27FC236}">
                    <a16:creationId xmlns:a16="http://schemas.microsoft.com/office/drawing/2014/main" id="{3A02C278-7671-4BA4-8694-90FA279B8743}"/>
                  </a:ext>
                </a:extLst>
              </p:cNvPr>
              <p:cNvPicPr/>
              <p:nvPr/>
            </p:nvPicPr>
            <p:blipFill>
              <a:blip r:embed="rId87"/>
              <a:stretch>
                <a:fillRect/>
              </a:stretch>
            </p:blipFill>
            <p:spPr>
              <a:xfrm>
                <a:off x="1113053" y="6027187"/>
                <a:ext cx="49222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3" name="Freihand 12">
                <a:extLst>
                  <a:ext uri="{FF2B5EF4-FFF2-40B4-BE49-F238E27FC236}">
                    <a16:creationId xmlns:a16="http://schemas.microsoft.com/office/drawing/2014/main" id="{EB638582-B79C-4B96-A60C-611776AA30F0}"/>
                  </a:ext>
                </a:extLst>
              </p14:cNvPr>
              <p14:cNvContentPartPr/>
              <p14:nvPr/>
            </p14:nvContentPartPr>
            <p14:xfrm>
              <a:off x="6672533" y="5144467"/>
              <a:ext cx="1812960" cy="1479600"/>
            </p14:xfrm>
          </p:contentPart>
        </mc:Choice>
        <mc:Fallback>
          <p:pic>
            <p:nvPicPr>
              <p:cNvPr id="13" name="Freihand 12">
                <a:extLst>
                  <a:ext uri="{FF2B5EF4-FFF2-40B4-BE49-F238E27FC236}">
                    <a16:creationId xmlns:a16="http://schemas.microsoft.com/office/drawing/2014/main" id="{EB638582-B79C-4B96-A60C-611776AA30F0}"/>
                  </a:ext>
                </a:extLst>
              </p:cNvPr>
              <p:cNvPicPr/>
              <p:nvPr/>
            </p:nvPicPr>
            <p:blipFill>
              <a:blip r:embed="rId89"/>
              <a:stretch>
                <a:fillRect/>
              </a:stretch>
            </p:blipFill>
            <p:spPr>
              <a:xfrm>
                <a:off x="6668213" y="5140147"/>
                <a:ext cx="1821600" cy="14882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7" name="Freihand 16">
                <a:extLst>
                  <a:ext uri="{FF2B5EF4-FFF2-40B4-BE49-F238E27FC236}">
                    <a16:creationId xmlns:a16="http://schemas.microsoft.com/office/drawing/2014/main" id="{C8EA4340-683B-455D-B3D8-7BC3178BA99F}"/>
                  </a:ext>
                </a:extLst>
              </p14:cNvPr>
              <p14:cNvContentPartPr/>
              <p14:nvPr/>
            </p14:nvContentPartPr>
            <p14:xfrm>
              <a:off x="982013" y="5649907"/>
              <a:ext cx="5906160" cy="851040"/>
            </p14:xfrm>
          </p:contentPart>
        </mc:Choice>
        <mc:Fallback>
          <p:pic>
            <p:nvPicPr>
              <p:cNvPr id="17" name="Freihand 16">
                <a:extLst>
                  <a:ext uri="{FF2B5EF4-FFF2-40B4-BE49-F238E27FC236}">
                    <a16:creationId xmlns:a16="http://schemas.microsoft.com/office/drawing/2014/main" id="{C8EA4340-683B-455D-B3D8-7BC3178BA99F}"/>
                  </a:ext>
                </a:extLst>
              </p:cNvPr>
              <p:cNvPicPr/>
              <p:nvPr/>
            </p:nvPicPr>
            <p:blipFill>
              <a:blip r:embed="rId91"/>
              <a:stretch>
                <a:fillRect/>
              </a:stretch>
            </p:blipFill>
            <p:spPr>
              <a:xfrm>
                <a:off x="977693" y="5645587"/>
                <a:ext cx="5914800" cy="859680"/>
              </a:xfrm>
              <a:prstGeom prst="rect">
                <a:avLst/>
              </a:prstGeom>
            </p:spPr>
          </p:pic>
        </mc:Fallback>
      </mc:AlternateContent>
    </p:spTree>
    <p:extLst>
      <p:ext uri="{BB962C8B-B14F-4D97-AF65-F5344CB8AC3E}">
        <p14:creationId xmlns:p14="http://schemas.microsoft.com/office/powerpoint/2010/main" val="25039499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690374" cy="593674"/>
          </a:xfrm>
          <a:prstGeom prst="rect">
            <a:avLst/>
          </a:prstGeom>
          <a:noFill/>
          <a:ln>
            <a:noFill/>
          </a:ln>
        </p:spPr>
        <p:txBody>
          <a:bodyPr vert="horz" wrap="none" lIns="81646" tIns="40823" rIns="81646" bIns="40823" anchorCtr="0" compatLnSpc="0">
            <a:spAutoFit/>
          </a:bodyPr>
          <a:lstStyle/>
          <a:p>
            <a:r>
              <a:rPr lang="de-DE" sz="3266" dirty="0"/>
              <a:t>Tauschmittel und Zahlungsmittel</a:t>
            </a:r>
          </a:p>
        </p:txBody>
      </p:sp>
      <p:sp>
        <p:nvSpPr>
          <p:cNvPr id="4" name="Textfeld 3"/>
          <p:cNvSpPr txBox="1"/>
          <p:nvPr/>
        </p:nvSpPr>
        <p:spPr>
          <a:xfrm>
            <a:off x="213773" y="831103"/>
            <a:ext cx="6009002" cy="5094890"/>
          </a:xfrm>
          <a:prstGeom prst="rect">
            <a:avLst/>
          </a:prstGeom>
          <a:noFill/>
          <a:ln>
            <a:noFill/>
          </a:ln>
        </p:spPr>
        <p:txBody>
          <a:bodyPr vert="horz" wrap="square" lIns="81646" tIns="40823" rIns="81646" bIns="40823" anchorCtr="0" compatLnSpc="0">
            <a:noAutofit/>
          </a:bodyPr>
          <a:lstStyle/>
          <a:p>
            <a:endParaRPr lang="de-DE" sz="2540" dirty="0"/>
          </a:p>
          <a:p>
            <a:r>
              <a:rPr lang="de-DE" sz="2000" dirty="0"/>
              <a:t>Geld vereinfacht Tauschvorgänge, indem Anbieter und </a:t>
            </a:r>
          </a:p>
          <a:p>
            <a:r>
              <a:rPr lang="de-DE" sz="2000" dirty="0"/>
              <a:t>Nachfrager eines realen Gutes sich nicht physisch </a:t>
            </a:r>
          </a:p>
          <a:p>
            <a:r>
              <a:rPr lang="de-DE" sz="2000" dirty="0"/>
              <a:t>treffen müssen</a:t>
            </a:r>
          </a:p>
          <a:p>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Die Transaktionskosten beim Tausch werden gesenkt</a:t>
            </a:r>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Geld vereinfacht eine arbeitsteilige Produktion</a:t>
            </a:r>
          </a:p>
        </p:txBody>
      </p:sp>
      <p:sp>
        <p:nvSpPr>
          <p:cNvPr id="23" name="Rechteck 22">
            <a:extLst>
              <a:ext uri="{FF2B5EF4-FFF2-40B4-BE49-F238E27FC236}">
                <a16:creationId xmlns:a16="http://schemas.microsoft.com/office/drawing/2014/main" id="{A9569FCB-340A-4859-8C7B-FD17CDCF2E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72802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4781535" cy="593674"/>
          </a:xfrm>
          <a:prstGeom prst="rect">
            <a:avLst/>
          </a:prstGeom>
          <a:noFill/>
          <a:ln>
            <a:noFill/>
          </a:ln>
        </p:spPr>
        <p:txBody>
          <a:bodyPr vert="horz" wrap="none" lIns="81646" tIns="40823" rIns="81646" bIns="40823" anchorCtr="0" compatLnSpc="0">
            <a:spAutoFit/>
          </a:bodyPr>
          <a:lstStyle/>
          <a:p>
            <a:r>
              <a:rPr lang="de-DE" sz="3266" dirty="0"/>
              <a:t>Wertaufbewahrungsmittel	</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Bei zeitlicher Differenz zwischen Ein- und Ausgaben</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Verschiebung von Konsumplänen in die Zukunft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Geld konkurriert dabei mit anderen Vermögensarten                (z. B. Aktien, Immobilien). Geld weist im Allgemeinen           aber einen höheren Liquiditätsgrad auf</a:t>
            </a:r>
          </a:p>
          <a:p>
            <a:endParaRPr lang="de-DE" sz="2540" dirty="0"/>
          </a:p>
        </p:txBody>
      </p:sp>
      <p:sp>
        <p:nvSpPr>
          <p:cNvPr id="5" name="Rechteck 4">
            <a:extLst>
              <a:ext uri="{FF2B5EF4-FFF2-40B4-BE49-F238E27FC236}">
                <a16:creationId xmlns:a16="http://schemas.microsoft.com/office/drawing/2014/main" id="{EA4D01A2-3977-4289-B32F-E072AA9A22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91581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954759" cy="593674"/>
          </a:xfrm>
          <a:prstGeom prst="rect">
            <a:avLst/>
          </a:prstGeom>
          <a:noFill/>
          <a:ln>
            <a:noFill/>
          </a:ln>
        </p:spPr>
        <p:txBody>
          <a:bodyPr vert="horz" wrap="none" lIns="81646" tIns="40823" rIns="81646" bIns="40823" anchorCtr="0" compatLnSpc="0">
            <a:spAutoFit/>
          </a:bodyPr>
          <a:lstStyle/>
          <a:p>
            <a:r>
              <a:rPr lang="de-DE" sz="3266" dirty="0"/>
              <a:t>Bewertungsmaßstab und Recheneinheit</a:t>
            </a:r>
          </a:p>
        </p:txBody>
      </p:sp>
      <p:sp>
        <p:nvSpPr>
          <p:cNvPr id="4" name="Textfeld 3"/>
          <p:cNvSpPr txBox="1"/>
          <p:nvPr/>
        </p:nvSpPr>
        <p:spPr>
          <a:xfrm>
            <a:off x="1654154" y="1077732"/>
            <a:ext cx="8883125" cy="3769397"/>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Standardisierung der Bewertung</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Die relativen Preisverhältnisse drücken das Tauschverhältnis zwischen realen Gütern aus</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Bildet die Grundlage der Wirtschaftsrechnung (z. B. VGR und Berechnung des Bruttoinlandsprodukts</a:t>
            </a:r>
          </a:p>
        </p:txBody>
      </p:sp>
      <p:sp>
        <p:nvSpPr>
          <p:cNvPr id="5" name="Rechteck 4">
            <a:extLst>
              <a:ext uri="{FF2B5EF4-FFF2-40B4-BE49-F238E27FC236}">
                <a16:creationId xmlns:a16="http://schemas.microsoft.com/office/drawing/2014/main" id="{7B258D37-25FC-441C-A4F5-D4BC55D119F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8054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403197" y="15092"/>
            <a:ext cx="4220805" cy="593674"/>
          </a:xfrm>
          <a:prstGeom prst="rect">
            <a:avLst/>
          </a:prstGeom>
          <a:noFill/>
          <a:ln>
            <a:noFill/>
          </a:ln>
        </p:spPr>
        <p:txBody>
          <a:bodyPr vert="horz" wrap="none" lIns="81646" tIns="40823" rIns="81646" bIns="40823" anchorCtr="0" compatLnSpc="0">
            <a:spAutoFit/>
          </a:bodyPr>
          <a:lstStyle/>
          <a:p>
            <a:r>
              <a:rPr lang="de-DE" sz="3266" dirty="0"/>
              <a:t>Motive der Geldhaltung</a:t>
            </a:r>
          </a:p>
        </p:txBody>
      </p:sp>
      <p:sp>
        <p:nvSpPr>
          <p:cNvPr id="4" name="Textfeld 3"/>
          <p:cNvSpPr txBox="1"/>
          <p:nvPr/>
        </p:nvSpPr>
        <p:spPr>
          <a:xfrm>
            <a:off x="178025" y="380235"/>
            <a:ext cx="12013975" cy="3491737"/>
          </a:xfrm>
          <a:prstGeom prst="rect">
            <a:avLst/>
          </a:prstGeom>
          <a:noFill/>
          <a:ln>
            <a:noFill/>
          </a:ln>
        </p:spPr>
        <p:txBody>
          <a:bodyPr vert="horz" wrap="square" lIns="81646" tIns="40823" rIns="81646" bIns="40823" anchorCtr="0" compatLnSpc="0">
            <a:noAutofit/>
          </a:bodyPr>
          <a:lstStyle/>
          <a:p>
            <a:r>
              <a:rPr lang="de-DE" sz="1996" b="1" u="sng" dirty="0"/>
              <a:t>Tauschmotiv</a:t>
            </a:r>
            <a:endParaRPr lang="de-DE" sz="1996" dirty="0"/>
          </a:p>
          <a:p>
            <a:r>
              <a:rPr lang="de-DE" sz="1996" dirty="0"/>
              <a:t>Das Tauschmotiv ist auf das häufige zeitliche und örtliche Auseinanderfallen von Einnahmen und Ausgaben in einer arbeitsteiligen Wirtschaft zurückzuführen 		</a:t>
            </a:r>
          </a:p>
          <a:p>
            <a:endParaRPr lang="de-DE" sz="1996" dirty="0"/>
          </a:p>
          <a:p>
            <a:endParaRPr lang="de-DE" sz="1996" b="1" u="sng" dirty="0"/>
          </a:p>
          <a:p>
            <a:r>
              <a:rPr lang="de-DE" sz="1996" b="1" u="sng" dirty="0"/>
              <a:t>Vorsichtsmotiv</a:t>
            </a:r>
            <a:endParaRPr lang="de-DE" sz="1996" dirty="0"/>
          </a:p>
          <a:p>
            <a:r>
              <a:rPr lang="de-DE" sz="1996" dirty="0"/>
              <a:t>Das Vorsichtsmotiv ergibt sich aus der großen Unsicherheit, die üblicherweise über die zukünftige Wirtschaftsentwicklung herrscht</a:t>
            </a:r>
          </a:p>
          <a:p>
            <a:endParaRPr lang="de-DE" sz="1996" dirty="0"/>
          </a:p>
          <a:p>
            <a:endParaRPr lang="de-DE" sz="1996" dirty="0"/>
          </a:p>
        </p:txBody>
      </p:sp>
      <p:sp>
        <p:nvSpPr>
          <p:cNvPr id="8" name="Rechteck 7">
            <a:extLst>
              <a:ext uri="{FF2B5EF4-FFF2-40B4-BE49-F238E27FC236}">
                <a16:creationId xmlns:a16="http://schemas.microsoft.com/office/drawing/2014/main" id="{E3C709BC-0364-4F04-8915-CC70142EA2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CA7AC7F-DC63-4285-96DD-AE1D18DE9EFD}"/>
              </a:ext>
            </a:extLst>
          </p:cNvPr>
          <p:cNvSpPr txBox="1"/>
          <p:nvPr/>
        </p:nvSpPr>
        <p:spPr>
          <a:xfrm>
            <a:off x="3367" y="3565421"/>
            <a:ext cx="8686238" cy="2308324"/>
          </a:xfrm>
          <a:prstGeom prst="rect">
            <a:avLst/>
          </a:prstGeom>
          <a:noFill/>
        </p:spPr>
        <p:txBody>
          <a:bodyPr wrap="square">
            <a:spAutoFit/>
          </a:bodyPr>
          <a:lstStyle/>
          <a:p>
            <a:r>
              <a:rPr lang="de-DE" sz="1800" b="1" u="sng" dirty="0"/>
              <a:t>Spekulationsmotiv</a:t>
            </a:r>
            <a:endParaRPr lang="de-DE" sz="1800" dirty="0"/>
          </a:p>
          <a:p>
            <a:r>
              <a:rPr lang="de-DE" sz="1800" dirty="0"/>
              <a:t>Das Spekulationsmotiv folgt aus der Überlegung, dass die handelnden Akteure in der Wirtschaft umso mehr Geld halten werden, je geringer die Zinsen für festverzinsliche Wertpapiere ausfallen. Da bei niedrigen Zinsen die Kurse der entsprechenden Wertpapiere hoch sind, wird auf einen Kursverfall spekuliert. Geld zu halten bietet die Möglichkeit, Verluste zu vermeiden und bei besseren Preisen einzusteigen. Die sogenannten Opportunitätskosten der Geldhaltung, also die entgangene Rendite einer Wertpapieranlage, sind sehr niedrig oder sogar negativ.</a:t>
            </a:r>
          </a:p>
        </p:txBody>
      </p:sp>
    </p:spTree>
    <p:extLst>
      <p:ext uri="{BB962C8B-B14F-4D97-AF65-F5344CB8AC3E}">
        <p14:creationId xmlns:p14="http://schemas.microsoft.com/office/powerpoint/2010/main" val="9628111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243901" y="129219"/>
            <a:ext cx="7879636"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Geldnachfragefunktion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82198" y="848739"/>
                <a:ext cx="9980567" cy="4493310"/>
              </a:xfrm>
              <a:prstGeom prst="rect">
                <a:avLst/>
              </a:prstGeom>
              <a:noFill/>
            </p:spPr>
            <p:txBody>
              <a:bodyPr wrap="square" rtlCol="0">
                <a:noAutofit/>
              </a:bodyPr>
              <a:lstStyle/>
              <a:p>
                <a:pPr marL="342900" indent="-342900">
                  <a:buFont typeface="Arial" panose="020B0604020202020204" pitchFamily="34" charset="0"/>
                  <a:buChar char="•"/>
                </a:pPr>
                <a:r>
                  <a:rPr lang="de-DE" sz="2400" dirty="0"/>
                  <a:t>Im Allgemeinen wird das Niveau der Transaktionen proportional zum Gesamteinkommen sein. Damit ergibt aus dem Transaktionsmotiv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Vorsichtskasse wird prinzipiell abhängig von den erwarteten Transaktionen in der Zukunft sein. Damit ergibt auch aus dem Vorsichtsmotiv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 die Opportunitätskosten bei niedrigen Zinsen niedrig sind, ergibt sich aus dem Spekulationsmotiv eine negative Abhängigkeit vom Zinssatz.</a:t>
                </a:r>
              </a:p>
              <a:p>
                <a:endParaRPr lang="de-DE" sz="2400" dirty="0"/>
              </a:p>
              <a:p>
                <a:pPr algn="ctr"/>
                <a:r>
                  <a:rPr lang="de-DE" sz="2400" dirty="0"/>
                  <a:t>G</a:t>
                </a:r>
                <a14:m>
                  <m:oMath xmlns:m="http://schemas.openxmlformats.org/officeDocument/2006/math">
                    <m:r>
                      <m:rPr>
                        <m:sty m:val="p"/>
                      </m:rPr>
                      <a:rPr lang="de-DE" sz="2400" b="0" i="0" smtClean="0">
                        <a:latin typeface="Cambria Math" panose="02040503050406030204" pitchFamily="18" charset="0"/>
                      </a:rPr>
                      <m:t>eldnachfrage</m:t>
                    </m:r>
                    <m:r>
                      <a:rPr lang="de-DE" sz="2400">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r>
                      <a:rPr lang="de-DE" sz="2400" i="1">
                        <a:latin typeface="Cambria Math" panose="02040503050406030204" pitchFamily="18" charset="0"/>
                      </a:rPr>
                      <m:t>(</m:t>
                    </m:r>
                    <m:r>
                      <a:rPr lang="de-DE" sz="2400" i="1">
                        <a:latin typeface="Cambria Math" panose="02040503050406030204" pitchFamily="18" charset="0"/>
                      </a:rPr>
                      <m:t>𝑌</m:t>
                    </m:r>
                    <m:r>
                      <a:rPr lang="de-DE" sz="2400" i="1">
                        <a:latin typeface="Cambria Math" panose="02040503050406030204" pitchFamily="18" charset="0"/>
                      </a:rPr>
                      <m:t>,</m:t>
                    </m:r>
                    <m:r>
                      <a:rPr lang="de-DE" sz="2400" i="1">
                        <a:latin typeface="Cambria Math" panose="02040503050406030204" pitchFamily="18" charset="0"/>
                      </a:rPr>
                      <m:t>𝑖</m:t>
                    </m:r>
                    <m:r>
                      <a:rPr lang="de-DE" sz="2400" i="1">
                        <a:latin typeface="Cambria Math" panose="02040503050406030204" pitchFamily="18" charset="0"/>
                      </a:rPr>
                      <m:t>)</m:t>
                    </m:r>
                  </m:oMath>
                </a14:m>
                <a:endParaRPr lang="de-DE" sz="2400" dirty="0"/>
              </a:p>
              <a:p>
                <a:pPr algn="ctr"/>
                <a:endParaRPr lang="de-DE" sz="2400" dirty="0"/>
              </a:p>
              <a:p>
                <a:endParaRPr lang="de-DE" sz="2400" dirty="0"/>
              </a:p>
              <a:p>
                <a:endParaRPr lang="de-DE" sz="2400" b="1"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82198" y="848739"/>
                <a:ext cx="9980567" cy="4493310"/>
              </a:xfrm>
              <a:prstGeom prst="rect">
                <a:avLst/>
              </a:prstGeom>
              <a:blipFill>
                <a:blip r:embed="rId3"/>
                <a:stretch>
                  <a:fillRect l="-794" t="-1085" r="-977" b="-2849"/>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B57B2530-8644-4D44-82CC-2E1579D09983}"/>
              </a:ext>
            </a:extLst>
          </p:cNvPr>
          <p:cNvSpPr txBox="1"/>
          <p:nvPr/>
        </p:nvSpPr>
        <p:spPr>
          <a:xfrm>
            <a:off x="6105068" y="4739307"/>
            <a:ext cx="300082" cy="369332"/>
          </a:xfrm>
          <a:prstGeom prst="rect">
            <a:avLst/>
          </a:prstGeom>
          <a:noFill/>
        </p:spPr>
        <p:txBody>
          <a:bodyPr wrap="none" rtlCol="0">
            <a:spAutoFit/>
          </a:bodyPr>
          <a:lstStyle/>
          <a:p>
            <a:r>
              <a:rPr lang="de-DE" dirty="0"/>
              <a:t>+</a:t>
            </a:r>
          </a:p>
        </p:txBody>
      </p:sp>
      <p:sp>
        <p:nvSpPr>
          <p:cNvPr id="8" name="Textfeld 7">
            <a:extLst>
              <a:ext uri="{FF2B5EF4-FFF2-40B4-BE49-F238E27FC236}">
                <a16:creationId xmlns:a16="http://schemas.microsoft.com/office/drawing/2014/main" id="{7558E943-6F68-4701-A5C0-E070B128BCDD}"/>
              </a:ext>
            </a:extLst>
          </p:cNvPr>
          <p:cNvSpPr txBox="1"/>
          <p:nvPr/>
        </p:nvSpPr>
        <p:spPr>
          <a:xfrm>
            <a:off x="6405150" y="4739307"/>
            <a:ext cx="255198" cy="369332"/>
          </a:xfrm>
          <a:prstGeom prst="rect">
            <a:avLst/>
          </a:prstGeom>
          <a:noFill/>
        </p:spPr>
        <p:txBody>
          <a:bodyPr wrap="none" rtlCol="0">
            <a:spAutoFit/>
          </a:bodyPr>
          <a:lstStyle/>
          <a:p>
            <a:r>
              <a:rPr lang="de-DE" dirty="0"/>
              <a:t>-</a:t>
            </a:r>
          </a:p>
        </p:txBody>
      </p:sp>
      <p:sp>
        <p:nvSpPr>
          <p:cNvPr id="14" name="Rechteck 13">
            <a:extLst>
              <a:ext uri="{FF2B5EF4-FFF2-40B4-BE49-F238E27FC236}">
                <a16:creationId xmlns:a16="http://schemas.microsoft.com/office/drawing/2014/main" id="{EAC83140-F7C9-4BFE-B550-E1C9F30B224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22332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35</a:t>
            </a:fld>
            <a:endParaRPr lang="de-DE" dirty="0"/>
          </a:p>
        </p:txBody>
      </p:sp>
      <p:sp>
        <p:nvSpPr>
          <p:cNvPr id="7" name="TextShape 2"/>
          <p:cNvSpPr txBox="1"/>
          <p:nvPr/>
        </p:nvSpPr>
        <p:spPr>
          <a:xfrm>
            <a:off x="1600740" y="29522"/>
            <a:ext cx="8610060"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Zinsen und Inflation – Fisher Relation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77238" y="595593"/>
                <a:ext cx="6719477" cy="5472607"/>
              </a:xfrm>
              <a:prstGeom prst="rect">
                <a:avLst/>
              </a:prstGeom>
              <a:noFill/>
            </p:spPr>
            <p:txBody>
              <a:bodyPr wrap="square" rtlCol="0">
                <a:noAutofit/>
              </a:bodyPr>
              <a:lstStyle/>
              <a:p>
                <a:r>
                  <a:rPr lang="en-US" sz="2400" b="1" dirty="0" err="1"/>
                  <a:t>Angenommen</a:t>
                </a:r>
                <a:r>
                  <a:rPr lang="en-US" sz="2400" b="1" dirty="0"/>
                  <a:t> man </a:t>
                </a:r>
                <a:r>
                  <a:rPr lang="en-US" sz="2400" b="1" dirty="0" err="1"/>
                  <a:t>investiert</a:t>
                </a:r>
                <a:r>
                  <a:rPr lang="en-US" sz="2400" b="1" dirty="0"/>
                  <a:t> </a:t>
                </a:r>
                <a:r>
                  <a:rPr lang="en-US" sz="2400" b="1" dirty="0" err="1"/>
                  <a:t>einen</a:t>
                </a:r>
                <a:r>
                  <a:rPr lang="en-US" sz="2400" b="1" dirty="0"/>
                  <a:t> </a:t>
                </a:r>
                <a:r>
                  <a:rPr lang="en-US" sz="2400" b="1" dirty="0" err="1"/>
                  <a:t>Betrag</a:t>
                </a:r>
                <a:r>
                  <a:rPr lang="en-US" sz="2400" b="1" dirty="0"/>
                  <a:t> </a:t>
                </a:r>
                <a:r>
                  <a:rPr lang="en-US" sz="2400" b="1" dirty="0" err="1"/>
                  <a:t>vpmK</a:t>
                </a:r>
                <a:r>
                  <a:rPr lang="en-US" sz="2400" b="1" dirty="0"/>
                  <a:t> </a:t>
                </a:r>
                <a:r>
                  <a:rPr lang="en-US" sz="2400" b="1" dirty="0" err="1"/>
                  <a:t>zum</a:t>
                </a:r>
                <a:r>
                  <a:rPr lang="en-US" sz="2400" b="1" dirty="0"/>
                  <a:t> </a:t>
                </a:r>
                <a:r>
                  <a:rPr lang="en-US" sz="2400" b="1" dirty="0" err="1"/>
                  <a:t>nominalen</a:t>
                </a:r>
                <a:r>
                  <a:rPr lang="en-US" sz="2400" b="1" dirty="0"/>
                  <a:t> </a:t>
                </a:r>
                <a:r>
                  <a:rPr lang="en-US" sz="2400" b="1" dirty="0" err="1"/>
                  <a:t>Zinssatz</a:t>
                </a:r>
                <a:r>
                  <a:rPr lang="en-US" sz="2400" b="1" dirty="0"/>
                  <a:t> i:</a:t>
                </a:r>
              </a:p>
              <a:p>
                <a:endParaRPr lang="en-US" sz="2000" dirty="0"/>
              </a:p>
              <a:p>
                <a:pPr marL="342900" indent="-342900">
                  <a:buFont typeface="Arial" panose="020B0604020202020204" pitchFamily="34" charset="0"/>
                  <a:buChar char="•"/>
                </a:pPr>
                <a:r>
                  <a:rPr lang="en-US" sz="2000" dirty="0" err="1"/>
                  <a:t>Nach</a:t>
                </a:r>
                <a:r>
                  <a:rPr lang="en-US" sz="2000" dirty="0"/>
                  <a:t> </a:t>
                </a:r>
                <a:r>
                  <a:rPr lang="en-US" sz="2000" dirty="0" err="1"/>
                  <a:t>einem</a:t>
                </a:r>
                <a:r>
                  <a:rPr lang="en-US" sz="2000" dirty="0"/>
                  <a:t> </a:t>
                </a:r>
                <a:r>
                  <a:rPr lang="en-US" sz="2000" dirty="0" err="1"/>
                  <a:t>Jahr</a:t>
                </a:r>
                <a:r>
                  <a:rPr lang="en-US" sz="2000" dirty="0"/>
                  <a:t> </a:t>
                </a:r>
                <a:r>
                  <a:rPr lang="en-US" sz="2000" dirty="0" err="1"/>
                  <a:t>erhält</a:t>
                </a:r>
                <a:r>
                  <a:rPr lang="en-US" sz="2000" dirty="0"/>
                  <a:t> man K(1+i) Euro</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Aber bei einer Inflation von </a:t>
                </a:r>
                <a14:m>
                  <m:oMath xmlns:m="http://schemas.openxmlformats.org/officeDocument/2006/math">
                    <m:r>
                      <a:rPr lang="el-GR" sz="2000" i="1">
                        <a:latin typeface="Cambria Math" panose="02040503050406030204" pitchFamily="18" charset="0"/>
                      </a:rPr>
                      <m:t>𝜋</m:t>
                    </m:r>
                  </m:oMath>
                </a14:m>
                <a:r>
                  <a:rPr lang="de-DE" sz="2000" dirty="0"/>
                  <a:t> benötigt man  K(1+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Euro um einen gleichwertigen Warenkorb wie in der Vorperiode erwerben zu können</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In realen Einheiten müssen die  </a:t>
                </a:r>
                <a:r>
                  <a:rPr lang="en-US" sz="2000" dirty="0"/>
                  <a:t>K(1+i) Euro </a:t>
                </a:r>
                <a:r>
                  <a:rPr lang="en-US" sz="2000" dirty="0" err="1"/>
                  <a:t>mit</a:t>
                </a:r>
                <a:r>
                  <a:rPr lang="en-US" sz="2000" dirty="0"/>
                  <a:t> 1/</a:t>
                </a:r>
                <a:r>
                  <a:rPr lang="de-DE" sz="2000" dirty="0"/>
                  <a:t>(1+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diskontiert werden</a:t>
                </a:r>
                <a:endParaRPr lang="de-DE" sz="2400" dirty="0"/>
              </a:p>
              <a:p>
                <a:pPr algn="ctr"/>
                <a:r>
                  <a:rPr lang="de-DE" sz="2000" dirty="0"/>
                  <a:t>→	</a:t>
                </a:r>
                <a14:m>
                  <m:oMath xmlns:m="http://schemas.openxmlformats.org/officeDocument/2006/math">
                    <m:r>
                      <a:rPr lang="de-DE" sz="2000" i="1">
                        <a:latin typeface="Cambria Math" panose="02040503050406030204" pitchFamily="18" charset="0"/>
                      </a:rPr>
                      <m:t>1+</m:t>
                    </m:r>
                    <m:r>
                      <a:rPr lang="de-DE" sz="2000" i="1">
                        <a:latin typeface="Cambria Math" panose="02040503050406030204" pitchFamily="18" charset="0"/>
                      </a:rPr>
                      <m:t>𝑟</m:t>
                    </m:r>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i="1">
                            <a:latin typeface="Cambria Math" panose="02040503050406030204" pitchFamily="18" charset="0"/>
                          </a:rPr>
                          <m:t>1+</m:t>
                        </m:r>
                        <m:r>
                          <a:rPr lang="de-DE" sz="2000" i="1">
                            <a:latin typeface="Cambria Math" panose="02040503050406030204" pitchFamily="18" charset="0"/>
                          </a:rPr>
                          <m:t>𝑖</m:t>
                        </m:r>
                      </m:num>
                      <m:den>
                        <m:r>
                          <a:rPr lang="de-DE" sz="2000" i="1">
                            <a:latin typeface="Cambria Math" panose="02040503050406030204" pitchFamily="18" charset="0"/>
                          </a:rPr>
                          <m:t>1+</m:t>
                        </m:r>
                        <m:r>
                          <a:rPr lang="el-GR" sz="2000" i="1">
                            <a:latin typeface="Cambria Math" panose="02040503050406030204" pitchFamily="18" charset="0"/>
                          </a:rPr>
                          <m:t>𝜋</m:t>
                        </m:r>
                      </m:den>
                    </m:f>
                  </m:oMath>
                </a14:m>
                <a:r>
                  <a:rPr lang="de-DE" sz="2000" dirty="0"/>
                  <a:t>	(r: Realzins i: Nominalzins)</a:t>
                </a:r>
              </a:p>
              <a:p>
                <a:pPr algn="ctr"/>
                <a:r>
                  <a:rPr lang="de-DE" sz="2000" dirty="0"/>
                  <a:t>Für „kleine“ i,</a:t>
                </a:r>
                <a14:m>
                  <m:oMath xmlns:m="http://schemas.openxmlformats.org/officeDocument/2006/math">
                    <m:r>
                      <a:rPr lang="el-GR" sz="2000" i="1">
                        <a:latin typeface="Cambria Math" panose="02040503050406030204" pitchFamily="18" charset="0"/>
                      </a:rPr>
                      <m:t>𝜋</m:t>
                    </m:r>
                  </m:oMath>
                </a14:m>
                <a:r>
                  <a:rPr lang="de-DE" sz="2000" dirty="0"/>
                  <a:t> (&lt;10%) erhält man </a:t>
                </a:r>
              </a:p>
              <a:p>
                <a:pPr algn="ctr"/>
                <a:r>
                  <a:rPr lang="de-DE" sz="2000" dirty="0"/>
                  <a:t>		</a:t>
                </a:r>
                <a14:m>
                  <m:oMath xmlns:m="http://schemas.openxmlformats.org/officeDocument/2006/math">
                    <m:r>
                      <a:rPr lang="de-DE" sz="2000" i="1">
                        <a:latin typeface="Cambria Math" panose="02040503050406030204" pitchFamily="18" charset="0"/>
                      </a:rPr>
                      <m:t>𝑟</m:t>
                    </m:r>
                    <m:r>
                      <a:rPr lang="de-DE" sz="2000" i="1">
                        <a:latin typeface="Cambria Math" panose="02040503050406030204" pitchFamily="18" charset="0"/>
                      </a:rPr>
                      <m:t>=</m:t>
                    </m:r>
                    <m:r>
                      <a:rPr lang="de-DE" sz="2000" i="1">
                        <a:latin typeface="Cambria Math" panose="02040503050406030204" pitchFamily="18" charset="0"/>
                      </a:rPr>
                      <m:t>𝑖</m:t>
                    </m:r>
                    <m:r>
                      <a:rPr lang="de-DE" sz="2000" i="1">
                        <a:latin typeface="Cambria Math" panose="02040503050406030204" pitchFamily="18" charset="0"/>
                      </a:rPr>
                      <m:t>−</m:t>
                    </m:r>
                    <m:r>
                      <a:rPr lang="el-GR" sz="2000" i="1">
                        <a:latin typeface="Cambria Math" panose="02040503050406030204" pitchFamily="18" charset="0"/>
                      </a:rPr>
                      <m:t>𝜋</m:t>
                    </m:r>
                  </m:oMath>
                </a14:m>
                <a:r>
                  <a:rPr lang="de-DE" sz="2000" dirty="0"/>
                  <a:t>	(Fisher Relation)</a:t>
                </a:r>
              </a:p>
              <a:p>
                <a:pPr algn="ctr"/>
                <a:endParaRPr lang="de-DE" sz="2000" dirty="0"/>
              </a:p>
              <a:p>
                <a:pPr algn="ctr"/>
                <a:r>
                  <a:rPr lang="de-DE" sz="2000" dirty="0"/>
                  <a:t>Da Investitionen oft in der Zukunft liegen verwendet man auch</a:t>
                </a:r>
              </a:p>
              <a:p>
                <a:pPr algn="ctr"/>
                <a:r>
                  <a:rPr lang="de-DE" sz="2000" dirty="0"/>
                  <a:t>		</a:t>
                </a:r>
                <a14:m>
                  <m:oMath xmlns:m="http://schemas.openxmlformats.org/officeDocument/2006/math">
                    <m:r>
                      <a:rPr lang="de-DE" sz="2000" i="1" dirty="0">
                        <a:latin typeface="Cambria Math" panose="02040503050406030204" pitchFamily="18" charset="0"/>
                      </a:rPr>
                      <m:t>𝑟</m:t>
                    </m:r>
                    <m:r>
                      <a:rPr lang="de-DE" sz="2000" i="1" dirty="0">
                        <a:latin typeface="Cambria Math" panose="02040503050406030204" pitchFamily="18" charset="0"/>
                      </a:rPr>
                      <m:t>=</m:t>
                    </m:r>
                    <m:r>
                      <a:rPr lang="de-DE" sz="2000" i="1" dirty="0">
                        <a:latin typeface="Cambria Math" panose="02040503050406030204" pitchFamily="18" charset="0"/>
                      </a:rPr>
                      <m:t>𝑖</m:t>
                    </m:r>
                    <m:r>
                      <a:rPr lang="de-DE" sz="2000" i="1" dirty="0">
                        <a:latin typeface="Cambria Math" panose="02040503050406030204" pitchFamily="18" charset="0"/>
                      </a:rPr>
                      <m:t>−</m:t>
                    </m:r>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a:t>
                </a:r>
                <a14:m>
                  <m:oMath xmlns:m="http://schemas.openxmlformats.org/officeDocument/2006/math">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Erwartete Inflation)</a:t>
                </a:r>
              </a:p>
              <a:p>
                <a:pPr algn="ctr"/>
                <a:endParaRPr lang="de-DE"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77238" y="595593"/>
                <a:ext cx="6719477" cy="5472607"/>
              </a:xfrm>
              <a:prstGeom prst="rect">
                <a:avLst/>
              </a:prstGeom>
              <a:blipFill>
                <a:blip r:embed="rId3"/>
                <a:stretch>
                  <a:fillRect l="-1452" t="-892" r="-363" b="-3233"/>
                </a:stretch>
              </a:blipFill>
            </p:spPr>
            <p:txBody>
              <a:bodyPr/>
              <a:lstStyle/>
              <a:p>
                <a:r>
                  <a:rPr lang="de-DE">
                    <a:noFill/>
                  </a:rPr>
                  <a:t> </a:t>
                </a:r>
              </a:p>
            </p:txBody>
          </p:sp>
        </mc:Fallback>
      </mc:AlternateContent>
      <p:sp>
        <p:nvSpPr>
          <p:cNvPr id="17" name="Rechteck 16">
            <a:extLst>
              <a:ext uri="{FF2B5EF4-FFF2-40B4-BE49-F238E27FC236}">
                <a16:creationId xmlns:a16="http://schemas.microsoft.com/office/drawing/2014/main" id="{41A452C5-6701-459F-8300-A841A73C1C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239543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641544" cy="593674"/>
          </a:xfrm>
          <a:prstGeom prst="rect">
            <a:avLst/>
          </a:prstGeom>
          <a:noFill/>
          <a:ln>
            <a:noFill/>
          </a:ln>
        </p:spPr>
        <p:txBody>
          <a:bodyPr vert="horz" wrap="none" lIns="81646" tIns="40823" rIns="81646" bIns="40823" anchorCtr="0" compatLnSpc="0">
            <a:spAutoFit/>
          </a:bodyPr>
          <a:lstStyle/>
          <a:p>
            <a:r>
              <a:rPr lang="de-DE" sz="3266" dirty="0"/>
              <a:t>Heutiger Geldbegriff</a:t>
            </a:r>
          </a:p>
        </p:txBody>
      </p:sp>
      <p:sp>
        <p:nvSpPr>
          <p:cNvPr id="4" name="Textfeld 3"/>
          <p:cNvSpPr txBox="1"/>
          <p:nvPr/>
        </p:nvSpPr>
        <p:spPr>
          <a:xfrm>
            <a:off x="885410" y="899708"/>
            <a:ext cx="8883125" cy="5094890"/>
          </a:xfrm>
          <a:prstGeom prst="rect">
            <a:avLst/>
          </a:prstGeom>
          <a:noFill/>
          <a:ln>
            <a:noFill/>
          </a:ln>
        </p:spPr>
        <p:txBody>
          <a:bodyPr vert="horz" wrap="square" lIns="81646" tIns="40823" rIns="81646" bIns="40823" anchorCtr="0" compatLnSpc="0">
            <a:noAutofit/>
          </a:bodyPr>
          <a:lstStyle/>
          <a:p>
            <a:endParaRPr lang="de-DE" sz="2540" dirty="0"/>
          </a:p>
          <a:p>
            <a:pPr marL="414772" indent="-414772">
              <a:buFont typeface="Arial" panose="020B0604020202020204" pitchFamily="34" charset="0"/>
              <a:buChar char="•"/>
            </a:pPr>
            <a:r>
              <a:rPr lang="de-DE" sz="2540" dirty="0"/>
              <a:t>Im heutigen Weltwährungssystem von weitgehend flexiblen Wechselkursen existiert kein physischer Anker wie im Goldstandard (bis 1931) und dem System von Bretton Woods bzgl. US-Dollar (bis 1973)</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Heutiges Geld basiert „nur“ auf dem Zahlungsversprechen der Notenbanken und damit allein auf dem Vertrauen in die Stabilität der Staaten → man spricht von „fiat </a:t>
            </a:r>
            <a:r>
              <a:rPr lang="de-DE" sz="2540" dirty="0" err="1"/>
              <a:t>money</a:t>
            </a:r>
            <a:r>
              <a:rPr lang="de-DE" sz="2540" dirty="0"/>
              <a:t>“</a:t>
            </a:r>
          </a:p>
        </p:txBody>
      </p:sp>
      <p:sp>
        <p:nvSpPr>
          <p:cNvPr id="8" name="Rechteck 7">
            <a:extLst>
              <a:ext uri="{FF2B5EF4-FFF2-40B4-BE49-F238E27FC236}">
                <a16:creationId xmlns:a16="http://schemas.microsoft.com/office/drawing/2014/main" id="{52791CF5-E3D8-44BD-89D9-73145D295F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558991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823260" cy="593674"/>
          </a:xfrm>
          <a:prstGeom prst="rect">
            <a:avLst/>
          </a:prstGeom>
          <a:noFill/>
          <a:ln>
            <a:noFill/>
          </a:ln>
        </p:spPr>
        <p:txBody>
          <a:bodyPr vert="horz" wrap="none" lIns="81646" tIns="40823" rIns="81646" bIns="40823" anchorCtr="0" compatLnSpc="0">
            <a:spAutoFit/>
          </a:bodyPr>
          <a:lstStyle/>
          <a:p>
            <a:r>
              <a:rPr lang="de-DE" sz="3266" dirty="0" err="1"/>
              <a:t>Geldmenenaggregate</a:t>
            </a:r>
            <a:endParaRPr lang="de-DE" sz="3266" dirty="0"/>
          </a:p>
        </p:txBody>
      </p:sp>
      <p:sp>
        <p:nvSpPr>
          <p:cNvPr id="4" name="Textfeld 3"/>
          <p:cNvSpPr txBox="1"/>
          <p:nvPr/>
        </p:nvSpPr>
        <p:spPr>
          <a:xfrm>
            <a:off x="280136" y="881555"/>
            <a:ext cx="8883125" cy="5094890"/>
          </a:xfrm>
          <a:prstGeom prst="rect">
            <a:avLst/>
          </a:prstGeom>
          <a:noFill/>
          <a:ln>
            <a:noFill/>
          </a:ln>
        </p:spPr>
        <p:txBody>
          <a:bodyPr vert="horz" wrap="square" lIns="81646" tIns="40823" rIns="81646" bIns="40823" anchorCtr="0" compatLnSpc="0">
            <a:noAutofit/>
          </a:bodyPr>
          <a:lstStyle/>
          <a:p>
            <a:r>
              <a:rPr lang="de-DE" sz="2177" dirty="0"/>
              <a:t>MO	: 	Bargeld	(im Euroraum nicht definiert)</a:t>
            </a:r>
          </a:p>
          <a:p>
            <a:endParaRPr lang="de-DE" sz="2177" dirty="0"/>
          </a:p>
          <a:p>
            <a:r>
              <a:rPr lang="de-DE" sz="2177" dirty="0"/>
              <a:t>M1	:	Bargeld	+ Sichtguthaben (täglich fällig)</a:t>
            </a:r>
          </a:p>
          <a:p>
            <a:r>
              <a:rPr lang="de-DE" sz="2177" dirty="0"/>
              <a:t>		 </a:t>
            </a:r>
          </a:p>
          <a:p>
            <a:r>
              <a:rPr lang="de-DE" sz="2177" dirty="0"/>
              <a:t>M2	:	Bargeld + Sichtguthaben + 						Spareinlagen (bis zu 3 Monate) +</a:t>
            </a:r>
          </a:p>
          <a:p>
            <a:r>
              <a:rPr lang="de-DE" sz="2177" dirty="0"/>
              <a:t>		kurzfristige Termineinlagen (bis zu 2 Jahre) +</a:t>
            </a:r>
          </a:p>
          <a:p>
            <a:endParaRPr lang="de-DE" sz="2177" dirty="0"/>
          </a:p>
          <a:p>
            <a:endParaRPr lang="de-DE" sz="2177" dirty="0"/>
          </a:p>
          <a:p>
            <a:r>
              <a:rPr lang="de-DE" sz="2177" dirty="0"/>
              <a:t>M3	:	Bargeld + Sichtguthaben + </a:t>
            </a:r>
          </a:p>
          <a:p>
            <a:r>
              <a:rPr lang="de-DE" sz="2177" dirty="0"/>
              <a:t>		kurzfristige Termin- und Spareinlagen +</a:t>
            </a:r>
          </a:p>
          <a:p>
            <a:r>
              <a:rPr lang="de-DE" sz="2177" dirty="0"/>
              <a:t>		kurzfristige Bankschuldverschreibungen (bis zu 2 Jahre) +</a:t>
            </a:r>
          </a:p>
          <a:p>
            <a:r>
              <a:rPr lang="de-DE" sz="2177" dirty="0"/>
              <a:t>		Geldmarktfondsanteile +</a:t>
            </a:r>
          </a:p>
          <a:p>
            <a:r>
              <a:rPr lang="de-DE" sz="2177" dirty="0"/>
              <a:t>		</a:t>
            </a:r>
            <a:r>
              <a:rPr lang="de-DE" sz="2177" dirty="0" err="1"/>
              <a:t>Repogeschäfte</a:t>
            </a:r>
            <a:endParaRPr lang="de-DE" sz="2177" dirty="0"/>
          </a:p>
          <a:p>
            <a:endParaRPr lang="de-DE" sz="2177" dirty="0"/>
          </a:p>
        </p:txBody>
      </p:sp>
      <p:sp>
        <p:nvSpPr>
          <p:cNvPr id="9" name="Rechteck 8">
            <a:extLst>
              <a:ext uri="{FF2B5EF4-FFF2-40B4-BE49-F238E27FC236}">
                <a16:creationId xmlns:a16="http://schemas.microsoft.com/office/drawing/2014/main" id="{E8548219-3B70-4191-AB1C-171270DC5B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77212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19268" y="10375"/>
            <a:ext cx="6409160" cy="593674"/>
          </a:xfrm>
          <a:prstGeom prst="rect">
            <a:avLst/>
          </a:prstGeom>
          <a:noFill/>
          <a:ln>
            <a:noFill/>
          </a:ln>
        </p:spPr>
        <p:txBody>
          <a:bodyPr vert="horz" wrap="none" lIns="81646" tIns="40823" rIns="81646" bIns="40823" anchorCtr="0" compatLnSpc="0">
            <a:spAutoFit/>
          </a:bodyPr>
          <a:lstStyle/>
          <a:p>
            <a:r>
              <a:rPr lang="de-DE" sz="3266" dirty="0"/>
              <a:t>Geldmengenaggregate im Euroraum</a:t>
            </a:r>
          </a:p>
        </p:txBody>
      </p:sp>
      <p:sp>
        <p:nvSpPr>
          <p:cNvPr id="4" name="Textfeld 3"/>
          <p:cNvSpPr txBox="1"/>
          <p:nvPr/>
        </p:nvSpPr>
        <p:spPr>
          <a:xfrm>
            <a:off x="8857848" y="84094"/>
            <a:ext cx="2538320" cy="2424387"/>
          </a:xfrm>
          <a:prstGeom prst="rect">
            <a:avLst/>
          </a:prstGeom>
          <a:noFill/>
          <a:ln>
            <a:noFill/>
          </a:ln>
        </p:spPr>
        <p:txBody>
          <a:bodyPr vert="horz" wrap="square" lIns="81646" tIns="40823" rIns="81646" bIns="40823" anchorCtr="0" compatLnSpc="0">
            <a:noAutofit/>
          </a:bodyPr>
          <a:lstStyle/>
          <a:p>
            <a:r>
              <a:rPr lang="de-DE" sz="2177" dirty="0"/>
              <a:t>Feb. 2024</a:t>
            </a:r>
          </a:p>
          <a:p>
            <a:endParaRPr lang="de-DE" sz="2177" dirty="0"/>
          </a:p>
          <a:p>
            <a:r>
              <a:rPr lang="de-DE" sz="2177" dirty="0"/>
              <a:t>M3: 16,5 Bio. Euro</a:t>
            </a:r>
          </a:p>
          <a:p>
            <a:r>
              <a:rPr lang="de-DE" sz="2177" dirty="0"/>
              <a:t>M2: 15,4 Bio. Euro</a:t>
            </a:r>
          </a:p>
          <a:p>
            <a:r>
              <a:rPr lang="de-DE" sz="2177" dirty="0"/>
              <a:t>M3: 10,4 Bio. Euro</a:t>
            </a:r>
          </a:p>
          <a:p>
            <a:endParaRPr lang="de-DE" sz="2177" dirty="0"/>
          </a:p>
          <a:p>
            <a:endParaRPr lang="de-DE" sz="2177" dirty="0"/>
          </a:p>
        </p:txBody>
      </p:sp>
      <p:sp>
        <p:nvSpPr>
          <p:cNvPr id="14" name="Rechteck 13">
            <a:extLst>
              <a:ext uri="{FF2B5EF4-FFF2-40B4-BE49-F238E27FC236}">
                <a16:creationId xmlns:a16="http://schemas.microsoft.com/office/drawing/2014/main" id="{0336FD8E-14ED-4F8B-80BE-2167EC849AB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766CF1F-2183-E99D-9CE2-82EF3D6AAA5B}"/>
              </a:ext>
            </a:extLst>
          </p:cNvPr>
          <p:cNvSpPr txBox="1"/>
          <p:nvPr/>
        </p:nvSpPr>
        <p:spPr>
          <a:xfrm>
            <a:off x="354723" y="4975148"/>
            <a:ext cx="1171283" cy="343620"/>
          </a:xfrm>
          <a:prstGeom prst="rect">
            <a:avLst/>
          </a:prstGeom>
          <a:noFill/>
        </p:spPr>
        <p:txBody>
          <a:bodyPr wrap="none" rtlCol="0">
            <a:spAutoFit/>
          </a:bodyPr>
          <a:lstStyle/>
          <a:p>
            <a:r>
              <a:rPr lang="de-DE" sz="1633" dirty="0"/>
              <a:t>Quelle</a:t>
            </a:r>
            <a:r>
              <a:rPr lang="de-DE" sz="1633"/>
              <a:t>: ECB</a:t>
            </a:r>
            <a:endParaRPr lang="de-DE" sz="1633" dirty="0"/>
          </a:p>
        </p:txBody>
      </p:sp>
      <p:pic>
        <p:nvPicPr>
          <p:cNvPr id="2" name="Grafik 1">
            <a:extLst>
              <a:ext uri="{FF2B5EF4-FFF2-40B4-BE49-F238E27FC236}">
                <a16:creationId xmlns:a16="http://schemas.microsoft.com/office/drawing/2014/main" id="{9E790428-02B5-E238-45C3-886490B1BEE6}"/>
              </a:ext>
            </a:extLst>
          </p:cNvPr>
          <p:cNvPicPr>
            <a:picLocks noChangeAspect="1"/>
          </p:cNvPicPr>
          <p:nvPr/>
        </p:nvPicPr>
        <p:blipFill>
          <a:blip r:embed="rId3"/>
          <a:stretch>
            <a:fillRect/>
          </a:stretch>
        </p:blipFill>
        <p:spPr>
          <a:xfrm>
            <a:off x="503865" y="661175"/>
            <a:ext cx="7350981" cy="4603235"/>
          </a:xfrm>
          <a:prstGeom prst="rect">
            <a:avLst/>
          </a:prstGeom>
        </p:spPr>
      </p:pic>
    </p:spTree>
    <p:extLst>
      <p:ext uri="{BB962C8B-B14F-4D97-AF65-F5344CB8AC3E}">
        <p14:creationId xmlns:p14="http://schemas.microsoft.com/office/powerpoint/2010/main" val="30854029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191421" cy="593674"/>
          </a:xfrm>
          <a:prstGeom prst="rect">
            <a:avLst/>
          </a:prstGeom>
          <a:noFill/>
          <a:ln>
            <a:noFill/>
          </a:ln>
        </p:spPr>
        <p:txBody>
          <a:bodyPr vert="horz" wrap="none" lIns="81646" tIns="40823" rIns="81646" bIns="40823" anchorCtr="0" compatLnSpc="0">
            <a:spAutoFit/>
          </a:bodyPr>
          <a:lstStyle/>
          <a:p>
            <a:r>
              <a:rPr lang="de-DE" sz="3266" dirty="0"/>
              <a:t>Quantitätstheorie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68480"/>
            <a:ext cx="12192000" cy="4861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800" dirty="0">
                <a:solidFill>
                  <a:srgbClr val="000000"/>
                </a:solidFill>
              </a:rPr>
              <a:t>					</a:t>
            </a:r>
          </a:p>
          <a:p>
            <a:pPr eaLnBrk="1" hangingPunct="1">
              <a:buClrTx/>
              <a:buFontTx/>
              <a:buNone/>
            </a:pPr>
            <a:r>
              <a:rPr lang="de-DE" sz="2800" dirty="0">
                <a:solidFill>
                  <a:srgbClr val="000000"/>
                </a:solidFill>
              </a:rPr>
              <a:t>						</a:t>
            </a:r>
            <a:r>
              <a:rPr lang="de-DE" sz="2400" dirty="0">
                <a:solidFill>
                  <a:srgbClr val="000000"/>
                </a:solidFill>
              </a:rPr>
              <a:t>(Geldmenge)	x	(Umlaufgeschwindigkeit)</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(Preisniveau)	x 	(Produktion)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cs typeface="Times New Roman" pitchFamily="18" charset="0"/>
              </a:rPr>
              <a:t>→	</a:t>
            </a:r>
            <a:r>
              <a:rPr lang="de-DE" sz="2400" dirty="0">
                <a:solidFill>
                  <a:srgbClr val="000000"/>
                </a:solidFill>
              </a:rPr>
              <a:t>Bei kurzfristig konstanter Umlaufgeschwindigkeit des  Geldes und konstanter Produktion setzt 		sich ein Anstieg der Geldmenge in einen proportionalen Anstieg des Preisniveaus um.</a:t>
            </a:r>
          </a:p>
          <a:p>
            <a:pPr eaLnBrk="1" hangingPunct="1">
              <a:buClrTx/>
              <a:buFontTx/>
              <a:buNone/>
            </a:pPr>
            <a:endParaRPr lang="de-DE" sz="2400" dirty="0">
              <a:solidFill>
                <a:srgbClr val="000000"/>
              </a:solidFill>
            </a:endParaRPr>
          </a:p>
        </p:txBody>
      </p:sp>
      <p:sp>
        <p:nvSpPr>
          <p:cNvPr id="7" name="Rechteck 6">
            <a:extLst>
              <a:ext uri="{FF2B5EF4-FFF2-40B4-BE49-F238E27FC236}">
                <a16:creationId xmlns:a16="http://schemas.microsoft.com/office/drawing/2014/main" id="{9CFF2F5C-C443-468A-8E80-8A07D22784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5963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ChangeArrowheads="1"/>
          </p:cNvSpPr>
          <p:nvPr/>
        </p:nvSpPr>
        <p:spPr bwMode="auto">
          <a:xfrm>
            <a:off x="2383831" y="147463"/>
            <a:ext cx="8084634"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Außenwirtschaftliche Beziehungen Deutschland</a:t>
            </a:r>
          </a:p>
        </p:txBody>
      </p:sp>
      <p:sp>
        <p:nvSpPr>
          <p:cNvPr id="492547" name="Text Box 3"/>
          <p:cNvSpPr txBox="1">
            <a:spLocks noChangeArrowheads="1"/>
          </p:cNvSpPr>
          <p:nvPr/>
        </p:nvSpPr>
        <p:spPr bwMode="auto">
          <a:xfrm>
            <a:off x="253212" y="475918"/>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a:t>
            </a:r>
          </a:p>
        </p:txBody>
      </p:sp>
      <p:sp>
        <p:nvSpPr>
          <p:cNvPr id="7" name="Rectangle 2">
            <a:extLst>
              <a:ext uri="{FF2B5EF4-FFF2-40B4-BE49-F238E27FC236}">
                <a16:creationId xmlns:a16="http://schemas.microsoft.com/office/drawing/2014/main" id="{7777CE9F-27D6-4CBC-AAE9-B18CEBD83964}"/>
              </a:ext>
            </a:extLst>
          </p:cNvPr>
          <p:cNvSpPr>
            <a:spLocks noChangeArrowheads="1"/>
          </p:cNvSpPr>
          <p:nvPr/>
        </p:nvSpPr>
        <p:spPr bwMode="auto">
          <a:xfrm>
            <a:off x="142015" y="727626"/>
            <a:ext cx="3606529"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Wechselkurs Euro – Dollar</a:t>
            </a:r>
          </a:p>
        </p:txBody>
      </p:sp>
      <p:sp>
        <p:nvSpPr>
          <p:cNvPr id="10" name="Rectangle 2">
            <a:extLst>
              <a:ext uri="{FF2B5EF4-FFF2-40B4-BE49-F238E27FC236}">
                <a16:creationId xmlns:a16="http://schemas.microsoft.com/office/drawing/2014/main" id="{7777CE9F-27D6-4CBC-AAE9-B18CEBD83964}"/>
              </a:ext>
            </a:extLst>
          </p:cNvPr>
          <p:cNvSpPr>
            <a:spLocks noChangeArrowheads="1"/>
          </p:cNvSpPr>
          <p:nvPr/>
        </p:nvSpPr>
        <p:spPr bwMode="auto">
          <a:xfrm>
            <a:off x="3995527" y="571729"/>
            <a:ext cx="4253345"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Handelsbilanz</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(Waren)</a:t>
            </a:r>
          </a:p>
        </p:txBody>
      </p:sp>
      <p:sp>
        <p:nvSpPr>
          <p:cNvPr id="11" name="Rechteck 10">
            <a:extLst>
              <a:ext uri="{FF2B5EF4-FFF2-40B4-BE49-F238E27FC236}">
                <a16:creationId xmlns:a16="http://schemas.microsoft.com/office/drawing/2014/main" id="{85244E58-D99C-4C6D-90EB-CD551CADE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A3989E90-634C-BCC0-32A2-C8CFF1DCB0AA}"/>
              </a:ext>
            </a:extLst>
          </p:cNvPr>
          <p:cNvPicPr>
            <a:picLocks noChangeAspect="1"/>
          </p:cNvPicPr>
          <p:nvPr/>
        </p:nvPicPr>
        <p:blipFill>
          <a:blip r:embed="rId3"/>
          <a:stretch>
            <a:fillRect/>
          </a:stretch>
        </p:blipFill>
        <p:spPr>
          <a:xfrm>
            <a:off x="-1" y="1210301"/>
            <a:ext cx="3995527" cy="3463319"/>
          </a:xfrm>
          <a:prstGeom prst="rect">
            <a:avLst/>
          </a:prstGeom>
        </p:spPr>
      </p:pic>
      <p:pic>
        <p:nvPicPr>
          <p:cNvPr id="5" name="Grafik 4">
            <a:extLst>
              <a:ext uri="{FF2B5EF4-FFF2-40B4-BE49-F238E27FC236}">
                <a16:creationId xmlns:a16="http://schemas.microsoft.com/office/drawing/2014/main" id="{7076658D-44E4-C0E4-DFC9-10F1530AEC11}"/>
              </a:ext>
            </a:extLst>
          </p:cNvPr>
          <p:cNvPicPr>
            <a:picLocks noChangeAspect="1"/>
          </p:cNvPicPr>
          <p:nvPr/>
        </p:nvPicPr>
        <p:blipFill>
          <a:blip r:embed="rId4"/>
          <a:stretch>
            <a:fillRect/>
          </a:stretch>
        </p:blipFill>
        <p:spPr>
          <a:xfrm>
            <a:off x="3995526" y="1499766"/>
            <a:ext cx="3637726" cy="3170227"/>
          </a:xfrm>
          <a:prstGeom prst="rect">
            <a:avLst/>
          </a:prstGeom>
        </p:spPr>
      </p:pic>
      <p:grpSp>
        <p:nvGrpSpPr>
          <p:cNvPr id="62" name="Gruppieren 61">
            <a:extLst>
              <a:ext uri="{FF2B5EF4-FFF2-40B4-BE49-F238E27FC236}">
                <a16:creationId xmlns:a16="http://schemas.microsoft.com/office/drawing/2014/main" id="{B9A487EF-24A8-42DE-93D5-61C41749CC2E}"/>
              </a:ext>
            </a:extLst>
          </p:cNvPr>
          <p:cNvGrpSpPr/>
          <p:nvPr/>
        </p:nvGrpSpPr>
        <p:grpSpPr>
          <a:xfrm>
            <a:off x="7543373" y="1307587"/>
            <a:ext cx="4059000" cy="1746360"/>
            <a:chOff x="7543373" y="1307587"/>
            <a:chExt cx="4059000" cy="174636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97AE9C8B-5BDA-4516-B570-AB7F1B37D2C7}"/>
                    </a:ext>
                  </a:extLst>
                </p14:cNvPr>
                <p14:cNvContentPartPr/>
                <p14:nvPr/>
              </p14:nvContentPartPr>
              <p14:xfrm>
                <a:off x="7603853" y="2410987"/>
                <a:ext cx="445320" cy="337320"/>
              </p14:xfrm>
            </p:contentPart>
          </mc:Choice>
          <mc:Fallback xmlns="">
            <p:pic>
              <p:nvPicPr>
                <p:cNvPr id="2" name="Freihand 1">
                  <a:extLst>
                    <a:ext uri="{FF2B5EF4-FFF2-40B4-BE49-F238E27FC236}">
                      <a16:creationId xmlns:a16="http://schemas.microsoft.com/office/drawing/2014/main" id="{97AE9C8B-5BDA-4516-B570-AB7F1B37D2C7}"/>
                    </a:ext>
                  </a:extLst>
                </p:cNvPr>
                <p:cNvPicPr/>
                <p:nvPr/>
              </p:nvPicPr>
              <p:blipFill>
                <a:blip r:embed="rId6"/>
                <a:stretch>
                  <a:fillRect/>
                </a:stretch>
              </p:blipFill>
              <p:spPr>
                <a:xfrm>
                  <a:off x="7599533" y="2406667"/>
                  <a:ext cx="45396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8149C194-8140-4CC1-BB54-51DC5E24BEA5}"/>
                    </a:ext>
                  </a:extLst>
                </p14:cNvPr>
                <p14:cNvContentPartPr/>
                <p14:nvPr/>
              </p14:nvContentPartPr>
              <p14:xfrm>
                <a:off x="7543373" y="2578387"/>
                <a:ext cx="380520" cy="198720"/>
              </p14:xfrm>
            </p:contentPart>
          </mc:Choice>
          <mc:Fallback xmlns="">
            <p:pic>
              <p:nvPicPr>
                <p:cNvPr id="4" name="Freihand 3">
                  <a:extLst>
                    <a:ext uri="{FF2B5EF4-FFF2-40B4-BE49-F238E27FC236}">
                      <a16:creationId xmlns:a16="http://schemas.microsoft.com/office/drawing/2014/main" id="{8149C194-8140-4CC1-BB54-51DC5E24BEA5}"/>
                    </a:ext>
                  </a:extLst>
                </p:cNvPr>
                <p:cNvPicPr/>
                <p:nvPr/>
              </p:nvPicPr>
              <p:blipFill>
                <a:blip r:embed="rId8"/>
                <a:stretch>
                  <a:fillRect/>
                </a:stretch>
              </p:blipFill>
              <p:spPr>
                <a:xfrm>
                  <a:off x="7539053" y="2574067"/>
                  <a:ext cx="3891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D5554206-E4E3-4CD0-8FDA-E61E75CB850D}"/>
                    </a:ext>
                  </a:extLst>
                </p14:cNvPr>
                <p14:cNvContentPartPr/>
                <p14:nvPr/>
              </p14:nvContentPartPr>
              <p14:xfrm>
                <a:off x="8288213" y="2230987"/>
                <a:ext cx="69120" cy="171360"/>
              </p14:xfrm>
            </p:contentPart>
          </mc:Choice>
          <mc:Fallback xmlns="">
            <p:pic>
              <p:nvPicPr>
                <p:cNvPr id="8" name="Freihand 7">
                  <a:extLst>
                    <a:ext uri="{FF2B5EF4-FFF2-40B4-BE49-F238E27FC236}">
                      <a16:creationId xmlns:a16="http://schemas.microsoft.com/office/drawing/2014/main" id="{D5554206-E4E3-4CD0-8FDA-E61E75CB850D}"/>
                    </a:ext>
                  </a:extLst>
                </p:cNvPr>
                <p:cNvPicPr/>
                <p:nvPr/>
              </p:nvPicPr>
              <p:blipFill>
                <a:blip r:embed="rId10"/>
                <a:stretch>
                  <a:fillRect/>
                </a:stretch>
              </p:blipFill>
              <p:spPr>
                <a:xfrm>
                  <a:off x="8283893" y="2226667"/>
                  <a:ext cx="777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D616E245-C59E-4F68-878D-A6EB158746C5}"/>
                    </a:ext>
                  </a:extLst>
                </p14:cNvPr>
                <p14:cNvContentPartPr/>
                <p14:nvPr/>
              </p14:nvContentPartPr>
              <p14:xfrm>
                <a:off x="8163653" y="2178067"/>
                <a:ext cx="235080" cy="239040"/>
              </p14:xfrm>
            </p:contentPart>
          </mc:Choice>
          <mc:Fallback xmlns="">
            <p:pic>
              <p:nvPicPr>
                <p:cNvPr id="9" name="Freihand 8">
                  <a:extLst>
                    <a:ext uri="{FF2B5EF4-FFF2-40B4-BE49-F238E27FC236}">
                      <a16:creationId xmlns:a16="http://schemas.microsoft.com/office/drawing/2014/main" id="{D616E245-C59E-4F68-878D-A6EB158746C5}"/>
                    </a:ext>
                  </a:extLst>
                </p:cNvPr>
                <p:cNvPicPr/>
                <p:nvPr/>
              </p:nvPicPr>
              <p:blipFill>
                <a:blip r:embed="rId12"/>
                <a:stretch>
                  <a:fillRect/>
                </a:stretch>
              </p:blipFill>
              <p:spPr>
                <a:xfrm>
                  <a:off x="8159333" y="2173747"/>
                  <a:ext cx="24372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9ACDD539-6246-49BF-B7F1-4A7838CF143E}"/>
                    </a:ext>
                  </a:extLst>
                </p14:cNvPr>
                <p14:cNvContentPartPr/>
                <p14:nvPr/>
              </p14:nvContentPartPr>
              <p14:xfrm>
                <a:off x="8445533" y="2050267"/>
                <a:ext cx="276480" cy="242280"/>
              </p14:xfrm>
            </p:contentPart>
          </mc:Choice>
          <mc:Fallback xmlns="">
            <p:pic>
              <p:nvPicPr>
                <p:cNvPr id="12" name="Freihand 11">
                  <a:extLst>
                    <a:ext uri="{FF2B5EF4-FFF2-40B4-BE49-F238E27FC236}">
                      <a16:creationId xmlns:a16="http://schemas.microsoft.com/office/drawing/2014/main" id="{9ACDD539-6246-49BF-B7F1-4A7838CF143E}"/>
                    </a:ext>
                  </a:extLst>
                </p:cNvPr>
                <p:cNvPicPr/>
                <p:nvPr/>
              </p:nvPicPr>
              <p:blipFill>
                <a:blip r:embed="rId14"/>
                <a:stretch>
                  <a:fillRect/>
                </a:stretch>
              </p:blipFill>
              <p:spPr>
                <a:xfrm>
                  <a:off x="8441213" y="2045947"/>
                  <a:ext cx="28512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487AEC3A-EFF7-43AE-ADFE-DDFB2AB68D16}"/>
                    </a:ext>
                  </a:extLst>
                </p14:cNvPr>
                <p14:cNvContentPartPr/>
                <p14:nvPr/>
              </p14:nvContentPartPr>
              <p14:xfrm>
                <a:off x="8667653" y="2075827"/>
                <a:ext cx="123840" cy="127440"/>
              </p14:xfrm>
            </p:contentPart>
          </mc:Choice>
          <mc:Fallback xmlns="">
            <p:pic>
              <p:nvPicPr>
                <p:cNvPr id="13" name="Freihand 12">
                  <a:extLst>
                    <a:ext uri="{FF2B5EF4-FFF2-40B4-BE49-F238E27FC236}">
                      <a16:creationId xmlns:a16="http://schemas.microsoft.com/office/drawing/2014/main" id="{487AEC3A-EFF7-43AE-ADFE-DDFB2AB68D16}"/>
                    </a:ext>
                  </a:extLst>
                </p:cNvPr>
                <p:cNvPicPr/>
                <p:nvPr/>
              </p:nvPicPr>
              <p:blipFill>
                <a:blip r:embed="rId16"/>
                <a:stretch>
                  <a:fillRect/>
                </a:stretch>
              </p:blipFill>
              <p:spPr>
                <a:xfrm>
                  <a:off x="8663333" y="2071507"/>
                  <a:ext cx="1324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18D31D7A-1451-4085-B3E5-9DB90B4B8929}"/>
                    </a:ext>
                  </a:extLst>
                </p14:cNvPr>
                <p14:cNvContentPartPr/>
                <p14:nvPr/>
              </p14:nvContentPartPr>
              <p14:xfrm>
                <a:off x="8781773" y="1905907"/>
                <a:ext cx="169200" cy="231480"/>
              </p14:xfrm>
            </p:contentPart>
          </mc:Choice>
          <mc:Fallback xmlns="">
            <p:pic>
              <p:nvPicPr>
                <p:cNvPr id="14" name="Freihand 13">
                  <a:extLst>
                    <a:ext uri="{FF2B5EF4-FFF2-40B4-BE49-F238E27FC236}">
                      <a16:creationId xmlns:a16="http://schemas.microsoft.com/office/drawing/2014/main" id="{18D31D7A-1451-4085-B3E5-9DB90B4B8929}"/>
                    </a:ext>
                  </a:extLst>
                </p:cNvPr>
                <p:cNvPicPr/>
                <p:nvPr/>
              </p:nvPicPr>
              <p:blipFill>
                <a:blip r:embed="rId18"/>
                <a:stretch>
                  <a:fillRect/>
                </a:stretch>
              </p:blipFill>
              <p:spPr>
                <a:xfrm>
                  <a:off x="8777453" y="1901587"/>
                  <a:ext cx="1778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97889444-DC01-4744-BADB-025FCB5F4DC7}"/>
                    </a:ext>
                  </a:extLst>
                </p14:cNvPr>
                <p14:cNvContentPartPr/>
                <p14:nvPr/>
              </p14:nvContentPartPr>
              <p14:xfrm>
                <a:off x="8911733" y="1863787"/>
                <a:ext cx="94680" cy="175320"/>
              </p14:xfrm>
            </p:contentPart>
          </mc:Choice>
          <mc:Fallback xmlns="">
            <p:pic>
              <p:nvPicPr>
                <p:cNvPr id="15" name="Freihand 14">
                  <a:extLst>
                    <a:ext uri="{FF2B5EF4-FFF2-40B4-BE49-F238E27FC236}">
                      <a16:creationId xmlns:a16="http://schemas.microsoft.com/office/drawing/2014/main" id="{97889444-DC01-4744-BADB-025FCB5F4DC7}"/>
                    </a:ext>
                  </a:extLst>
                </p:cNvPr>
                <p:cNvPicPr/>
                <p:nvPr/>
              </p:nvPicPr>
              <p:blipFill>
                <a:blip r:embed="rId20"/>
                <a:stretch>
                  <a:fillRect/>
                </a:stretch>
              </p:blipFill>
              <p:spPr>
                <a:xfrm>
                  <a:off x="8907413" y="1859467"/>
                  <a:ext cx="1033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0306FE46-EC3D-42EC-BA32-755D1D265CEC}"/>
                    </a:ext>
                  </a:extLst>
                </p14:cNvPr>
                <p14:cNvContentPartPr/>
                <p14:nvPr/>
              </p14:nvContentPartPr>
              <p14:xfrm>
                <a:off x="9010013" y="1742827"/>
                <a:ext cx="333360" cy="279360"/>
              </p14:xfrm>
            </p:contentPart>
          </mc:Choice>
          <mc:Fallback xmlns="">
            <p:pic>
              <p:nvPicPr>
                <p:cNvPr id="16" name="Freihand 15">
                  <a:extLst>
                    <a:ext uri="{FF2B5EF4-FFF2-40B4-BE49-F238E27FC236}">
                      <a16:creationId xmlns:a16="http://schemas.microsoft.com/office/drawing/2014/main" id="{0306FE46-EC3D-42EC-BA32-755D1D265CEC}"/>
                    </a:ext>
                  </a:extLst>
                </p:cNvPr>
                <p:cNvPicPr/>
                <p:nvPr/>
              </p:nvPicPr>
              <p:blipFill>
                <a:blip r:embed="rId22"/>
                <a:stretch>
                  <a:fillRect/>
                </a:stretch>
              </p:blipFill>
              <p:spPr>
                <a:xfrm>
                  <a:off x="9005693" y="1738507"/>
                  <a:ext cx="342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4D82F97C-56A2-42C8-8BBC-724409A40BF2}"/>
                    </a:ext>
                  </a:extLst>
                </p14:cNvPr>
                <p14:cNvContentPartPr/>
                <p14:nvPr/>
              </p14:nvContentPartPr>
              <p14:xfrm>
                <a:off x="9493133" y="1625107"/>
                <a:ext cx="99720" cy="147960"/>
              </p14:xfrm>
            </p:contentPart>
          </mc:Choice>
          <mc:Fallback xmlns="">
            <p:pic>
              <p:nvPicPr>
                <p:cNvPr id="17" name="Freihand 16">
                  <a:extLst>
                    <a:ext uri="{FF2B5EF4-FFF2-40B4-BE49-F238E27FC236}">
                      <a16:creationId xmlns:a16="http://schemas.microsoft.com/office/drawing/2014/main" id="{4D82F97C-56A2-42C8-8BBC-724409A40BF2}"/>
                    </a:ext>
                  </a:extLst>
                </p:cNvPr>
                <p:cNvPicPr/>
                <p:nvPr/>
              </p:nvPicPr>
              <p:blipFill>
                <a:blip r:embed="rId24"/>
                <a:stretch>
                  <a:fillRect/>
                </a:stretch>
              </p:blipFill>
              <p:spPr>
                <a:xfrm>
                  <a:off x="9488813" y="1620787"/>
                  <a:ext cx="1083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0D9FA125-DC2A-404B-809C-976FB36FB572}"/>
                    </a:ext>
                  </a:extLst>
                </p14:cNvPr>
                <p14:cNvContentPartPr/>
                <p14:nvPr/>
              </p14:nvContentPartPr>
              <p14:xfrm>
                <a:off x="9634253" y="1469227"/>
                <a:ext cx="214560" cy="249480"/>
              </p14:xfrm>
            </p:contentPart>
          </mc:Choice>
          <mc:Fallback xmlns="">
            <p:pic>
              <p:nvPicPr>
                <p:cNvPr id="18" name="Freihand 17">
                  <a:extLst>
                    <a:ext uri="{FF2B5EF4-FFF2-40B4-BE49-F238E27FC236}">
                      <a16:creationId xmlns:a16="http://schemas.microsoft.com/office/drawing/2014/main" id="{0D9FA125-DC2A-404B-809C-976FB36FB572}"/>
                    </a:ext>
                  </a:extLst>
                </p:cNvPr>
                <p:cNvPicPr/>
                <p:nvPr/>
              </p:nvPicPr>
              <p:blipFill>
                <a:blip r:embed="rId26"/>
                <a:stretch>
                  <a:fillRect/>
                </a:stretch>
              </p:blipFill>
              <p:spPr>
                <a:xfrm>
                  <a:off x="9629933" y="1464907"/>
                  <a:ext cx="22320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B09389D9-91FA-4C7F-8128-AC415515FA93}"/>
                    </a:ext>
                  </a:extLst>
                </p14:cNvPr>
                <p14:cNvContentPartPr/>
                <p14:nvPr/>
              </p14:nvContentPartPr>
              <p14:xfrm>
                <a:off x="8735693" y="2452387"/>
                <a:ext cx="140400" cy="176040"/>
              </p14:xfrm>
            </p:contentPart>
          </mc:Choice>
          <mc:Fallback xmlns="">
            <p:pic>
              <p:nvPicPr>
                <p:cNvPr id="20" name="Freihand 19">
                  <a:extLst>
                    <a:ext uri="{FF2B5EF4-FFF2-40B4-BE49-F238E27FC236}">
                      <a16:creationId xmlns:a16="http://schemas.microsoft.com/office/drawing/2014/main" id="{B09389D9-91FA-4C7F-8128-AC415515FA93}"/>
                    </a:ext>
                  </a:extLst>
                </p:cNvPr>
                <p:cNvPicPr/>
                <p:nvPr/>
              </p:nvPicPr>
              <p:blipFill>
                <a:blip r:embed="rId28"/>
                <a:stretch>
                  <a:fillRect/>
                </a:stretch>
              </p:blipFill>
              <p:spPr>
                <a:xfrm>
                  <a:off x="8731373" y="2448067"/>
                  <a:ext cx="1490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9206DB09-C016-4C7B-ABC8-40B687431FDC}"/>
                    </a:ext>
                  </a:extLst>
                </p14:cNvPr>
                <p14:cNvContentPartPr/>
                <p14:nvPr/>
              </p14:nvContentPartPr>
              <p14:xfrm>
                <a:off x="8891933" y="2441227"/>
                <a:ext cx="54360" cy="105120"/>
              </p14:xfrm>
            </p:contentPart>
          </mc:Choice>
          <mc:Fallback xmlns="">
            <p:pic>
              <p:nvPicPr>
                <p:cNvPr id="21" name="Freihand 20">
                  <a:extLst>
                    <a:ext uri="{FF2B5EF4-FFF2-40B4-BE49-F238E27FC236}">
                      <a16:creationId xmlns:a16="http://schemas.microsoft.com/office/drawing/2014/main" id="{9206DB09-C016-4C7B-ABC8-40B687431FDC}"/>
                    </a:ext>
                  </a:extLst>
                </p:cNvPr>
                <p:cNvPicPr/>
                <p:nvPr/>
              </p:nvPicPr>
              <p:blipFill>
                <a:blip r:embed="rId30"/>
                <a:stretch>
                  <a:fillRect/>
                </a:stretch>
              </p:blipFill>
              <p:spPr>
                <a:xfrm>
                  <a:off x="8887613" y="2436907"/>
                  <a:ext cx="630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5DED9EBF-A826-4FE8-BEBD-DC0D164C1D36}"/>
                    </a:ext>
                  </a:extLst>
                </p14:cNvPr>
                <p14:cNvContentPartPr/>
                <p14:nvPr/>
              </p14:nvContentPartPr>
              <p14:xfrm>
                <a:off x="8997773" y="2246107"/>
                <a:ext cx="101520" cy="236880"/>
              </p14:xfrm>
            </p:contentPart>
          </mc:Choice>
          <mc:Fallback xmlns="">
            <p:pic>
              <p:nvPicPr>
                <p:cNvPr id="22" name="Freihand 21">
                  <a:extLst>
                    <a:ext uri="{FF2B5EF4-FFF2-40B4-BE49-F238E27FC236}">
                      <a16:creationId xmlns:a16="http://schemas.microsoft.com/office/drawing/2014/main" id="{5DED9EBF-A826-4FE8-BEBD-DC0D164C1D36}"/>
                    </a:ext>
                  </a:extLst>
                </p:cNvPr>
                <p:cNvPicPr/>
                <p:nvPr/>
              </p:nvPicPr>
              <p:blipFill>
                <a:blip r:embed="rId32"/>
                <a:stretch>
                  <a:fillRect/>
                </a:stretch>
              </p:blipFill>
              <p:spPr>
                <a:xfrm>
                  <a:off x="8993453" y="2241787"/>
                  <a:ext cx="11016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033EB51D-A9EB-4C5E-A62E-696D5CB3C51E}"/>
                    </a:ext>
                  </a:extLst>
                </p14:cNvPr>
                <p14:cNvContentPartPr/>
                <p14:nvPr/>
              </p14:nvContentPartPr>
              <p14:xfrm>
                <a:off x="8628413" y="2700427"/>
                <a:ext cx="122400" cy="96480"/>
              </p14:xfrm>
            </p:contentPart>
          </mc:Choice>
          <mc:Fallback xmlns="">
            <p:pic>
              <p:nvPicPr>
                <p:cNvPr id="23" name="Freihand 22">
                  <a:extLst>
                    <a:ext uri="{FF2B5EF4-FFF2-40B4-BE49-F238E27FC236}">
                      <a16:creationId xmlns:a16="http://schemas.microsoft.com/office/drawing/2014/main" id="{033EB51D-A9EB-4C5E-A62E-696D5CB3C51E}"/>
                    </a:ext>
                  </a:extLst>
                </p:cNvPr>
                <p:cNvPicPr/>
                <p:nvPr/>
              </p:nvPicPr>
              <p:blipFill>
                <a:blip r:embed="rId34"/>
                <a:stretch>
                  <a:fillRect/>
                </a:stretch>
              </p:blipFill>
              <p:spPr>
                <a:xfrm>
                  <a:off x="8624093" y="2696107"/>
                  <a:ext cx="1310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51F0F1AF-92FD-442E-AC11-D83C9C8DB6E7}"/>
                    </a:ext>
                  </a:extLst>
                </p14:cNvPr>
                <p14:cNvContentPartPr/>
                <p14:nvPr/>
              </p14:nvContentPartPr>
              <p14:xfrm>
                <a:off x="9064733" y="2080147"/>
                <a:ext cx="108000" cy="139680"/>
              </p14:xfrm>
            </p:contentPart>
          </mc:Choice>
          <mc:Fallback xmlns="">
            <p:pic>
              <p:nvPicPr>
                <p:cNvPr id="24" name="Freihand 23">
                  <a:extLst>
                    <a:ext uri="{FF2B5EF4-FFF2-40B4-BE49-F238E27FC236}">
                      <a16:creationId xmlns:a16="http://schemas.microsoft.com/office/drawing/2014/main" id="{51F0F1AF-92FD-442E-AC11-D83C9C8DB6E7}"/>
                    </a:ext>
                  </a:extLst>
                </p:cNvPr>
                <p:cNvPicPr/>
                <p:nvPr/>
              </p:nvPicPr>
              <p:blipFill>
                <a:blip r:embed="rId36"/>
                <a:stretch>
                  <a:fillRect/>
                </a:stretch>
              </p:blipFill>
              <p:spPr>
                <a:xfrm>
                  <a:off x="9060413" y="2075827"/>
                  <a:ext cx="1166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FBA71CE4-68D8-4EB9-9A9B-AF788B0C686C}"/>
                    </a:ext>
                  </a:extLst>
                </p14:cNvPr>
                <p14:cNvContentPartPr/>
                <p14:nvPr/>
              </p14:nvContentPartPr>
              <p14:xfrm>
                <a:off x="9403133" y="2146387"/>
                <a:ext cx="322200" cy="154440"/>
              </p14:xfrm>
            </p:contentPart>
          </mc:Choice>
          <mc:Fallback xmlns="">
            <p:pic>
              <p:nvPicPr>
                <p:cNvPr id="26" name="Freihand 25">
                  <a:extLst>
                    <a:ext uri="{FF2B5EF4-FFF2-40B4-BE49-F238E27FC236}">
                      <a16:creationId xmlns:a16="http://schemas.microsoft.com/office/drawing/2014/main" id="{FBA71CE4-68D8-4EB9-9A9B-AF788B0C686C}"/>
                    </a:ext>
                  </a:extLst>
                </p:cNvPr>
                <p:cNvPicPr/>
                <p:nvPr/>
              </p:nvPicPr>
              <p:blipFill>
                <a:blip r:embed="rId38"/>
                <a:stretch>
                  <a:fillRect/>
                </a:stretch>
              </p:blipFill>
              <p:spPr>
                <a:xfrm>
                  <a:off x="9398813" y="2142067"/>
                  <a:ext cx="3308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C2CE8512-0969-4AD7-ACA7-8763C6B3C350}"/>
                    </a:ext>
                  </a:extLst>
                </p14:cNvPr>
                <p14:cNvContentPartPr/>
                <p14:nvPr/>
              </p14:nvContentPartPr>
              <p14:xfrm>
                <a:off x="9697253" y="2003827"/>
                <a:ext cx="360" cy="360"/>
              </p14:xfrm>
            </p:contentPart>
          </mc:Choice>
          <mc:Fallback xmlns="">
            <p:pic>
              <p:nvPicPr>
                <p:cNvPr id="27" name="Freihand 26">
                  <a:extLst>
                    <a:ext uri="{FF2B5EF4-FFF2-40B4-BE49-F238E27FC236}">
                      <a16:creationId xmlns:a16="http://schemas.microsoft.com/office/drawing/2014/main" id="{C2CE8512-0969-4AD7-ACA7-8763C6B3C350}"/>
                    </a:ext>
                  </a:extLst>
                </p:cNvPr>
                <p:cNvPicPr/>
                <p:nvPr/>
              </p:nvPicPr>
              <p:blipFill>
                <a:blip r:embed="rId40"/>
                <a:stretch>
                  <a:fillRect/>
                </a:stretch>
              </p:blipFill>
              <p:spPr>
                <a:xfrm>
                  <a:off x="9692933" y="1999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65CAC22B-8C07-4D68-91B7-77484807BAD8}"/>
                    </a:ext>
                  </a:extLst>
                </p14:cNvPr>
                <p14:cNvContentPartPr/>
                <p14:nvPr/>
              </p14:nvContentPartPr>
              <p14:xfrm>
                <a:off x="10006853" y="1922827"/>
                <a:ext cx="133920" cy="180720"/>
              </p14:xfrm>
            </p:contentPart>
          </mc:Choice>
          <mc:Fallback xmlns="">
            <p:pic>
              <p:nvPicPr>
                <p:cNvPr id="28" name="Freihand 27">
                  <a:extLst>
                    <a:ext uri="{FF2B5EF4-FFF2-40B4-BE49-F238E27FC236}">
                      <a16:creationId xmlns:a16="http://schemas.microsoft.com/office/drawing/2014/main" id="{65CAC22B-8C07-4D68-91B7-77484807BAD8}"/>
                    </a:ext>
                  </a:extLst>
                </p:cNvPr>
                <p:cNvPicPr/>
                <p:nvPr/>
              </p:nvPicPr>
              <p:blipFill>
                <a:blip r:embed="rId42"/>
                <a:stretch>
                  <a:fillRect/>
                </a:stretch>
              </p:blipFill>
              <p:spPr>
                <a:xfrm>
                  <a:off x="10002533" y="1918507"/>
                  <a:ext cx="1425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57058B20-0D2B-463B-92C8-824D76297349}"/>
                    </a:ext>
                  </a:extLst>
                </p14:cNvPr>
                <p14:cNvContentPartPr/>
                <p14:nvPr/>
              </p14:nvContentPartPr>
              <p14:xfrm>
                <a:off x="10179653" y="1946947"/>
                <a:ext cx="109440" cy="50760"/>
              </p14:xfrm>
            </p:contentPart>
          </mc:Choice>
          <mc:Fallback xmlns="">
            <p:pic>
              <p:nvPicPr>
                <p:cNvPr id="29" name="Freihand 28">
                  <a:extLst>
                    <a:ext uri="{FF2B5EF4-FFF2-40B4-BE49-F238E27FC236}">
                      <a16:creationId xmlns:a16="http://schemas.microsoft.com/office/drawing/2014/main" id="{57058B20-0D2B-463B-92C8-824D76297349}"/>
                    </a:ext>
                  </a:extLst>
                </p:cNvPr>
                <p:cNvPicPr/>
                <p:nvPr/>
              </p:nvPicPr>
              <p:blipFill>
                <a:blip r:embed="rId44"/>
                <a:stretch>
                  <a:fillRect/>
                </a:stretch>
              </p:blipFill>
              <p:spPr>
                <a:xfrm>
                  <a:off x="10175333" y="1942627"/>
                  <a:ext cx="1180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37B95F3E-306C-4F0C-9822-71A29E391776}"/>
                    </a:ext>
                  </a:extLst>
                </p14:cNvPr>
                <p14:cNvContentPartPr/>
                <p14:nvPr/>
              </p14:nvContentPartPr>
              <p14:xfrm>
                <a:off x="10318973" y="1836787"/>
                <a:ext cx="112320" cy="139680"/>
              </p14:xfrm>
            </p:contentPart>
          </mc:Choice>
          <mc:Fallback xmlns="">
            <p:pic>
              <p:nvPicPr>
                <p:cNvPr id="30" name="Freihand 29">
                  <a:extLst>
                    <a:ext uri="{FF2B5EF4-FFF2-40B4-BE49-F238E27FC236}">
                      <a16:creationId xmlns:a16="http://schemas.microsoft.com/office/drawing/2014/main" id="{37B95F3E-306C-4F0C-9822-71A29E391776}"/>
                    </a:ext>
                  </a:extLst>
                </p:cNvPr>
                <p:cNvPicPr/>
                <p:nvPr/>
              </p:nvPicPr>
              <p:blipFill>
                <a:blip r:embed="rId46"/>
                <a:stretch>
                  <a:fillRect/>
                </a:stretch>
              </p:blipFill>
              <p:spPr>
                <a:xfrm>
                  <a:off x="10314653" y="1832467"/>
                  <a:ext cx="1209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6496B373-EC6A-48E4-9390-3D525FE2CD0E}"/>
                    </a:ext>
                  </a:extLst>
                </p14:cNvPr>
                <p14:cNvContentPartPr/>
                <p14:nvPr/>
              </p14:nvContentPartPr>
              <p14:xfrm>
                <a:off x="10429133" y="1760467"/>
                <a:ext cx="117720" cy="169200"/>
              </p14:xfrm>
            </p:contentPart>
          </mc:Choice>
          <mc:Fallback xmlns="">
            <p:pic>
              <p:nvPicPr>
                <p:cNvPr id="31" name="Freihand 30">
                  <a:extLst>
                    <a:ext uri="{FF2B5EF4-FFF2-40B4-BE49-F238E27FC236}">
                      <a16:creationId xmlns:a16="http://schemas.microsoft.com/office/drawing/2014/main" id="{6496B373-EC6A-48E4-9390-3D525FE2CD0E}"/>
                    </a:ext>
                  </a:extLst>
                </p:cNvPr>
                <p:cNvPicPr/>
                <p:nvPr/>
              </p:nvPicPr>
              <p:blipFill>
                <a:blip r:embed="rId48"/>
                <a:stretch>
                  <a:fillRect/>
                </a:stretch>
              </p:blipFill>
              <p:spPr>
                <a:xfrm>
                  <a:off x="10424813" y="1756147"/>
                  <a:ext cx="1263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811CC6EB-FE3F-4C72-99DC-7B94F0E940E3}"/>
                    </a:ext>
                  </a:extLst>
                </p14:cNvPr>
                <p14:cNvContentPartPr/>
                <p14:nvPr/>
              </p14:nvContentPartPr>
              <p14:xfrm>
                <a:off x="10540733" y="1707187"/>
                <a:ext cx="195120" cy="159840"/>
              </p14:xfrm>
            </p:contentPart>
          </mc:Choice>
          <mc:Fallback xmlns="">
            <p:pic>
              <p:nvPicPr>
                <p:cNvPr id="32" name="Freihand 31">
                  <a:extLst>
                    <a:ext uri="{FF2B5EF4-FFF2-40B4-BE49-F238E27FC236}">
                      <a16:creationId xmlns:a16="http://schemas.microsoft.com/office/drawing/2014/main" id="{811CC6EB-FE3F-4C72-99DC-7B94F0E940E3}"/>
                    </a:ext>
                  </a:extLst>
                </p:cNvPr>
                <p:cNvPicPr/>
                <p:nvPr/>
              </p:nvPicPr>
              <p:blipFill>
                <a:blip r:embed="rId50"/>
                <a:stretch>
                  <a:fillRect/>
                </a:stretch>
              </p:blipFill>
              <p:spPr>
                <a:xfrm>
                  <a:off x="10536413" y="1702867"/>
                  <a:ext cx="2037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B6DCB8BC-F380-41D2-A0FC-648E6B61F551}"/>
                    </a:ext>
                  </a:extLst>
                </p14:cNvPr>
                <p14:cNvContentPartPr/>
                <p14:nvPr/>
              </p14:nvContentPartPr>
              <p14:xfrm>
                <a:off x="10708493" y="1685947"/>
                <a:ext cx="26280" cy="23040"/>
              </p14:xfrm>
            </p:contentPart>
          </mc:Choice>
          <mc:Fallback xmlns="">
            <p:pic>
              <p:nvPicPr>
                <p:cNvPr id="33" name="Freihand 32">
                  <a:extLst>
                    <a:ext uri="{FF2B5EF4-FFF2-40B4-BE49-F238E27FC236}">
                      <a16:creationId xmlns:a16="http://schemas.microsoft.com/office/drawing/2014/main" id="{B6DCB8BC-F380-41D2-A0FC-648E6B61F551}"/>
                    </a:ext>
                  </a:extLst>
                </p:cNvPr>
                <p:cNvPicPr/>
                <p:nvPr/>
              </p:nvPicPr>
              <p:blipFill>
                <a:blip r:embed="rId52"/>
                <a:stretch>
                  <a:fillRect/>
                </a:stretch>
              </p:blipFill>
              <p:spPr>
                <a:xfrm>
                  <a:off x="10704173" y="1681627"/>
                  <a:ext cx="349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14654FCA-38E9-498D-A7B9-15F8A575D2FA}"/>
                    </a:ext>
                  </a:extLst>
                </p14:cNvPr>
                <p14:cNvContentPartPr/>
                <p14:nvPr/>
              </p14:nvContentPartPr>
              <p14:xfrm>
                <a:off x="10755653" y="1705747"/>
                <a:ext cx="249840" cy="226080"/>
              </p14:xfrm>
            </p:contentPart>
          </mc:Choice>
          <mc:Fallback xmlns="">
            <p:pic>
              <p:nvPicPr>
                <p:cNvPr id="34" name="Freihand 33">
                  <a:extLst>
                    <a:ext uri="{FF2B5EF4-FFF2-40B4-BE49-F238E27FC236}">
                      <a16:creationId xmlns:a16="http://schemas.microsoft.com/office/drawing/2014/main" id="{14654FCA-38E9-498D-A7B9-15F8A575D2FA}"/>
                    </a:ext>
                  </a:extLst>
                </p:cNvPr>
                <p:cNvPicPr/>
                <p:nvPr/>
              </p:nvPicPr>
              <p:blipFill>
                <a:blip r:embed="rId54"/>
                <a:stretch>
                  <a:fillRect/>
                </a:stretch>
              </p:blipFill>
              <p:spPr>
                <a:xfrm>
                  <a:off x="10751333" y="1701427"/>
                  <a:ext cx="2584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52ACD03F-48A7-4833-AB07-21829F850B8E}"/>
                    </a:ext>
                  </a:extLst>
                </p14:cNvPr>
                <p14:cNvContentPartPr/>
                <p14:nvPr/>
              </p14:nvContentPartPr>
              <p14:xfrm>
                <a:off x="11090093" y="1510267"/>
                <a:ext cx="60480" cy="160200"/>
              </p14:xfrm>
            </p:contentPart>
          </mc:Choice>
          <mc:Fallback xmlns="">
            <p:pic>
              <p:nvPicPr>
                <p:cNvPr id="35" name="Freihand 34">
                  <a:extLst>
                    <a:ext uri="{FF2B5EF4-FFF2-40B4-BE49-F238E27FC236}">
                      <a16:creationId xmlns:a16="http://schemas.microsoft.com/office/drawing/2014/main" id="{52ACD03F-48A7-4833-AB07-21829F850B8E}"/>
                    </a:ext>
                  </a:extLst>
                </p:cNvPr>
                <p:cNvPicPr/>
                <p:nvPr/>
              </p:nvPicPr>
              <p:blipFill>
                <a:blip r:embed="rId56"/>
                <a:stretch>
                  <a:fillRect/>
                </a:stretch>
              </p:blipFill>
              <p:spPr>
                <a:xfrm>
                  <a:off x="11085773" y="1505947"/>
                  <a:ext cx="691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6C04D5B5-5FA4-48DC-89B7-62BE8605A9CB}"/>
                    </a:ext>
                  </a:extLst>
                </p14:cNvPr>
                <p14:cNvContentPartPr/>
                <p14:nvPr/>
              </p14:nvContentPartPr>
              <p14:xfrm>
                <a:off x="11211413" y="1467427"/>
                <a:ext cx="219240" cy="162720"/>
              </p14:xfrm>
            </p:contentPart>
          </mc:Choice>
          <mc:Fallback xmlns="">
            <p:pic>
              <p:nvPicPr>
                <p:cNvPr id="36" name="Freihand 35">
                  <a:extLst>
                    <a:ext uri="{FF2B5EF4-FFF2-40B4-BE49-F238E27FC236}">
                      <a16:creationId xmlns:a16="http://schemas.microsoft.com/office/drawing/2014/main" id="{6C04D5B5-5FA4-48DC-89B7-62BE8605A9CB}"/>
                    </a:ext>
                  </a:extLst>
                </p:cNvPr>
                <p:cNvPicPr/>
                <p:nvPr/>
              </p:nvPicPr>
              <p:blipFill>
                <a:blip r:embed="rId58"/>
                <a:stretch>
                  <a:fillRect/>
                </a:stretch>
              </p:blipFill>
              <p:spPr>
                <a:xfrm>
                  <a:off x="11207093" y="1463107"/>
                  <a:ext cx="2278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C5602E89-3A94-4895-93E9-98A46E489FBF}"/>
                    </a:ext>
                  </a:extLst>
                </p14:cNvPr>
                <p14:cNvContentPartPr/>
                <p14:nvPr/>
              </p14:nvContentPartPr>
              <p14:xfrm>
                <a:off x="11431013" y="1383547"/>
                <a:ext cx="95760" cy="160200"/>
              </p14:xfrm>
            </p:contentPart>
          </mc:Choice>
          <mc:Fallback xmlns="">
            <p:pic>
              <p:nvPicPr>
                <p:cNvPr id="37" name="Freihand 36">
                  <a:extLst>
                    <a:ext uri="{FF2B5EF4-FFF2-40B4-BE49-F238E27FC236}">
                      <a16:creationId xmlns:a16="http://schemas.microsoft.com/office/drawing/2014/main" id="{C5602E89-3A94-4895-93E9-98A46E489FBF}"/>
                    </a:ext>
                  </a:extLst>
                </p:cNvPr>
                <p:cNvPicPr/>
                <p:nvPr/>
              </p:nvPicPr>
              <p:blipFill>
                <a:blip r:embed="rId60"/>
                <a:stretch>
                  <a:fillRect/>
                </a:stretch>
              </p:blipFill>
              <p:spPr>
                <a:xfrm>
                  <a:off x="11426693" y="1379227"/>
                  <a:ext cx="1044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19436945-3F6D-4D02-B492-0CEE4FC10A88}"/>
                    </a:ext>
                  </a:extLst>
                </p14:cNvPr>
                <p14:cNvContentPartPr/>
                <p14:nvPr/>
              </p14:nvContentPartPr>
              <p14:xfrm>
                <a:off x="11521733" y="1307587"/>
                <a:ext cx="80640" cy="300600"/>
              </p14:xfrm>
            </p:contentPart>
          </mc:Choice>
          <mc:Fallback xmlns="">
            <p:pic>
              <p:nvPicPr>
                <p:cNvPr id="38" name="Freihand 37">
                  <a:extLst>
                    <a:ext uri="{FF2B5EF4-FFF2-40B4-BE49-F238E27FC236}">
                      <a16:creationId xmlns:a16="http://schemas.microsoft.com/office/drawing/2014/main" id="{19436945-3F6D-4D02-B492-0CEE4FC10A88}"/>
                    </a:ext>
                  </a:extLst>
                </p:cNvPr>
                <p:cNvPicPr/>
                <p:nvPr/>
              </p:nvPicPr>
              <p:blipFill>
                <a:blip r:embed="rId62"/>
                <a:stretch>
                  <a:fillRect/>
                </a:stretch>
              </p:blipFill>
              <p:spPr>
                <a:xfrm>
                  <a:off x="11517413" y="1303267"/>
                  <a:ext cx="8928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344491DF-14A7-491F-9E43-B0471397743A}"/>
                    </a:ext>
                  </a:extLst>
                </p14:cNvPr>
                <p14:cNvContentPartPr/>
                <p14:nvPr/>
              </p14:nvContentPartPr>
              <p14:xfrm>
                <a:off x="9252293" y="2608987"/>
                <a:ext cx="159480" cy="189000"/>
              </p14:xfrm>
            </p:contentPart>
          </mc:Choice>
          <mc:Fallback xmlns="">
            <p:pic>
              <p:nvPicPr>
                <p:cNvPr id="40" name="Freihand 39">
                  <a:extLst>
                    <a:ext uri="{FF2B5EF4-FFF2-40B4-BE49-F238E27FC236}">
                      <a16:creationId xmlns:a16="http://schemas.microsoft.com/office/drawing/2014/main" id="{344491DF-14A7-491F-9E43-B0471397743A}"/>
                    </a:ext>
                  </a:extLst>
                </p:cNvPr>
                <p:cNvPicPr/>
                <p:nvPr/>
              </p:nvPicPr>
              <p:blipFill>
                <a:blip r:embed="rId64"/>
                <a:stretch>
                  <a:fillRect/>
                </a:stretch>
              </p:blipFill>
              <p:spPr>
                <a:xfrm>
                  <a:off x="9247973" y="2604667"/>
                  <a:ext cx="1681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B85EA9D0-601D-4B97-BB00-0BFD4F8AE4B9}"/>
                    </a:ext>
                  </a:extLst>
                </p14:cNvPr>
                <p14:cNvContentPartPr/>
                <p14:nvPr/>
              </p14:nvContentPartPr>
              <p14:xfrm>
                <a:off x="9433373" y="2541307"/>
                <a:ext cx="91800" cy="286200"/>
              </p14:xfrm>
            </p:contentPart>
          </mc:Choice>
          <mc:Fallback xmlns="">
            <p:pic>
              <p:nvPicPr>
                <p:cNvPr id="41" name="Freihand 40">
                  <a:extLst>
                    <a:ext uri="{FF2B5EF4-FFF2-40B4-BE49-F238E27FC236}">
                      <a16:creationId xmlns:a16="http://schemas.microsoft.com/office/drawing/2014/main" id="{B85EA9D0-601D-4B97-BB00-0BFD4F8AE4B9}"/>
                    </a:ext>
                  </a:extLst>
                </p:cNvPr>
                <p:cNvPicPr/>
                <p:nvPr/>
              </p:nvPicPr>
              <p:blipFill>
                <a:blip r:embed="rId66"/>
                <a:stretch>
                  <a:fillRect/>
                </a:stretch>
              </p:blipFill>
              <p:spPr>
                <a:xfrm>
                  <a:off x="9429053" y="2536987"/>
                  <a:ext cx="10044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859E2AFC-D80A-4818-A00D-15BBF15D6A1C}"/>
                    </a:ext>
                  </a:extLst>
                </p14:cNvPr>
                <p14:cNvContentPartPr/>
                <p14:nvPr/>
              </p14:nvContentPartPr>
              <p14:xfrm>
                <a:off x="9532373" y="2566507"/>
                <a:ext cx="181800" cy="82080"/>
              </p14:xfrm>
            </p:contentPart>
          </mc:Choice>
          <mc:Fallback xmlns="">
            <p:pic>
              <p:nvPicPr>
                <p:cNvPr id="42" name="Freihand 41">
                  <a:extLst>
                    <a:ext uri="{FF2B5EF4-FFF2-40B4-BE49-F238E27FC236}">
                      <a16:creationId xmlns:a16="http://schemas.microsoft.com/office/drawing/2014/main" id="{859E2AFC-D80A-4818-A00D-15BBF15D6A1C}"/>
                    </a:ext>
                  </a:extLst>
                </p:cNvPr>
                <p:cNvPicPr/>
                <p:nvPr/>
              </p:nvPicPr>
              <p:blipFill>
                <a:blip r:embed="rId68"/>
                <a:stretch>
                  <a:fillRect/>
                </a:stretch>
              </p:blipFill>
              <p:spPr>
                <a:xfrm>
                  <a:off x="9528053" y="2562187"/>
                  <a:ext cx="1904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744D11F8-C116-49B0-B2F6-2398747E53D1}"/>
                    </a:ext>
                  </a:extLst>
                </p14:cNvPr>
                <p14:cNvContentPartPr/>
                <p14:nvPr/>
              </p14:nvContentPartPr>
              <p14:xfrm>
                <a:off x="9725693" y="2412067"/>
                <a:ext cx="251640" cy="149400"/>
              </p14:xfrm>
            </p:contentPart>
          </mc:Choice>
          <mc:Fallback xmlns="">
            <p:pic>
              <p:nvPicPr>
                <p:cNvPr id="43" name="Freihand 42">
                  <a:extLst>
                    <a:ext uri="{FF2B5EF4-FFF2-40B4-BE49-F238E27FC236}">
                      <a16:creationId xmlns:a16="http://schemas.microsoft.com/office/drawing/2014/main" id="{744D11F8-C116-49B0-B2F6-2398747E53D1}"/>
                    </a:ext>
                  </a:extLst>
                </p:cNvPr>
                <p:cNvPicPr/>
                <p:nvPr/>
              </p:nvPicPr>
              <p:blipFill>
                <a:blip r:embed="rId70"/>
                <a:stretch>
                  <a:fillRect/>
                </a:stretch>
              </p:blipFill>
              <p:spPr>
                <a:xfrm>
                  <a:off x="9721373" y="2407747"/>
                  <a:ext cx="2602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A381357D-A0A2-4CCB-9A24-18FE68DE2797}"/>
                    </a:ext>
                  </a:extLst>
                </p14:cNvPr>
                <p14:cNvContentPartPr/>
                <p14:nvPr/>
              </p14:nvContentPartPr>
              <p14:xfrm>
                <a:off x="10005773" y="2297947"/>
                <a:ext cx="204120" cy="167400"/>
              </p14:xfrm>
            </p:contentPart>
          </mc:Choice>
          <mc:Fallback xmlns="">
            <p:pic>
              <p:nvPicPr>
                <p:cNvPr id="44" name="Freihand 43">
                  <a:extLst>
                    <a:ext uri="{FF2B5EF4-FFF2-40B4-BE49-F238E27FC236}">
                      <a16:creationId xmlns:a16="http://schemas.microsoft.com/office/drawing/2014/main" id="{A381357D-A0A2-4CCB-9A24-18FE68DE2797}"/>
                    </a:ext>
                  </a:extLst>
                </p:cNvPr>
                <p:cNvPicPr/>
                <p:nvPr/>
              </p:nvPicPr>
              <p:blipFill>
                <a:blip r:embed="rId72"/>
                <a:stretch>
                  <a:fillRect/>
                </a:stretch>
              </p:blipFill>
              <p:spPr>
                <a:xfrm>
                  <a:off x="10001453" y="2293627"/>
                  <a:ext cx="2127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A35B4F61-DA9A-4144-A9F9-F2B5CA9ABA64}"/>
                    </a:ext>
                  </a:extLst>
                </p14:cNvPr>
                <p14:cNvContentPartPr/>
                <p14:nvPr/>
              </p14:nvContentPartPr>
              <p14:xfrm>
                <a:off x="10214213" y="2309107"/>
                <a:ext cx="71640" cy="82800"/>
              </p14:xfrm>
            </p:contentPart>
          </mc:Choice>
          <mc:Fallback xmlns="">
            <p:pic>
              <p:nvPicPr>
                <p:cNvPr id="45" name="Freihand 44">
                  <a:extLst>
                    <a:ext uri="{FF2B5EF4-FFF2-40B4-BE49-F238E27FC236}">
                      <a16:creationId xmlns:a16="http://schemas.microsoft.com/office/drawing/2014/main" id="{A35B4F61-DA9A-4144-A9F9-F2B5CA9ABA64}"/>
                    </a:ext>
                  </a:extLst>
                </p:cNvPr>
                <p:cNvPicPr/>
                <p:nvPr/>
              </p:nvPicPr>
              <p:blipFill>
                <a:blip r:embed="rId74"/>
                <a:stretch>
                  <a:fillRect/>
                </a:stretch>
              </p:blipFill>
              <p:spPr>
                <a:xfrm>
                  <a:off x="10209893" y="2304787"/>
                  <a:ext cx="802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59CB71C1-5DFB-4D00-8ECC-71187F9E57C8}"/>
                    </a:ext>
                  </a:extLst>
                </p14:cNvPr>
                <p14:cNvContentPartPr/>
                <p14:nvPr/>
              </p14:nvContentPartPr>
              <p14:xfrm>
                <a:off x="10182893" y="2201467"/>
                <a:ext cx="15840" cy="184320"/>
              </p14:xfrm>
            </p:contentPart>
          </mc:Choice>
          <mc:Fallback xmlns="">
            <p:pic>
              <p:nvPicPr>
                <p:cNvPr id="46" name="Freihand 45">
                  <a:extLst>
                    <a:ext uri="{FF2B5EF4-FFF2-40B4-BE49-F238E27FC236}">
                      <a16:creationId xmlns:a16="http://schemas.microsoft.com/office/drawing/2014/main" id="{59CB71C1-5DFB-4D00-8ECC-71187F9E57C8}"/>
                    </a:ext>
                  </a:extLst>
                </p:cNvPr>
                <p:cNvPicPr/>
                <p:nvPr/>
              </p:nvPicPr>
              <p:blipFill>
                <a:blip r:embed="rId76"/>
                <a:stretch>
                  <a:fillRect/>
                </a:stretch>
              </p:blipFill>
              <p:spPr>
                <a:xfrm>
                  <a:off x="10178573" y="2197147"/>
                  <a:ext cx="244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Freihand 46">
                  <a:extLst>
                    <a:ext uri="{FF2B5EF4-FFF2-40B4-BE49-F238E27FC236}">
                      <a16:creationId xmlns:a16="http://schemas.microsoft.com/office/drawing/2014/main" id="{A25AD727-8B61-475D-8F6A-02D43CDEB55E}"/>
                    </a:ext>
                  </a:extLst>
                </p14:cNvPr>
                <p14:cNvContentPartPr/>
                <p14:nvPr/>
              </p14:nvContentPartPr>
              <p14:xfrm>
                <a:off x="10372253" y="2227387"/>
                <a:ext cx="145440" cy="124920"/>
              </p14:xfrm>
            </p:contentPart>
          </mc:Choice>
          <mc:Fallback xmlns="">
            <p:pic>
              <p:nvPicPr>
                <p:cNvPr id="47" name="Freihand 46">
                  <a:extLst>
                    <a:ext uri="{FF2B5EF4-FFF2-40B4-BE49-F238E27FC236}">
                      <a16:creationId xmlns:a16="http://schemas.microsoft.com/office/drawing/2014/main" id="{A25AD727-8B61-475D-8F6A-02D43CDEB55E}"/>
                    </a:ext>
                  </a:extLst>
                </p:cNvPr>
                <p:cNvPicPr/>
                <p:nvPr/>
              </p:nvPicPr>
              <p:blipFill>
                <a:blip r:embed="rId78"/>
                <a:stretch>
                  <a:fillRect/>
                </a:stretch>
              </p:blipFill>
              <p:spPr>
                <a:xfrm>
                  <a:off x="10367933" y="2223067"/>
                  <a:ext cx="1540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96D32956-9699-4640-B0BD-AF8653C841AA}"/>
                    </a:ext>
                  </a:extLst>
                </p14:cNvPr>
                <p14:cNvContentPartPr/>
                <p14:nvPr/>
              </p14:nvContentPartPr>
              <p14:xfrm>
                <a:off x="10516973" y="2113987"/>
                <a:ext cx="109440" cy="194760"/>
              </p14:xfrm>
            </p:contentPart>
          </mc:Choice>
          <mc:Fallback xmlns="">
            <p:pic>
              <p:nvPicPr>
                <p:cNvPr id="48" name="Freihand 47">
                  <a:extLst>
                    <a:ext uri="{FF2B5EF4-FFF2-40B4-BE49-F238E27FC236}">
                      <a16:creationId xmlns:a16="http://schemas.microsoft.com/office/drawing/2014/main" id="{96D32956-9699-4640-B0BD-AF8653C841AA}"/>
                    </a:ext>
                  </a:extLst>
                </p:cNvPr>
                <p:cNvPicPr/>
                <p:nvPr/>
              </p:nvPicPr>
              <p:blipFill>
                <a:blip r:embed="rId80"/>
                <a:stretch>
                  <a:fillRect/>
                </a:stretch>
              </p:blipFill>
              <p:spPr>
                <a:xfrm>
                  <a:off x="10512653" y="2109667"/>
                  <a:ext cx="1180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 name="Freihand 48">
                  <a:extLst>
                    <a:ext uri="{FF2B5EF4-FFF2-40B4-BE49-F238E27FC236}">
                      <a16:creationId xmlns:a16="http://schemas.microsoft.com/office/drawing/2014/main" id="{EFA41521-0C45-47D0-81E9-D9ED983103F7}"/>
                    </a:ext>
                  </a:extLst>
                </p14:cNvPr>
                <p14:cNvContentPartPr/>
                <p14:nvPr/>
              </p14:nvContentPartPr>
              <p14:xfrm>
                <a:off x="10666733" y="2090587"/>
                <a:ext cx="125640" cy="132480"/>
              </p14:xfrm>
            </p:contentPart>
          </mc:Choice>
          <mc:Fallback xmlns="">
            <p:pic>
              <p:nvPicPr>
                <p:cNvPr id="49" name="Freihand 48">
                  <a:extLst>
                    <a:ext uri="{FF2B5EF4-FFF2-40B4-BE49-F238E27FC236}">
                      <a16:creationId xmlns:a16="http://schemas.microsoft.com/office/drawing/2014/main" id="{EFA41521-0C45-47D0-81E9-D9ED983103F7}"/>
                    </a:ext>
                  </a:extLst>
                </p:cNvPr>
                <p:cNvPicPr/>
                <p:nvPr/>
              </p:nvPicPr>
              <p:blipFill>
                <a:blip r:embed="rId82"/>
                <a:stretch>
                  <a:fillRect/>
                </a:stretch>
              </p:blipFill>
              <p:spPr>
                <a:xfrm>
                  <a:off x="10662413" y="2086267"/>
                  <a:ext cx="1342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0" name="Freihand 49">
                  <a:extLst>
                    <a:ext uri="{FF2B5EF4-FFF2-40B4-BE49-F238E27FC236}">
                      <a16:creationId xmlns:a16="http://schemas.microsoft.com/office/drawing/2014/main" id="{53F65F00-FF0D-4139-AC90-6461698451BB}"/>
                    </a:ext>
                  </a:extLst>
                </p14:cNvPr>
                <p14:cNvContentPartPr/>
                <p14:nvPr/>
              </p14:nvContentPartPr>
              <p14:xfrm>
                <a:off x="10400333" y="2098507"/>
                <a:ext cx="90720" cy="51480"/>
              </p14:xfrm>
            </p:contentPart>
          </mc:Choice>
          <mc:Fallback xmlns="">
            <p:pic>
              <p:nvPicPr>
                <p:cNvPr id="50" name="Freihand 49">
                  <a:extLst>
                    <a:ext uri="{FF2B5EF4-FFF2-40B4-BE49-F238E27FC236}">
                      <a16:creationId xmlns:a16="http://schemas.microsoft.com/office/drawing/2014/main" id="{53F65F00-FF0D-4139-AC90-6461698451BB}"/>
                    </a:ext>
                  </a:extLst>
                </p:cNvPr>
                <p:cNvPicPr/>
                <p:nvPr/>
              </p:nvPicPr>
              <p:blipFill>
                <a:blip r:embed="rId84"/>
                <a:stretch>
                  <a:fillRect/>
                </a:stretch>
              </p:blipFill>
              <p:spPr>
                <a:xfrm>
                  <a:off x="10396013" y="2094187"/>
                  <a:ext cx="993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650B54FF-8D69-4DAE-937E-C5A40B2972C1}"/>
                    </a:ext>
                  </a:extLst>
                </p14:cNvPr>
                <p14:cNvContentPartPr/>
                <p14:nvPr/>
              </p14:nvContentPartPr>
              <p14:xfrm>
                <a:off x="10850693" y="2067907"/>
                <a:ext cx="87480" cy="121320"/>
              </p14:xfrm>
            </p:contentPart>
          </mc:Choice>
          <mc:Fallback xmlns="">
            <p:pic>
              <p:nvPicPr>
                <p:cNvPr id="51" name="Freihand 50">
                  <a:extLst>
                    <a:ext uri="{FF2B5EF4-FFF2-40B4-BE49-F238E27FC236}">
                      <a16:creationId xmlns:a16="http://schemas.microsoft.com/office/drawing/2014/main" id="{650B54FF-8D69-4DAE-937E-C5A40B2972C1}"/>
                    </a:ext>
                  </a:extLst>
                </p:cNvPr>
                <p:cNvPicPr/>
                <p:nvPr/>
              </p:nvPicPr>
              <p:blipFill>
                <a:blip r:embed="rId86"/>
                <a:stretch>
                  <a:fillRect/>
                </a:stretch>
              </p:blipFill>
              <p:spPr>
                <a:xfrm>
                  <a:off x="10846373" y="2063587"/>
                  <a:ext cx="961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0D84C40F-7D0D-4329-9818-99C78A1DDCFC}"/>
                    </a:ext>
                  </a:extLst>
                </p14:cNvPr>
                <p14:cNvContentPartPr/>
                <p14:nvPr/>
              </p14:nvContentPartPr>
              <p14:xfrm>
                <a:off x="10998293" y="1921387"/>
                <a:ext cx="280440" cy="203040"/>
              </p14:xfrm>
            </p:contentPart>
          </mc:Choice>
          <mc:Fallback xmlns="">
            <p:pic>
              <p:nvPicPr>
                <p:cNvPr id="52" name="Freihand 51">
                  <a:extLst>
                    <a:ext uri="{FF2B5EF4-FFF2-40B4-BE49-F238E27FC236}">
                      <a16:creationId xmlns:a16="http://schemas.microsoft.com/office/drawing/2014/main" id="{0D84C40F-7D0D-4329-9818-99C78A1DDCFC}"/>
                    </a:ext>
                  </a:extLst>
                </p:cNvPr>
                <p:cNvPicPr/>
                <p:nvPr/>
              </p:nvPicPr>
              <p:blipFill>
                <a:blip r:embed="rId88"/>
                <a:stretch>
                  <a:fillRect/>
                </a:stretch>
              </p:blipFill>
              <p:spPr>
                <a:xfrm>
                  <a:off x="10993973" y="1917067"/>
                  <a:ext cx="2890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203D01C0-A003-427B-ABC7-09A78EAB491B}"/>
                    </a:ext>
                  </a:extLst>
                </p14:cNvPr>
                <p14:cNvContentPartPr/>
                <p14:nvPr/>
              </p14:nvContentPartPr>
              <p14:xfrm>
                <a:off x="11299613" y="1805107"/>
                <a:ext cx="108360" cy="318600"/>
              </p14:xfrm>
            </p:contentPart>
          </mc:Choice>
          <mc:Fallback xmlns="">
            <p:pic>
              <p:nvPicPr>
                <p:cNvPr id="53" name="Freihand 52">
                  <a:extLst>
                    <a:ext uri="{FF2B5EF4-FFF2-40B4-BE49-F238E27FC236}">
                      <a16:creationId xmlns:a16="http://schemas.microsoft.com/office/drawing/2014/main" id="{203D01C0-A003-427B-ABC7-09A78EAB491B}"/>
                    </a:ext>
                  </a:extLst>
                </p:cNvPr>
                <p:cNvPicPr/>
                <p:nvPr/>
              </p:nvPicPr>
              <p:blipFill>
                <a:blip r:embed="rId90"/>
                <a:stretch>
                  <a:fillRect/>
                </a:stretch>
              </p:blipFill>
              <p:spPr>
                <a:xfrm>
                  <a:off x="11295293" y="1800787"/>
                  <a:ext cx="11700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4" name="Freihand 53">
                  <a:extLst>
                    <a:ext uri="{FF2B5EF4-FFF2-40B4-BE49-F238E27FC236}">
                      <a16:creationId xmlns:a16="http://schemas.microsoft.com/office/drawing/2014/main" id="{7B4FDAA5-4AFE-416A-BC1F-88207CA5A9B3}"/>
                    </a:ext>
                  </a:extLst>
                </p14:cNvPr>
                <p14:cNvContentPartPr/>
                <p14:nvPr/>
              </p14:nvContentPartPr>
              <p14:xfrm>
                <a:off x="11437853" y="1900147"/>
                <a:ext cx="360" cy="360"/>
              </p14:xfrm>
            </p:contentPart>
          </mc:Choice>
          <mc:Fallback xmlns="">
            <p:pic>
              <p:nvPicPr>
                <p:cNvPr id="54" name="Freihand 53">
                  <a:extLst>
                    <a:ext uri="{FF2B5EF4-FFF2-40B4-BE49-F238E27FC236}">
                      <a16:creationId xmlns:a16="http://schemas.microsoft.com/office/drawing/2014/main" id="{7B4FDAA5-4AFE-416A-BC1F-88207CA5A9B3}"/>
                    </a:ext>
                  </a:extLst>
                </p:cNvPr>
                <p:cNvPicPr/>
                <p:nvPr/>
              </p:nvPicPr>
              <p:blipFill>
                <a:blip r:embed="rId40"/>
                <a:stretch>
                  <a:fillRect/>
                </a:stretch>
              </p:blipFill>
              <p:spPr>
                <a:xfrm>
                  <a:off x="11433533" y="18958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5" name="Freihand 54">
                  <a:extLst>
                    <a:ext uri="{FF2B5EF4-FFF2-40B4-BE49-F238E27FC236}">
                      <a16:creationId xmlns:a16="http://schemas.microsoft.com/office/drawing/2014/main" id="{E88E1DD5-F417-4863-9C38-362C14A06D3C}"/>
                    </a:ext>
                  </a:extLst>
                </p14:cNvPr>
                <p14:cNvContentPartPr/>
                <p14:nvPr/>
              </p14:nvContentPartPr>
              <p14:xfrm>
                <a:off x="10165253" y="2747947"/>
                <a:ext cx="104400" cy="245880"/>
              </p14:xfrm>
            </p:contentPart>
          </mc:Choice>
          <mc:Fallback xmlns="">
            <p:pic>
              <p:nvPicPr>
                <p:cNvPr id="55" name="Freihand 54">
                  <a:extLst>
                    <a:ext uri="{FF2B5EF4-FFF2-40B4-BE49-F238E27FC236}">
                      <a16:creationId xmlns:a16="http://schemas.microsoft.com/office/drawing/2014/main" id="{E88E1DD5-F417-4863-9C38-362C14A06D3C}"/>
                    </a:ext>
                  </a:extLst>
                </p:cNvPr>
                <p:cNvPicPr/>
                <p:nvPr/>
              </p:nvPicPr>
              <p:blipFill>
                <a:blip r:embed="rId93"/>
                <a:stretch>
                  <a:fillRect/>
                </a:stretch>
              </p:blipFill>
              <p:spPr>
                <a:xfrm>
                  <a:off x="10160933" y="2743627"/>
                  <a:ext cx="11304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6" name="Freihand 55">
                  <a:extLst>
                    <a:ext uri="{FF2B5EF4-FFF2-40B4-BE49-F238E27FC236}">
                      <a16:creationId xmlns:a16="http://schemas.microsoft.com/office/drawing/2014/main" id="{FDDDC20D-C3C7-48E3-BB6E-E13CA62F22F6}"/>
                    </a:ext>
                  </a:extLst>
                </p14:cNvPr>
                <p14:cNvContentPartPr/>
                <p14:nvPr/>
              </p14:nvContentPartPr>
              <p14:xfrm>
                <a:off x="10165253" y="2736787"/>
                <a:ext cx="124920" cy="317160"/>
              </p14:xfrm>
            </p:contentPart>
          </mc:Choice>
          <mc:Fallback xmlns="">
            <p:pic>
              <p:nvPicPr>
                <p:cNvPr id="56" name="Freihand 55">
                  <a:extLst>
                    <a:ext uri="{FF2B5EF4-FFF2-40B4-BE49-F238E27FC236}">
                      <a16:creationId xmlns:a16="http://schemas.microsoft.com/office/drawing/2014/main" id="{FDDDC20D-C3C7-48E3-BB6E-E13CA62F22F6}"/>
                    </a:ext>
                  </a:extLst>
                </p:cNvPr>
                <p:cNvPicPr/>
                <p:nvPr/>
              </p:nvPicPr>
              <p:blipFill>
                <a:blip r:embed="rId95"/>
                <a:stretch>
                  <a:fillRect/>
                </a:stretch>
              </p:blipFill>
              <p:spPr>
                <a:xfrm>
                  <a:off x="10160933" y="2732467"/>
                  <a:ext cx="13356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7" name="Freihand 56">
                  <a:extLst>
                    <a:ext uri="{FF2B5EF4-FFF2-40B4-BE49-F238E27FC236}">
                      <a16:creationId xmlns:a16="http://schemas.microsoft.com/office/drawing/2014/main" id="{2F9E39D3-F3A4-4251-AD3A-236E6571C359}"/>
                    </a:ext>
                  </a:extLst>
                </p14:cNvPr>
                <p14:cNvContentPartPr/>
                <p14:nvPr/>
              </p14:nvContentPartPr>
              <p14:xfrm>
                <a:off x="10443893" y="2709427"/>
                <a:ext cx="14400" cy="222840"/>
              </p14:xfrm>
            </p:contentPart>
          </mc:Choice>
          <mc:Fallback xmlns="">
            <p:pic>
              <p:nvPicPr>
                <p:cNvPr id="57" name="Freihand 56">
                  <a:extLst>
                    <a:ext uri="{FF2B5EF4-FFF2-40B4-BE49-F238E27FC236}">
                      <a16:creationId xmlns:a16="http://schemas.microsoft.com/office/drawing/2014/main" id="{2F9E39D3-F3A4-4251-AD3A-236E6571C359}"/>
                    </a:ext>
                  </a:extLst>
                </p:cNvPr>
                <p:cNvPicPr/>
                <p:nvPr/>
              </p:nvPicPr>
              <p:blipFill>
                <a:blip r:embed="rId97"/>
                <a:stretch>
                  <a:fillRect/>
                </a:stretch>
              </p:blipFill>
              <p:spPr>
                <a:xfrm>
                  <a:off x="10439573" y="2705107"/>
                  <a:ext cx="230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8" name="Freihand 57">
                  <a:extLst>
                    <a:ext uri="{FF2B5EF4-FFF2-40B4-BE49-F238E27FC236}">
                      <a16:creationId xmlns:a16="http://schemas.microsoft.com/office/drawing/2014/main" id="{350FCAB3-0B78-4C7A-942A-4A65ED7DF8BA}"/>
                    </a:ext>
                  </a:extLst>
                </p14:cNvPr>
                <p14:cNvContentPartPr/>
                <p14:nvPr/>
              </p14:nvContentPartPr>
              <p14:xfrm>
                <a:off x="10325453" y="2661187"/>
                <a:ext cx="257040" cy="307440"/>
              </p14:xfrm>
            </p:contentPart>
          </mc:Choice>
          <mc:Fallback xmlns="">
            <p:pic>
              <p:nvPicPr>
                <p:cNvPr id="58" name="Freihand 57">
                  <a:extLst>
                    <a:ext uri="{FF2B5EF4-FFF2-40B4-BE49-F238E27FC236}">
                      <a16:creationId xmlns:a16="http://schemas.microsoft.com/office/drawing/2014/main" id="{350FCAB3-0B78-4C7A-942A-4A65ED7DF8BA}"/>
                    </a:ext>
                  </a:extLst>
                </p:cNvPr>
                <p:cNvPicPr/>
                <p:nvPr/>
              </p:nvPicPr>
              <p:blipFill>
                <a:blip r:embed="rId99"/>
                <a:stretch>
                  <a:fillRect/>
                </a:stretch>
              </p:blipFill>
              <p:spPr>
                <a:xfrm>
                  <a:off x="10321133" y="2656867"/>
                  <a:ext cx="26568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9" name="Freihand 58">
                  <a:extLst>
                    <a:ext uri="{FF2B5EF4-FFF2-40B4-BE49-F238E27FC236}">
                      <a16:creationId xmlns:a16="http://schemas.microsoft.com/office/drawing/2014/main" id="{0FC8C49F-E595-4D44-AD3E-63010D4959A5}"/>
                    </a:ext>
                  </a:extLst>
                </p14:cNvPr>
                <p14:cNvContentPartPr/>
                <p14:nvPr/>
              </p14:nvContentPartPr>
              <p14:xfrm>
                <a:off x="10662413" y="2587747"/>
                <a:ext cx="300240" cy="227520"/>
              </p14:xfrm>
            </p:contentPart>
          </mc:Choice>
          <mc:Fallback xmlns="">
            <p:pic>
              <p:nvPicPr>
                <p:cNvPr id="59" name="Freihand 58">
                  <a:extLst>
                    <a:ext uri="{FF2B5EF4-FFF2-40B4-BE49-F238E27FC236}">
                      <a16:creationId xmlns:a16="http://schemas.microsoft.com/office/drawing/2014/main" id="{0FC8C49F-E595-4D44-AD3E-63010D4959A5}"/>
                    </a:ext>
                  </a:extLst>
                </p:cNvPr>
                <p:cNvPicPr/>
                <p:nvPr/>
              </p:nvPicPr>
              <p:blipFill>
                <a:blip r:embed="rId101"/>
                <a:stretch>
                  <a:fillRect/>
                </a:stretch>
              </p:blipFill>
              <p:spPr>
                <a:xfrm>
                  <a:off x="10658093" y="2583427"/>
                  <a:ext cx="30888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0" name="Freihand 59">
                  <a:extLst>
                    <a:ext uri="{FF2B5EF4-FFF2-40B4-BE49-F238E27FC236}">
                      <a16:creationId xmlns:a16="http://schemas.microsoft.com/office/drawing/2014/main" id="{7A711B3A-B9BA-4FA6-B5B6-36EEC0D826C6}"/>
                    </a:ext>
                  </a:extLst>
                </p14:cNvPr>
                <p14:cNvContentPartPr/>
                <p14:nvPr/>
              </p14:nvContentPartPr>
              <p14:xfrm>
                <a:off x="10805693" y="2500267"/>
                <a:ext cx="64800" cy="337320"/>
              </p14:xfrm>
            </p:contentPart>
          </mc:Choice>
          <mc:Fallback xmlns="">
            <p:pic>
              <p:nvPicPr>
                <p:cNvPr id="60" name="Freihand 59">
                  <a:extLst>
                    <a:ext uri="{FF2B5EF4-FFF2-40B4-BE49-F238E27FC236}">
                      <a16:creationId xmlns:a16="http://schemas.microsoft.com/office/drawing/2014/main" id="{7A711B3A-B9BA-4FA6-B5B6-36EEC0D826C6}"/>
                    </a:ext>
                  </a:extLst>
                </p:cNvPr>
                <p:cNvPicPr/>
                <p:nvPr/>
              </p:nvPicPr>
              <p:blipFill>
                <a:blip r:embed="rId103"/>
                <a:stretch>
                  <a:fillRect/>
                </a:stretch>
              </p:blipFill>
              <p:spPr>
                <a:xfrm>
                  <a:off x="10801373" y="2495947"/>
                  <a:ext cx="7344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1" name="Freihand 60">
                  <a:extLst>
                    <a:ext uri="{FF2B5EF4-FFF2-40B4-BE49-F238E27FC236}">
                      <a16:creationId xmlns:a16="http://schemas.microsoft.com/office/drawing/2014/main" id="{5CBCAE62-06BD-4FDC-B5A9-66EB381F4E25}"/>
                    </a:ext>
                  </a:extLst>
                </p14:cNvPr>
                <p14:cNvContentPartPr/>
                <p14:nvPr/>
              </p14:nvContentPartPr>
              <p14:xfrm>
                <a:off x="11013053" y="2433307"/>
                <a:ext cx="181080" cy="318240"/>
              </p14:xfrm>
            </p:contentPart>
          </mc:Choice>
          <mc:Fallback xmlns="">
            <p:pic>
              <p:nvPicPr>
                <p:cNvPr id="61" name="Freihand 60">
                  <a:extLst>
                    <a:ext uri="{FF2B5EF4-FFF2-40B4-BE49-F238E27FC236}">
                      <a16:creationId xmlns:a16="http://schemas.microsoft.com/office/drawing/2014/main" id="{5CBCAE62-06BD-4FDC-B5A9-66EB381F4E25}"/>
                    </a:ext>
                  </a:extLst>
                </p:cNvPr>
                <p:cNvPicPr/>
                <p:nvPr/>
              </p:nvPicPr>
              <p:blipFill>
                <a:blip r:embed="rId105"/>
                <a:stretch>
                  <a:fillRect/>
                </a:stretch>
              </p:blipFill>
              <p:spPr>
                <a:xfrm>
                  <a:off x="11008733" y="2428987"/>
                  <a:ext cx="189720" cy="326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6">
            <p14:nvContentPartPr>
              <p14:cNvPr id="63" name="Freihand 62">
                <a:extLst>
                  <a:ext uri="{FF2B5EF4-FFF2-40B4-BE49-F238E27FC236}">
                    <a16:creationId xmlns:a16="http://schemas.microsoft.com/office/drawing/2014/main" id="{8F7AC62E-EDAB-4CE4-B543-50A7E078CD65}"/>
                  </a:ext>
                </a:extLst>
              </p14:cNvPr>
              <p14:cNvContentPartPr/>
              <p14:nvPr/>
            </p14:nvContentPartPr>
            <p14:xfrm>
              <a:off x="438413" y="3445987"/>
              <a:ext cx="3249000" cy="105480"/>
            </p14:xfrm>
          </p:contentPart>
        </mc:Choice>
        <mc:Fallback xmlns="">
          <p:pic>
            <p:nvPicPr>
              <p:cNvPr id="63" name="Freihand 62">
                <a:extLst>
                  <a:ext uri="{FF2B5EF4-FFF2-40B4-BE49-F238E27FC236}">
                    <a16:creationId xmlns:a16="http://schemas.microsoft.com/office/drawing/2014/main" id="{8F7AC62E-EDAB-4CE4-B543-50A7E078CD65}"/>
                  </a:ext>
                </a:extLst>
              </p:cNvPr>
              <p:cNvPicPr/>
              <p:nvPr/>
            </p:nvPicPr>
            <p:blipFill>
              <a:blip r:embed="rId107"/>
              <a:stretch>
                <a:fillRect/>
              </a:stretch>
            </p:blipFill>
            <p:spPr>
              <a:xfrm>
                <a:off x="434093" y="3441667"/>
                <a:ext cx="32576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492544" name="Freihand 492543">
                <a:extLst>
                  <a:ext uri="{FF2B5EF4-FFF2-40B4-BE49-F238E27FC236}">
                    <a16:creationId xmlns:a16="http://schemas.microsoft.com/office/drawing/2014/main" id="{8D6C1203-2B07-4FDD-8010-9EAF21DE2A5E}"/>
                  </a:ext>
                </a:extLst>
              </p14:cNvPr>
              <p14:cNvContentPartPr/>
              <p14:nvPr/>
            </p14:nvContentPartPr>
            <p14:xfrm>
              <a:off x="457853" y="2161147"/>
              <a:ext cx="3288240" cy="215280"/>
            </p14:xfrm>
          </p:contentPart>
        </mc:Choice>
        <mc:Fallback xmlns="">
          <p:pic>
            <p:nvPicPr>
              <p:cNvPr id="492544" name="Freihand 492543">
                <a:extLst>
                  <a:ext uri="{FF2B5EF4-FFF2-40B4-BE49-F238E27FC236}">
                    <a16:creationId xmlns:a16="http://schemas.microsoft.com/office/drawing/2014/main" id="{8D6C1203-2B07-4FDD-8010-9EAF21DE2A5E}"/>
                  </a:ext>
                </a:extLst>
              </p:cNvPr>
              <p:cNvPicPr/>
              <p:nvPr/>
            </p:nvPicPr>
            <p:blipFill>
              <a:blip r:embed="rId109"/>
              <a:stretch>
                <a:fillRect/>
              </a:stretch>
            </p:blipFill>
            <p:spPr>
              <a:xfrm>
                <a:off x="453533" y="2156827"/>
                <a:ext cx="3296880" cy="223920"/>
              </a:xfrm>
              <a:prstGeom prst="rect">
                <a:avLst/>
              </a:prstGeom>
            </p:spPr>
          </p:pic>
        </mc:Fallback>
      </mc:AlternateContent>
      <p:grpSp>
        <p:nvGrpSpPr>
          <p:cNvPr id="492561" name="Gruppieren 492560">
            <a:extLst>
              <a:ext uri="{FF2B5EF4-FFF2-40B4-BE49-F238E27FC236}">
                <a16:creationId xmlns:a16="http://schemas.microsoft.com/office/drawing/2014/main" id="{C7A28411-D8C5-4191-85A7-F002BD41A166}"/>
              </a:ext>
            </a:extLst>
          </p:cNvPr>
          <p:cNvGrpSpPr/>
          <p:nvPr/>
        </p:nvGrpSpPr>
        <p:grpSpPr>
          <a:xfrm>
            <a:off x="3474653" y="2331427"/>
            <a:ext cx="889920" cy="368640"/>
            <a:chOff x="3474653" y="2331427"/>
            <a:chExt cx="889920" cy="368640"/>
          </a:xfrm>
        </p:grpSpPr>
        <mc:AlternateContent xmlns:mc="http://schemas.openxmlformats.org/markup-compatibility/2006" xmlns:p14="http://schemas.microsoft.com/office/powerpoint/2010/main">
          <mc:Choice Requires="p14">
            <p:contentPart p14:bwMode="auto" r:id="rId110">
              <p14:nvContentPartPr>
                <p14:cNvPr id="492545" name="Freihand 492544">
                  <a:extLst>
                    <a:ext uri="{FF2B5EF4-FFF2-40B4-BE49-F238E27FC236}">
                      <a16:creationId xmlns:a16="http://schemas.microsoft.com/office/drawing/2014/main" id="{7E4526C2-695D-4450-B97A-185F8CD07D61}"/>
                    </a:ext>
                  </a:extLst>
                </p14:cNvPr>
                <p14:cNvContentPartPr/>
                <p14:nvPr/>
              </p14:nvContentPartPr>
              <p14:xfrm>
                <a:off x="3555653" y="2466067"/>
                <a:ext cx="51120" cy="169560"/>
              </p14:xfrm>
            </p:contentPart>
          </mc:Choice>
          <mc:Fallback xmlns="">
            <p:pic>
              <p:nvPicPr>
                <p:cNvPr id="492545" name="Freihand 492544">
                  <a:extLst>
                    <a:ext uri="{FF2B5EF4-FFF2-40B4-BE49-F238E27FC236}">
                      <a16:creationId xmlns:a16="http://schemas.microsoft.com/office/drawing/2014/main" id="{7E4526C2-695D-4450-B97A-185F8CD07D61}"/>
                    </a:ext>
                  </a:extLst>
                </p:cNvPr>
                <p:cNvPicPr/>
                <p:nvPr/>
              </p:nvPicPr>
              <p:blipFill>
                <a:blip r:embed="rId111"/>
                <a:stretch>
                  <a:fillRect/>
                </a:stretch>
              </p:blipFill>
              <p:spPr>
                <a:xfrm>
                  <a:off x="3551333" y="2461747"/>
                  <a:ext cx="597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492548" name="Freihand 492547">
                  <a:extLst>
                    <a:ext uri="{FF2B5EF4-FFF2-40B4-BE49-F238E27FC236}">
                      <a16:creationId xmlns:a16="http://schemas.microsoft.com/office/drawing/2014/main" id="{EFBFD1B3-AE44-454D-8442-1823AB245CC5}"/>
                    </a:ext>
                  </a:extLst>
                </p14:cNvPr>
                <p14:cNvContentPartPr/>
                <p14:nvPr/>
              </p14:nvContentPartPr>
              <p14:xfrm>
                <a:off x="3490133" y="2525827"/>
                <a:ext cx="178920" cy="17280"/>
              </p14:xfrm>
            </p:contentPart>
          </mc:Choice>
          <mc:Fallback xmlns="">
            <p:pic>
              <p:nvPicPr>
                <p:cNvPr id="492548" name="Freihand 492547">
                  <a:extLst>
                    <a:ext uri="{FF2B5EF4-FFF2-40B4-BE49-F238E27FC236}">
                      <a16:creationId xmlns:a16="http://schemas.microsoft.com/office/drawing/2014/main" id="{EFBFD1B3-AE44-454D-8442-1823AB245CC5}"/>
                    </a:ext>
                  </a:extLst>
                </p:cNvPr>
                <p:cNvPicPr/>
                <p:nvPr/>
              </p:nvPicPr>
              <p:blipFill>
                <a:blip r:embed="rId113"/>
                <a:stretch>
                  <a:fillRect/>
                </a:stretch>
              </p:blipFill>
              <p:spPr>
                <a:xfrm>
                  <a:off x="3485813" y="2521507"/>
                  <a:ext cx="1875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492549" name="Freihand 492548">
                  <a:extLst>
                    <a:ext uri="{FF2B5EF4-FFF2-40B4-BE49-F238E27FC236}">
                      <a16:creationId xmlns:a16="http://schemas.microsoft.com/office/drawing/2014/main" id="{4789EADE-8B86-4A02-9F1E-3C6415CD4F65}"/>
                    </a:ext>
                  </a:extLst>
                </p14:cNvPr>
                <p14:cNvContentPartPr/>
                <p14:nvPr/>
              </p14:nvContentPartPr>
              <p14:xfrm>
                <a:off x="3474653" y="2647867"/>
                <a:ext cx="210600" cy="52200"/>
              </p14:xfrm>
            </p:contentPart>
          </mc:Choice>
          <mc:Fallback xmlns="">
            <p:pic>
              <p:nvPicPr>
                <p:cNvPr id="492549" name="Freihand 492548">
                  <a:extLst>
                    <a:ext uri="{FF2B5EF4-FFF2-40B4-BE49-F238E27FC236}">
                      <a16:creationId xmlns:a16="http://schemas.microsoft.com/office/drawing/2014/main" id="{4789EADE-8B86-4A02-9F1E-3C6415CD4F65}"/>
                    </a:ext>
                  </a:extLst>
                </p:cNvPr>
                <p:cNvPicPr/>
                <p:nvPr/>
              </p:nvPicPr>
              <p:blipFill>
                <a:blip r:embed="rId115"/>
                <a:stretch>
                  <a:fillRect/>
                </a:stretch>
              </p:blipFill>
              <p:spPr>
                <a:xfrm>
                  <a:off x="3470333" y="2643547"/>
                  <a:ext cx="2192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492551" name="Freihand 492550">
                  <a:extLst>
                    <a:ext uri="{FF2B5EF4-FFF2-40B4-BE49-F238E27FC236}">
                      <a16:creationId xmlns:a16="http://schemas.microsoft.com/office/drawing/2014/main" id="{D099BBF8-01BB-4E18-82DE-4D06046B449E}"/>
                    </a:ext>
                  </a:extLst>
                </p14:cNvPr>
                <p14:cNvContentPartPr/>
                <p14:nvPr/>
              </p14:nvContentPartPr>
              <p14:xfrm>
                <a:off x="3726293" y="2439787"/>
                <a:ext cx="98280" cy="154440"/>
              </p14:xfrm>
            </p:contentPart>
          </mc:Choice>
          <mc:Fallback xmlns="">
            <p:pic>
              <p:nvPicPr>
                <p:cNvPr id="492551" name="Freihand 492550">
                  <a:extLst>
                    <a:ext uri="{FF2B5EF4-FFF2-40B4-BE49-F238E27FC236}">
                      <a16:creationId xmlns:a16="http://schemas.microsoft.com/office/drawing/2014/main" id="{D099BBF8-01BB-4E18-82DE-4D06046B449E}"/>
                    </a:ext>
                  </a:extLst>
                </p:cNvPr>
                <p:cNvPicPr/>
                <p:nvPr/>
              </p:nvPicPr>
              <p:blipFill>
                <a:blip r:embed="rId117"/>
                <a:stretch>
                  <a:fillRect/>
                </a:stretch>
              </p:blipFill>
              <p:spPr>
                <a:xfrm>
                  <a:off x="3721973" y="2435467"/>
                  <a:ext cx="1069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492552" name="Freihand 492551">
                  <a:extLst>
                    <a:ext uri="{FF2B5EF4-FFF2-40B4-BE49-F238E27FC236}">
                      <a16:creationId xmlns:a16="http://schemas.microsoft.com/office/drawing/2014/main" id="{1FCE1A34-3388-4E81-973E-B56AA6436565}"/>
                    </a:ext>
                  </a:extLst>
                </p14:cNvPr>
                <p14:cNvContentPartPr/>
                <p14:nvPr/>
              </p14:nvContentPartPr>
              <p14:xfrm>
                <a:off x="3822773" y="2461027"/>
                <a:ext cx="107280" cy="124200"/>
              </p14:xfrm>
            </p:contentPart>
          </mc:Choice>
          <mc:Fallback xmlns="">
            <p:pic>
              <p:nvPicPr>
                <p:cNvPr id="492552" name="Freihand 492551">
                  <a:extLst>
                    <a:ext uri="{FF2B5EF4-FFF2-40B4-BE49-F238E27FC236}">
                      <a16:creationId xmlns:a16="http://schemas.microsoft.com/office/drawing/2014/main" id="{1FCE1A34-3388-4E81-973E-B56AA6436565}"/>
                    </a:ext>
                  </a:extLst>
                </p:cNvPr>
                <p:cNvPicPr/>
                <p:nvPr/>
              </p:nvPicPr>
              <p:blipFill>
                <a:blip r:embed="rId119"/>
                <a:stretch>
                  <a:fillRect/>
                </a:stretch>
              </p:blipFill>
              <p:spPr>
                <a:xfrm>
                  <a:off x="3818453" y="2456707"/>
                  <a:ext cx="1159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492553" name="Freihand 492552">
                  <a:extLst>
                    <a:ext uri="{FF2B5EF4-FFF2-40B4-BE49-F238E27FC236}">
                      <a16:creationId xmlns:a16="http://schemas.microsoft.com/office/drawing/2014/main" id="{C14D46BF-E604-4262-B1D4-003C8C613990}"/>
                    </a:ext>
                  </a:extLst>
                </p14:cNvPr>
                <p14:cNvContentPartPr/>
                <p14:nvPr/>
              </p14:nvContentPartPr>
              <p14:xfrm>
                <a:off x="3997733" y="2476147"/>
                <a:ext cx="61920" cy="35640"/>
              </p14:xfrm>
            </p:contentPart>
          </mc:Choice>
          <mc:Fallback xmlns="">
            <p:pic>
              <p:nvPicPr>
                <p:cNvPr id="492553" name="Freihand 492552">
                  <a:extLst>
                    <a:ext uri="{FF2B5EF4-FFF2-40B4-BE49-F238E27FC236}">
                      <a16:creationId xmlns:a16="http://schemas.microsoft.com/office/drawing/2014/main" id="{C14D46BF-E604-4262-B1D4-003C8C613990}"/>
                    </a:ext>
                  </a:extLst>
                </p:cNvPr>
                <p:cNvPicPr/>
                <p:nvPr/>
              </p:nvPicPr>
              <p:blipFill>
                <a:blip r:embed="rId121"/>
                <a:stretch>
                  <a:fillRect/>
                </a:stretch>
              </p:blipFill>
              <p:spPr>
                <a:xfrm>
                  <a:off x="3993413" y="2471827"/>
                  <a:ext cx="705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492554" name="Freihand 492553">
                  <a:extLst>
                    <a:ext uri="{FF2B5EF4-FFF2-40B4-BE49-F238E27FC236}">
                      <a16:creationId xmlns:a16="http://schemas.microsoft.com/office/drawing/2014/main" id="{5603CEE3-7B3F-4801-87E6-6B1047EF2E3C}"/>
                    </a:ext>
                  </a:extLst>
                </p14:cNvPr>
                <p14:cNvContentPartPr/>
                <p14:nvPr/>
              </p14:nvContentPartPr>
              <p14:xfrm>
                <a:off x="4065773" y="2398747"/>
                <a:ext cx="61200" cy="135360"/>
              </p14:xfrm>
            </p:contentPart>
          </mc:Choice>
          <mc:Fallback xmlns="">
            <p:pic>
              <p:nvPicPr>
                <p:cNvPr id="492554" name="Freihand 492553">
                  <a:extLst>
                    <a:ext uri="{FF2B5EF4-FFF2-40B4-BE49-F238E27FC236}">
                      <a16:creationId xmlns:a16="http://schemas.microsoft.com/office/drawing/2014/main" id="{5603CEE3-7B3F-4801-87E6-6B1047EF2E3C}"/>
                    </a:ext>
                  </a:extLst>
                </p:cNvPr>
                <p:cNvPicPr/>
                <p:nvPr/>
              </p:nvPicPr>
              <p:blipFill>
                <a:blip r:embed="rId123"/>
                <a:stretch>
                  <a:fillRect/>
                </a:stretch>
              </p:blipFill>
              <p:spPr>
                <a:xfrm>
                  <a:off x="4061453" y="2394427"/>
                  <a:ext cx="698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492555" name="Freihand 492554">
                  <a:extLst>
                    <a:ext uri="{FF2B5EF4-FFF2-40B4-BE49-F238E27FC236}">
                      <a16:creationId xmlns:a16="http://schemas.microsoft.com/office/drawing/2014/main" id="{A1791371-D609-4127-AAAB-A1B5F70A6CF9}"/>
                    </a:ext>
                  </a:extLst>
                </p14:cNvPr>
                <p14:cNvContentPartPr/>
                <p14:nvPr/>
              </p14:nvContentPartPr>
              <p14:xfrm>
                <a:off x="4156853" y="2391547"/>
                <a:ext cx="91080" cy="106920"/>
              </p14:xfrm>
            </p:contentPart>
          </mc:Choice>
          <mc:Fallback xmlns="">
            <p:pic>
              <p:nvPicPr>
                <p:cNvPr id="492555" name="Freihand 492554">
                  <a:extLst>
                    <a:ext uri="{FF2B5EF4-FFF2-40B4-BE49-F238E27FC236}">
                      <a16:creationId xmlns:a16="http://schemas.microsoft.com/office/drawing/2014/main" id="{A1791371-D609-4127-AAAB-A1B5F70A6CF9}"/>
                    </a:ext>
                  </a:extLst>
                </p:cNvPr>
                <p:cNvPicPr/>
                <p:nvPr/>
              </p:nvPicPr>
              <p:blipFill>
                <a:blip r:embed="rId125"/>
                <a:stretch>
                  <a:fillRect/>
                </a:stretch>
              </p:blipFill>
              <p:spPr>
                <a:xfrm>
                  <a:off x="4152533" y="2387227"/>
                  <a:ext cx="997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92556" name="Freihand 492555">
                  <a:extLst>
                    <a:ext uri="{FF2B5EF4-FFF2-40B4-BE49-F238E27FC236}">
                      <a16:creationId xmlns:a16="http://schemas.microsoft.com/office/drawing/2014/main" id="{F58CDF8C-52C1-4520-817F-EAF67523DBEF}"/>
                    </a:ext>
                  </a:extLst>
                </p14:cNvPr>
                <p14:cNvContentPartPr/>
                <p14:nvPr/>
              </p14:nvContentPartPr>
              <p14:xfrm>
                <a:off x="4275653" y="2377147"/>
                <a:ext cx="44640" cy="115200"/>
              </p14:xfrm>
            </p:contentPart>
          </mc:Choice>
          <mc:Fallback xmlns="">
            <p:pic>
              <p:nvPicPr>
                <p:cNvPr id="492556" name="Freihand 492555">
                  <a:extLst>
                    <a:ext uri="{FF2B5EF4-FFF2-40B4-BE49-F238E27FC236}">
                      <a16:creationId xmlns:a16="http://schemas.microsoft.com/office/drawing/2014/main" id="{F58CDF8C-52C1-4520-817F-EAF67523DBEF}"/>
                    </a:ext>
                  </a:extLst>
                </p:cNvPr>
                <p:cNvPicPr/>
                <p:nvPr/>
              </p:nvPicPr>
              <p:blipFill>
                <a:blip r:embed="rId127"/>
                <a:stretch>
                  <a:fillRect/>
                </a:stretch>
              </p:blipFill>
              <p:spPr>
                <a:xfrm>
                  <a:off x="4271333" y="2372827"/>
                  <a:ext cx="532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492557" name="Freihand 492556">
                  <a:extLst>
                    <a:ext uri="{FF2B5EF4-FFF2-40B4-BE49-F238E27FC236}">
                      <a16:creationId xmlns:a16="http://schemas.microsoft.com/office/drawing/2014/main" id="{75555B4B-C6F3-4FB9-AE83-5E06FADABA84}"/>
                    </a:ext>
                  </a:extLst>
                </p14:cNvPr>
                <p14:cNvContentPartPr/>
                <p14:nvPr/>
              </p14:nvContentPartPr>
              <p14:xfrm>
                <a:off x="4223093" y="2331427"/>
                <a:ext cx="141480" cy="187920"/>
              </p14:xfrm>
            </p:contentPart>
          </mc:Choice>
          <mc:Fallback xmlns="">
            <p:pic>
              <p:nvPicPr>
                <p:cNvPr id="492557" name="Freihand 492556">
                  <a:extLst>
                    <a:ext uri="{FF2B5EF4-FFF2-40B4-BE49-F238E27FC236}">
                      <a16:creationId xmlns:a16="http://schemas.microsoft.com/office/drawing/2014/main" id="{75555B4B-C6F3-4FB9-AE83-5E06FADABA84}"/>
                    </a:ext>
                  </a:extLst>
                </p:cNvPr>
                <p:cNvPicPr/>
                <p:nvPr/>
              </p:nvPicPr>
              <p:blipFill>
                <a:blip r:embed="rId129"/>
                <a:stretch>
                  <a:fillRect/>
                </a:stretch>
              </p:blipFill>
              <p:spPr>
                <a:xfrm>
                  <a:off x="4218773" y="2327107"/>
                  <a:ext cx="1501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492558" name="Freihand 492557">
                  <a:extLst>
                    <a:ext uri="{FF2B5EF4-FFF2-40B4-BE49-F238E27FC236}">
                      <a16:creationId xmlns:a16="http://schemas.microsoft.com/office/drawing/2014/main" id="{D5D8B205-09B6-4BF4-992A-B34CEC7314AE}"/>
                    </a:ext>
                  </a:extLst>
                </p14:cNvPr>
                <p14:cNvContentPartPr/>
                <p14:nvPr/>
              </p14:nvContentPartPr>
              <p14:xfrm>
                <a:off x="3919613" y="2418907"/>
                <a:ext cx="33840" cy="137880"/>
              </p14:xfrm>
            </p:contentPart>
          </mc:Choice>
          <mc:Fallback xmlns="">
            <p:pic>
              <p:nvPicPr>
                <p:cNvPr id="492558" name="Freihand 492557">
                  <a:extLst>
                    <a:ext uri="{FF2B5EF4-FFF2-40B4-BE49-F238E27FC236}">
                      <a16:creationId xmlns:a16="http://schemas.microsoft.com/office/drawing/2014/main" id="{D5D8B205-09B6-4BF4-992A-B34CEC7314AE}"/>
                    </a:ext>
                  </a:extLst>
                </p:cNvPr>
                <p:cNvPicPr/>
                <p:nvPr/>
              </p:nvPicPr>
              <p:blipFill>
                <a:blip r:embed="rId131"/>
                <a:stretch>
                  <a:fillRect/>
                </a:stretch>
              </p:blipFill>
              <p:spPr>
                <a:xfrm>
                  <a:off x="3915293" y="2414587"/>
                  <a:ext cx="424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492559" name="Freihand 492558">
                  <a:extLst>
                    <a:ext uri="{FF2B5EF4-FFF2-40B4-BE49-F238E27FC236}">
                      <a16:creationId xmlns:a16="http://schemas.microsoft.com/office/drawing/2014/main" id="{20035F57-C051-4FB2-AF22-0AEFAE70AB80}"/>
                    </a:ext>
                  </a:extLst>
                </p14:cNvPr>
                <p14:cNvContentPartPr/>
                <p14:nvPr/>
              </p14:nvContentPartPr>
              <p14:xfrm>
                <a:off x="3866333" y="2377507"/>
                <a:ext cx="57600" cy="85680"/>
              </p14:xfrm>
            </p:contentPart>
          </mc:Choice>
          <mc:Fallback xmlns="">
            <p:pic>
              <p:nvPicPr>
                <p:cNvPr id="492559" name="Freihand 492558">
                  <a:extLst>
                    <a:ext uri="{FF2B5EF4-FFF2-40B4-BE49-F238E27FC236}">
                      <a16:creationId xmlns:a16="http://schemas.microsoft.com/office/drawing/2014/main" id="{20035F57-C051-4FB2-AF22-0AEFAE70AB80}"/>
                    </a:ext>
                  </a:extLst>
                </p:cNvPr>
                <p:cNvPicPr/>
                <p:nvPr/>
              </p:nvPicPr>
              <p:blipFill>
                <a:blip r:embed="rId133"/>
                <a:stretch>
                  <a:fillRect/>
                </a:stretch>
              </p:blipFill>
              <p:spPr>
                <a:xfrm>
                  <a:off x="3862013" y="2373187"/>
                  <a:ext cx="662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492560" name="Freihand 492559">
                  <a:extLst>
                    <a:ext uri="{FF2B5EF4-FFF2-40B4-BE49-F238E27FC236}">
                      <a16:creationId xmlns:a16="http://schemas.microsoft.com/office/drawing/2014/main" id="{2C7B06E5-3AC8-4FAF-B266-9E999E1C7A57}"/>
                    </a:ext>
                  </a:extLst>
                </p14:cNvPr>
                <p14:cNvContentPartPr/>
                <p14:nvPr/>
              </p14:nvContentPartPr>
              <p14:xfrm>
                <a:off x="3970373" y="2505307"/>
                <a:ext cx="38880" cy="81720"/>
              </p14:xfrm>
            </p:contentPart>
          </mc:Choice>
          <mc:Fallback xmlns="">
            <p:pic>
              <p:nvPicPr>
                <p:cNvPr id="492560" name="Freihand 492559">
                  <a:extLst>
                    <a:ext uri="{FF2B5EF4-FFF2-40B4-BE49-F238E27FC236}">
                      <a16:creationId xmlns:a16="http://schemas.microsoft.com/office/drawing/2014/main" id="{2C7B06E5-3AC8-4FAF-B266-9E999E1C7A57}"/>
                    </a:ext>
                  </a:extLst>
                </p:cNvPr>
                <p:cNvPicPr/>
                <p:nvPr/>
              </p:nvPicPr>
              <p:blipFill>
                <a:blip r:embed="rId135"/>
                <a:stretch>
                  <a:fillRect/>
                </a:stretch>
              </p:blipFill>
              <p:spPr>
                <a:xfrm>
                  <a:off x="3966053" y="2500987"/>
                  <a:ext cx="47520" cy="90360"/>
                </a:xfrm>
                <a:prstGeom prst="rect">
                  <a:avLst/>
                </a:prstGeom>
              </p:spPr>
            </p:pic>
          </mc:Fallback>
        </mc:AlternateContent>
      </p:grpSp>
      <p:grpSp>
        <p:nvGrpSpPr>
          <p:cNvPr id="492658" name="Gruppieren 492657">
            <a:extLst>
              <a:ext uri="{FF2B5EF4-FFF2-40B4-BE49-F238E27FC236}">
                <a16:creationId xmlns:a16="http://schemas.microsoft.com/office/drawing/2014/main" id="{8764AEB1-F083-4200-8B65-E7948C7E09C9}"/>
              </a:ext>
            </a:extLst>
          </p:cNvPr>
          <p:cNvGrpSpPr/>
          <p:nvPr/>
        </p:nvGrpSpPr>
        <p:grpSpPr>
          <a:xfrm>
            <a:off x="371093" y="4765747"/>
            <a:ext cx="7829280" cy="1976400"/>
            <a:chOff x="371093" y="4765747"/>
            <a:chExt cx="7829280" cy="1976400"/>
          </a:xfrm>
        </p:grpSpPr>
        <mc:AlternateContent xmlns:mc="http://schemas.openxmlformats.org/markup-compatibility/2006" xmlns:p14="http://schemas.microsoft.com/office/powerpoint/2010/main">
          <mc:Choice Requires="p14">
            <p:contentPart p14:bwMode="auto" r:id="rId136">
              <p14:nvContentPartPr>
                <p14:cNvPr id="492562" name="Freihand 492561">
                  <a:extLst>
                    <a:ext uri="{FF2B5EF4-FFF2-40B4-BE49-F238E27FC236}">
                      <a16:creationId xmlns:a16="http://schemas.microsoft.com/office/drawing/2014/main" id="{1B1A07F6-C518-451F-BEE7-6ED8B8EFEFA2}"/>
                    </a:ext>
                  </a:extLst>
                </p14:cNvPr>
                <p14:cNvContentPartPr/>
                <p14:nvPr/>
              </p14:nvContentPartPr>
              <p14:xfrm>
                <a:off x="2157053" y="5167147"/>
                <a:ext cx="280080" cy="50760"/>
              </p14:xfrm>
            </p:contentPart>
          </mc:Choice>
          <mc:Fallback xmlns="">
            <p:pic>
              <p:nvPicPr>
                <p:cNvPr id="492562" name="Freihand 492561">
                  <a:extLst>
                    <a:ext uri="{FF2B5EF4-FFF2-40B4-BE49-F238E27FC236}">
                      <a16:creationId xmlns:a16="http://schemas.microsoft.com/office/drawing/2014/main" id="{1B1A07F6-C518-451F-BEE7-6ED8B8EFEFA2}"/>
                    </a:ext>
                  </a:extLst>
                </p:cNvPr>
                <p:cNvPicPr/>
                <p:nvPr/>
              </p:nvPicPr>
              <p:blipFill>
                <a:blip r:embed="rId137"/>
                <a:stretch>
                  <a:fillRect/>
                </a:stretch>
              </p:blipFill>
              <p:spPr>
                <a:xfrm>
                  <a:off x="2152733" y="5162827"/>
                  <a:ext cx="2887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492563" name="Freihand 492562">
                  <a:extLst>
                    <a:ext uri="{FF2B5EF4-FFF2-40B4-BE49-F238E27FC236}">
                      <a16:creationId xmlns:a16="http://schemas.microsoft.com/office/drawing/2014/main" id="{4A52E963-4F9D-49B1-B4CF-6C94256F447D}"/>
                    </a:ext>
                  </a:extLst>
                </p14:cNvPr>
                <p14:cNvContentPartPr/>
                <p14:nvPr/>
              </p14:nvContentPartPr>
              <p14:xfrm>
                <a:off x="2377373" y="5084707"/>
                <a:ext cx="194040" cy="222120"/>
              </p14:xfrm>
            </p:contentPart>
          </mc:Choice>
          <mc:Fallback xmlns="">
            <p:pic>
              <p:nvPicPr>
                <p:cNvPr id="492563" name="Freihand 492562">
                  <a:extLst>
                    <a:ext uri="{FF2B5EF4-FFF2-40B4-BE49-F238E27FC236}">
                      <a16:creationId xmlns:a16="http://schemas.microsoft.com/office/drawing/2014/main" id="{4A52E963-4F9D-49B1-B4CF-6C94256F447D}"/>
                    </a:ext>
                  </a:extLst>
                </p:cNvPr>
                <p:cNvPicPr/>
                <p:nvPr/>
              </p:nvPicPr>
              <p:blipFill>
                <a:blip r:embed="rId139"/>
                <a:stretch>
                  <a:fillRect/>
                </a:stretch>
              </p:blipFill>
              <p:spPr>
                <a:xfrm>
                  <a:off x="2373053" y="5080387"/>
                  <a:ext cx="2026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492564" name="Freihand 492563">
                  <a:extLst>
                    <a:ext uri="{FF2B5EF4-FFF2-40B4-BE49-F238E27FC236}">
                      <a16:creationId xmlns:a16="http://schemas.microsoft.com/office/drawing/2014/main" id="{11420514-4E78-44A4-95DC-B6AD352DF962}"/>
                    </a:ext>
                  </a:extLst>
                </p14:cNvPr>
                <p14:cNvContentPartPr/>
                <p14:nvPr/>
              </p14:nvContentPartPr>
              <p14:xfrm>
                <a:off x="2912693" y="5097307"/>
                <a:ext cx="226080" cy="83160"/>
              </p14:xfrm>
            </p:contentPart>
          </mc:Choice>
          <mc:Fallback xmlns="">
            <p:pic>
              <p:nvPicPr>
                <p:cNvPr id="492564" name="Freihand 492563">
                  <a:extLst>
                    <a:ext uri="{FF2B5EF4-FFF2-40B4-BE49-F238E27FC236}">
                      <a16:creationId xmlns:a16="http://schemas.microsoft.com/office/drawing/2014/main" id="{11420514-4E78-44A4-95DC-B6AD352DF962}"/>
                    </a:ext>
                  </a:extLst>
                </p:cNvPr>
                <p:cNvPicPr/>
                <p:nvPr/>
              </p:nvPicPr>
              <p:blipFill>
                <a:blip r:embed="rId141"/>
                <a:stretch>
                  <a:fillRect/>
                </a:stretch>
              </p:blipFill>
              <p:spPr>
                <a:xfrm>
                  <a:off x="2908373" y="5092987"/>
                  <a:ext cx="2347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492565" name="Freihand 492564">
                  <a:extLst>
                    <a:ext uri="{FF2B5EF4-FFF2-40B4-BE49-F238E27FC236}">
                      <a16:creationId xmlns:a16="http://schemas.microsoft.com/office/drawing/2014/main" id="{45421C70-CE0B-4EBF-A062-113325C3C461}"/>
                    </a:ext>
                  </a:extLst>
                </p14:cNvPr>
                <p14:cNvContentPartPr/>
                <p14:nvPr/>
              </p14:nvContentPartPr>
              <p14:xfrm>
                <a:off x="3130493" y="5056627"/>
                <a:ext cx="72360" cy="9000"/>
              </p14:xfrm>
            </p:contentPart>
          </mc:Choice>
          <mc:Fallback xmlns="">
            <p:pic>
              <p:nvPicPr>
                <p:cNvPr id="492565" name="Freihand 492564">
                  <a:extLst>
                    <a:ext uri="{FF2B5EF4-FFF2-40B4-BE49-F238E27FC236}">
                      <a16:creationId xmlns:a16="http://schemas.microsoft.com/office/drawing/2014/main" id="{45421C70-CE0B-4EBF-A062-113325C3C461}"/>
                    </a:ext>
                  </a:extLst>
                </p:cNvPr>
                <p:cNvPicPr/>
                <p:nvPr/>
              </p:nvPicPr>
              <p:blipFill>
                <a:blip r:embed="rId143"/>
                <a:stretch>
                  <a:fillRect/>
                </a:stretch>
              </p:blipFill>
              <p:spPr>
                <a:xfrm>
                  <a:off x="3126173" y="5052307"/>
                  <a:ext cx="810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492566" name="Freihand 492565">
                  <a:extLst>
                    <a:ext uri="{FF2B5EF4-FFF2-40B4-BE49-F238E27FC236}">
                      <a16:creationId xmlns:a16="http://schemas.microsoft.com/office/drawing/2014/main" id="{BB6EAD30-9E5A-40E6-93C8-9974DCBC0AB2}"/>
                    </a:ext>
                  </a:extLst>
                </p14:cNvPr>
                <p14:cNvContentPartPr/>
                <p14:nvPr/>
              </p14:nvContentPartPr>
              <p14:xfrm>
                <a:off x="3221933" y="5075347"/>
                <a:ext cx="91080" cy="95040"/>
              </p14:xfrm>
            </p:contentPart>
          </mc:Choice>
          <mc:Fallback xmlns="">
            <p:pic>
              <p:nvPicPr>
                <p:cNvPr id="492566" name="Freihand 492565">
                  <a:extLst>
                    <a:ext uri="{FF2B5EF4-FFF2-40B4-BE49-F238E27FC236}">
                      <a16:creationId xmlns:a16="http://schemas.microsoft.com/office/drawing/2014/main" id="{BB6EAD30-9E5A-40E6-93C8-9974DCBC0AB2}"/>
                    </a:ext>
                  </a:extLst>
                </p:cNvPr>
                <p:cNvPicPr/>
                <p:nvPr/>
              </p:nvPicPr>
              <p:blipFill>
                <a:blip r:embed="rId145"/>
                <a:stretch>
                  <a:fillRect/>
                </a:stretch>
              </p:blipFill>
              <p:spPr>
                <a:xfrm>
                  <a:off x="3217613" y="5071027"/>
                  <a:ext cx="997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492567" name="Freihand 492566">
                  <a:extLst>
                    <a:ext uri="{FF2B5EF4-FFF2-40B4-BE49-F238E27FC236}">
                      <a16:creationId xmlns:a16="http://schemas.microsoft.com/office/drawing/2014/main" id="{5FA52FBF-E704-44CA-B7A0-CD4365BD4FE7}"/>
                    </a:ext>
                  </a:extLst>
                </p14:cNvPr>
                <p14:cNvContentPartPr/>
                <p14:nvPr/>
              </p14:nvContentPartPr>
              <p14:xfrm>
                <a:off x="3338573" y="5045827"/>
                <a:ext cx="222120" cy="293040"/>
              </p14:xfrm>
            </p:contentPart>
          </mc:Choice>
          <mc:Fallback xmlns="">
            <p:pic>
              <p:nvPicPr>
                <p:cNvPr id="492567" name="Freihand 492566">
                  <a:extLst>
                    <a:ext uri="{FF2B5EF4-FFF2-40B4-BE49-F238E27FC236}">
                      <a16:creationId xmlns:a16="http://schemas.microsoft.com/office/drawing/2014/main" id="{5FA52FBF-E704-44CA-B7A0-CD4365BD4FE7}"/>
                    </a:ext>
                  </a:extLst>
                </p:cNvPr>
                <p:cNvPicPr/>
                <p:nvPr/>
              </p:nvPicPr>
              <p:blipFill>
                <a:blip r:embed="rId147"/>
                <a:stretch>
                  <a:fillRect/>
                </a:stretch>
              </p:blipFill>
              <p:spPr>
                <a:xfrm>
                  <a:off x="3334253" y="5041507"/>
                  <a:ext cx="23076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492568" name="Freihand 492567">
                  <a:extLst>
                    <a:ext uri="{FF2B5EF4-FFF2-40B4-BE49-F238E27FC236}">
                      <a16:creationId xmlns:a16="http://schemas.microsoft.com/office/drawing/2014/main" id="{CF687DFD-D992-469C-98BD-02E771576164}"/>
                    </a:ext>
                  </a:extLst>
                </p14:cNvPr>
                <p14:cNvContentPartPr/>
                <p14:nvPr/>
              </p14:nvContentPartPr>
              <p14:xfrm>
                <a:off x="3577613" y="5052667"/>
                <a:ext cx="87840" cy="109440"/>
              </p14:xfrm>
            </p:contentPart>
          </mc:Choice>
          <mc:Fallback xmlns="">
            <p:pic>
              <p:nvPicPr>
                <p:cNvPr id="492568" name="Freihand 492567">
                  <a:extLst>
                    <a:ext uri="{FF2B5EF4-FFF2-40B4-BE49-F238E27FC236}">
                      <a16:creationId xmlns:a16="http://schemas.microsoft.com/office/drawing/2014/main" id="{CF687DFD-D992-469C-98BD-02E771576164}"/>
                    </a:ext>
                  </a:extLst>
                </p:cNvPr>
                <p:cNvPicPr/>
                <p:nvPr/>
              </p:nvPicPr>
              <p:blipFill>
                <a:blip r:embed="rId149"/>
                <a:stretch>
                  <a:fillRect/>
                </a:stretch>
              </p:blipFill>
              <p:spPr>
                <a:xfrm>
                  <a:off x="3573293" y="5048347"/>
                  <a:ext cx="964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492569" name="Freihand 492568">
                  <a:extLst>
                    <a:ext uri="{FF2B5EF4-FFF2-40B4-BE49-F238E27FC236}">
                      <a16:creationId xmlns:a16="http://schemas.microsoft.com/office/drawing/2014/main" id="{AB3B71F9-F30D-496D-A475-BFC8D5596077}"/>
                    </a:ext>
                  </a:extLst>
                </p14:cNvPr>
                <p14:cNvContentPartPr/>
                <p14:nvPr/>
              </p14:nvContentPartPr>
              <p14:xfrm>
                <a:off x="3674093" y="4935667"/>
                <a:ext cx="511560" cy="178920"/>
              </p14:xfrm>
            </p:contentPart>
          </mc:Choice>
          <mc:Fallback xmlns="">
            <p:pic>
              <p:nvPicPr>
                <p:cNvPr id="492569" name="Freihand 492568">
                  <a:extLst>
                    <a:ext uri="{FF2B5EF4-FFF2-40B4-BE49-F238E27FC236}">
                      <a16:creationId xmlns:a16="http://schemas.microsoft.com/office/drawing/2014/main" id="{AB3B71F9-F30D-496D-A475-BFC8D5596077}"/>
                    </a:ext>
                  </a:extLst>
                </p:cNvPr>
                <p:cNvPicPr/>
                <p:nvPr/>
              </p:nvPicPr>
              <p:blipFill>
                <a:blip r:embed="rId151"/>
                <a:stretch>
                  <a:fillRect/>
                </a:stretch>
              </p:blipFill>
              <p:spPr>
                <a:xfrm>
                  <a:off x="3669773" y="4931347"/>
                  <a:ext cx="5202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492570" name="Freihand 492569">
                  <a:extLst>
                    <a:ext uri="{FF2B5EF4-FFF2-40B4-BE49-F238E27FC236}">
                      <a16:creationId xmlns:a16="http://schemas.microsoft.com/office/drawing/2014/main" id="{074FC8BE-31A4-4BBE-A5D0-BAB5F7AD8972}"/>
                    </a:ext>
                  </a:extLst>
                </p14:cNvPr>
                <p14:cNvContentPartPr/>
                <p14:nvPr/>
              </p14:nvContentPartPr>
              <p14:xfrm>
                <a:off x="4391573" y="4934947"/>
                <a:ext cx="408240" cy="165600"/>
              </p14:xfrm>
            </p:contentPart>
          </mc:Choice>
          <mc:Fallback xmlns="">
            <p:pic>
              <p:nvPicPr>
                <p:cNvPr id="492570" name="Freihand 492569">
                  <a:extLst>
                    <a:ext uri="{FF2B5EF4-FFF2-40B4-BE49-F238E27FC236}">
                      <a16:creationId xmlns:a16="http://schemas.microsoft.com/office/drawing/2014/main" id="{074FC8BE-31A4-4BBE-A5D0-BAB5F7AD8972}"/>
                    </a:ext>
                  </a:extLst>
                </p:cNvPr>
                <p:cNvPicPr/>
                <p:nvPr/>
              </p:nvPicPr>
              <p:blipFill>
                <a:blip r:embed="rId153"/>
                <a:stretch>
                  <a:fillRect/>
                </a:stretch>
              </p:blipFill>
              <p:spPr>
                <a:xfrm>
                  <a:off x="4387253" y="4930627"/>
                  <a:ext cx="4168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492571" name="Freihand 492570">
                  <a:extLst>
                    <a:ext uri="{FF2B5EF4-FFF2-40B4-BE49-F238E27FC236}">
                      <a16:creationId xmlns:a16="http://schemas.microsoft.com/office/drawing/2014/main" id="{CB6ECB59-44C2-4C86-B546-91DD0BA0716C}"/>
                    </a:ext>
                  </a:extLst>
                </p14:cNvPr>
                <p14:cNvContentPartPr/>
                <p14:nvPr/>
              </p14:nvContentPartPr>
              <p14:xfrm>
                <a:off x="4770293" y="4896067"/>
                <a:ext cx="111240" cy="54720"/>
              </p14:xfrm>
            </p:contentPart>
          </mc:Choice>
          <mc:Fallback xmlns="">
            <p:pic>
              <p:nvPicPr>
                <p:cNvPr id="492571" name="Freihand 492570">
                  <a:extLst>
                    <a:ext uri="{FF2B5EF4-FFF2-40B4-BE49-F238E27FC236}">
                      <a16:creationId xmlns:a16="http://schemas.microsoft.com/office/drawing/2014/main" id="{CB6ECB59-44C2-4C86-B546-91DD0BA0716C}"/>
                    </a:ext>
                  </a:extLst>
                </p:cNvPr>
                <p:cNvPicPr/>
                <p:nvPr/>
              </p:nvPicPr>
              <p:blipFill>
                <a:blip r:embed="rId155"/>
                <a:stretch>
                  <a:fillRect/>
                </a:stretch>
              </p:blipFill>
              <p:spPr>
                <a:xfrm>
                  <a:off x="4765973" y="4891747"/>
                  <a:ext cx="1198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492572" name="Freihand 492571">
                  <a:extLst>
                    <a:ext uri="{FF2B5EF4-FFF2-40B4-BE49-F238E27FC236}">
                      <a16:creationId xmlns:a16="http://schemas.microsoft.com/office/drawing/2014/main" id="{FA224976-15C3-4C3F-97F9-B0AAC4D5C2A4}"/>
                    </a:ext>
                  </a:extLst>
                </p14:cNvPr>
                <p14:cNvContentPartPr/>
                <p14:nvPr/>
              </p14:nvContentPartPr>
              <p14:xfrm>
                <a:off x="4829333" y="4879507"/>
                <a:ext cx="165600" cy="145080"/>
              </p14:xfrm>
            </p:contentPart>
          </mc:Choice>
          <mc:Fallback xmlns="">
            <p:pic>
              <p:nvPicPr>
                <p:cNvPr id="492572" name="Freihand 492571">
                  <a:extLst>
                    <a:ext uri="{FF2B5EF4-FFF2-40B4-BE49-F238E27FC236}">
                      <a16:creationId xmlns:a16="http://schemas.microsoft.com/office/drawing/2014/main" id="{FA224976-15C3-4C3F-97F9-B0AAC4D5C2A4}"/>
                    </a:ext>
                  </a:extLst>
                </p:cNvPr>
                <p:cNvPicPr/>
                <p:nvPr/>
              </p:nvPicPr>
              <p:blipFill>
                <a:blip r:embed="rId157"/>
                <a:stretch>
                  <a:fillRect/>
                </a:stretch>
              </p:blipFill>
              <p:spPr>
                <a:xfrm>
                  <a:off x="4825013" y="4875187"/>
                  <a:ext cx="1742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492573" name="Freihand 492572">
                  <a:extLst>
                    <a:ext uri="{FF2B5EF4-FFF2-40B4-BE49-F238E27FC236}">
                      <a16:creationId xmlns:a16="http://schemas.microsoft.com/office/drawing/2014/main" id="{68A09984-F9A5-4C7F-8FC5-F0D05984889A}"/>
                    </a:ext>
                  </a:extLst>
                </p14:cNvPr>
                <p14:cNvContentPartPr/>
                <p14:nvPr/>
              </p14:nvContentPartPr>
              <p14:xfrm>
                <a:off x="5204453" y="4868347"/>
                <a:ext cx="344520" cy="291600"/>
              </p14:xfrm>
            </p:contentPart>
          </mc:Choice>
          <mc:Fallback xmlns="">
            <p:pic>
              <p:nvPicPr>
                <p:cNvPr id="492573" name="Freihand 492572">
                  <a:extLst>
                    <a:ext uri="{FF2B5EF4-FFF2-40B4-BE49-F238E27FC236}">
                      <a16:creationId xmlns:a16="http://schemas.microsoft.com/office/drawing/2014/main" id="{68A09984-F9A5-4C7F-8FC5-F0D05984889A}"/>
                    </a:ext>
                  </a:extLst>
                </p:cNvPr>
                <p:cNvPicPr/>
                <p:nvPr/>
              </p:nvPicPr>
              <p:blipFill>
                <a:blip r:embed="rId159"/>
                <a:stretch>
                  <a:fillRect/>
                </a:stretch>
              </p:blipFill>
              <p:spPr>
                <a:xfrm>
                  <a:off x="5200133" y="4864027"/>
                  <a:ext cx="35316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492574" name="Freihand 492573">
                  <a:extLst>
                    <a:ext uri="{FF2B5EF4-FFF2-40B4-BE49-F238E27FC236}">
                      <a16:creationId xmlns:a16="http://schemas.microsoft.com/office/drawing/2014/main" id="{9098083A-51BA-49B5-8010-41DCE4B0ADAA}"/>
                    </a:ext>
                  </a:extLst>
                </p14:cNvPr>
                <p14:cNvContentPartPr/>
                <p14:nvPr/>
              </p14:nvContentPartPr>
              <p14:xfrm>
                <a:off x="5544293" y="4929907"/>
                <a:ext cx="362160" cy="204120"/>
              </p14:xfrm>
            </p:contentPart>
          </mc:Choice>
          <mc:Fallback xmlns="">
            <p:pic>
              <p:nvPicPr>
                <p:cNvPr id="492574" name="Freihand 492573">
                  <a:extLst>
                    <a:ext uri="{FF2B5EF4-FFF2-40B4-BE49-F238E27FC236}">
                      <a16:creationId xmlns:a16="http://schemas.microsoft.com/office/drawing/2014/main" id="{9098083A-51BA-49B5-8010-41DCE4B0ADAA}"/>
                    </a:ext>
                  </a:extLst>
                </p:cNvPr>
                <p:cNvPicPr/>
                <p:nvPr/>
              </p:nvPicPr>
              <p:blipFill>
                <a:blip r:embed="rId161"/>
                <a:stretch>
                  <a:fillRect/>
                </a:stretch>
              </p:blipFill>
              <p:spPr>
                <a:xfrm>
                  <a:off x="5539973" y="4925587"/>
                  <a:ext cx="3708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492575" name="Freihand 492574">
                  <a:extLst>
                    <a:ext uri="{FF2B5EF4-FFF2-40B4-BE49-F238E27FC236}">
                      <a16:creationId xmlns:a16="http://schemas.microsoft.com/office/drawing/2014/main" id="{5909EAB7-CA1D-4B56-BB23-FB0CDEBEA85D}"/>
                    </a:ext>
                  </a:extLst>
                </p14:cNvPr>
                <p14:cNvContentPartPr/>
                <p14:nvPr/>
              </p14:nvContentPartPr>
              <p14:xfrm>
                <a:off x="5924093" y="4855387"/>
                <a:ext cx="180720" cy="97560"/>
              </p14:xfrm>
            </p:contentPart>
          </mc:Choice>
          <mc:Fallback xmlns="">
            <p:pic>
              <p:nvPicPr>
                <p:cNvPr id="492575" name="Freihand 492574">
                  <a:extLst>
                    <a:ext uri="{FF2B5EF4-FFF2-40B4-BE49-F238E27FC236}">
                      <a16:creationId xmlns:a16="http://schemas.microsoft.com/office/drawing/2014/main" id="{5909EAB7-CA1D-4B56-BB23-FB0CDEBEA85D}"/>
                    </a:ext>
                  </a:extLst>
                </p:cNvPr>
                <p:cNvPicPr/>
                <p:nvPr/>
              </p:nvPicPr>
              <p:blipFill>
                <a:blip r:embed="rId163"/>
                <a:stretch>
                  <a:fillRect/>
                </a:stretch>
              </p:blipFill>
              <p:spPr>
                <a:xfrm>
                  <a:off x="5919773" y="4851067"/>
                  <a:ext cx="1893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492579" name="Freihand 492578">
                  <a:extLst>
                    <a:ext uri="{FF2B5EF4-FFF2-40B4-BE49-F238E27FC236}">
                      <a16:creationId xmlns:a16="http://schemas.microsoft.com/office/drawing/2014/main" id="{91DECCF9-9C15-4793-82CF-1263A88C1944}"/>
                    </a:ext>
                  </a:extLst>
                </p14:cNvPr>
                <p14:cNvContentPartPr/>
                <p14:nvPr/>
              </p14:nvContentPartPr>
              <p14:xfrm>
                <a:off x="6379133" y="4779067"/>
                <a:ext cx="55080" cy="250200"/>
              </p14:xfrm>
            </p:contentPart>
          </mc:Choice>
          <mc:Fallback xmlns="">
            <p:pic>
              <p:nvPicPr>
                <p:cNvPr id="492579" name="Freihand 492578">
                  <a:extLst>
                    <a:ext uri="{FF2B5EF4-FFF2-40B4-BE49-F238E27FC236}">
                      <a16:creationId xmlns:a16="http://schemas.microsoft.com/office/drawing/2014/main" id="{91DECCF9-9C15-4793-82CF-1263A88C1944}"/>
                    </a:ext>
                  </a:extLst>
                </p:cNvPr>
                <p:cNvPicPr/>
                <p:nvPr/>
              </p:nvPicPr>
              <p:blipFill>
                <a:blip r:embed="rId165"/>
                <a:stretch>
                  <a:fillRect/>
                </a:stretch>
              </p:blipFill>
              <p:spPr>
                <a:xfrm>
                  <a:off x="6374813" y="4774747"/>
                  <a:ext cx="6372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492580" name="Freihand 492579">
                  <a:extLst>
                    <a:ext uri="{FF2B5EF4-FFF2-40B4-BE49-F238E27FC236}">
                      <a16:creationId xmlns:a16="http://schemas.microsoft.com/office/drawing/2014/main" id="{C64F0ACB-746C-490F-86CC-BB8BD00E4903}"/>
                    </a:ext>
                  </a:extLst>
                </p14:cNvPr>
                <p14:cNvContentPartPr/>
                <p14:nvPr/>
              </p14:nvContentPartPr>
              <p14:xfrm>
                <a:off x="6281933" y="4908307"/>
                <a:ext cx="171360" cy="24480"/>
              </p14:xfrm>
            </p:contentPart>
          </mc:Choice>
          <mc:Fallback xmlns="">
            <p:pic>
              <p:nvPicPr>
                <p:cNvPr id="492580" name="Freihand 492579">
                  <a:extLst>
                    <a:ext uri="{FF2B5EF4-FFF2-40B4-BE49-F238E27FC236}">
                      <a16:creationId xmlns:a16="http://schemas.microsoft.com/office/drawing/2014/main" id="{C64F0ACB-746C-490F-86CC-BB8BD00E4903}"/>
                    </a:ext>
                  </a:extLst>
                </p:cNvPr>
                <p:cNvPicPr/>
                <p:nvPr/>
              </p:nvPicPr>
              <p:blipFill>
                <a:blip r:embed="rId167"/>
                <a:stretch>
                  <a:fillRect/>
                </a:stretch>
              </p:blipFill>
              <p:spPr>
                <a:xfrm>
                  <a:off x="6277613" y="4903987"/>
                  <a:ext cx="1800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492581" name="Freihand 492580">
                  <a:extLst>
                    <a:ext uri="{FF2B5EF4-FFF2-40B4-BE49-F238E27FC236}">
                      <a16:creationId xmlns:a16="http://schemas.microsoft.com/office/drawing/2014/main" id="{5F610FC5-3156-4164-85DB-04DA4032AD48}"/>
                    </a:ext>
                  </a:extLst>
                </p14:cNvPr>
                <p14:cNvContentPartPr/>
                <p14:nvPr/>
              </p14:nvContentPartPr>
              <p14:xfrm>
                <a:off x="6470573" y="4783387"/>
                <a:ext cx="32760" cy="159840"/>
              </p14:xfrm>
            </p:contentPart>
          </mc:Choice>
          <mc:Fallback xmlns="">
            <p:pic>
              <p:nvPicPr>
                <p:cNvPr id="492581" name="Freihand 492580">
                  <a:extLst>
                    <a:ext uri="{FF2B5EF4-FFF2-40B4-BE49-F238E27FC236}">
                      <a16:creationId xmlns:a16="http://schemas.microsoft.com/office/drawing/2014/main" id="{5F610FC5-3156-4164-85DB-04DA4032AD48}"/>
                    </a:ext>
                  </a:extLst>
                </p:cNvPr>
                <p:cNvPicPr/>
                <p:nvPr/>
              </p:nvPicPr>
              <p:blipFill>
                <a:blip r:embed="rId169"/>
                <a:stretch>
                  <a:fillRect/>
                </a:stretch>
              </p:blipFill>
              <p:spPr>
                <a:xfrm>
                  <a:off x="6466253" y="4779067"/>
                  <a:ext cx="414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492582" name="Freihand 492581">
                  <a:extLst>
                    <a:ext uri="{FF2B5EF4-FFF2-40B4-BE49-F238E27FC236}">
                      <a16:creationId xmlns:a16="http://schemas.microsoft.com/office/drawing/2014/main" id="{1872959C-B7A7-4749-9692-70319432DCE6}"/>
                    </a:ext>
                  </a:extLst>
                </p14:cNvPr>
                <p14:cNvContentPartPr/>
                <p14:nvPr/>
              </p14:nvContentPartPr>
              <p14:xfrm>
                <a:off x="6516653" y="4833427"/>
                <a:ext cx="122040" cy="105840"/>
              </p14:xfrm>
            </p:contentPart>
          </mc:Choice>
          <mc:Fallback xmlns="">
            <p:pic>
              <p:nvPicPr>
                <p:cNvPr id="492582" name="Freihand 492581">
                  <a:extLst>
                    <a:ext uri="{FF2B5EF4-FFF2-40B4-BE49-F238E27FC236}">
                      <a16:creationId xmlns:a16="http://schemas.microsoft.com/office/drawing/2014/main" id="{1872959C-B7A7-4749-9692-70319432DCE6}"/>
                    </a:ext>
                  </a:extLst>
                </p:cNvPr>
                <p:cNvPicPr/>
                <p:nvPr/>
              </p:nvPicPr>
              <p:blipFill>
                <a:blip r:embed="rId171"/>
                <a:stretch>
                  <a:fillRect/>
                </a:stretch>
              </p:blipFill>
              <p:spPr>
                <a:xfrm>
                  <a:off x="6512333" y="4829107"/>
                  <a:ext cx="1306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492583" name="Freihand 492582">
                  <a:extLst>
                    <a:ext uri="{FF2B5EF4-FFF2-40B4-BE49-F238E27FC236}">
                      <a16:creationId xmlns:a16="http://schemas.microsoft.com/office/drawing/2014/main" id="{35377899-CA48-4DE7-B057-29813AD117CD}"/>
                    </a:ext>
                  </a:extLst>
                </p14:cNvPr>
                <p14:cNvContentPartPr/>
                <p14:nvPr/>
              </p14:nvContentPartPr>
              <p14:xfrm>
                <a:off x="6636173" y="4853587"/>
                <a:ext cx="99000" cy="112320"/>
              </p14:xfrm>
            </p:contentPart>
          </mc:Choice>
          <mc:Fallback xmlns="">
            <p:pic>
              <p:nvPicPr>
                <p:cNvPr id="492583" name="Freihand 492582">
                  <a:extLst>
                    <a:ext uri="{FF2B5EF4-FFF2-40B4-BE49-F238E27FC236}">
                      <a16:creationId xmlns:a16="http://schemas.microsoft.com/office/drawing/2014/main" id="{35377899-CA48-4DE7-B057-29813AD117CD}"/>
                    </a:ext>
                  </a:extLst>
                </p:cNvPr>
                <p:cNvPicPr/>
                <p:nvPr/>
              </p:nvPicPr>
              <p:blipFill>
                <a:blip r:embed="rId173"/>
                <a:stretch>
                  <a:fillRect/>
                </a:stretch>
              </p:blipFill>
              <p:spPr>
                <a:xfrm>
                  <a:off x="6631853" y="4849267"/>
                  <a:ext cx="1076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492584" name="Freihand 492583">
                  <a:extLst>
                    <a:ext uri="{FF2B5EF4-FFF2-40B4-BE49-F238E27FC236}">
                      <a16:creationId xmlns:a16="http://schemas.microsoft.com/office/drawing/2014/main" id="{9C64C154-1D17-4C97-8B2A-D0331D36DB48}"/>
                    </a:ext>
                  </a:extLst>
                </p14:cNvPr>
                <p14:cNvContentPartPr/>
                <p14:nvPr/>
              </p14:nvContentPartPr>
              <p14:xfrm>
                <a:off x="6741293" y="4891027"/>
                <a:ext cx="45360" cy="44640"/>
              </p14:xfrm>
            </p:contentPart>
          </mc:Choice>
          <mc:Fallback xmlns="">
            <p:pic>
              <p:nvPicPr>
                <p:cNvPr id="492584" name="Freihand 492583">
                  <a:extLst>
                    <a:ext uri="{FF2B5EF4-FFF2-40B4-BE49-F238E27FC236}">
                      <a16:creationId xmlns:a16="http://schemas.microsoft.com/office/drawing/2014/main" id="{9C64C154-1D17-4C97-8B2A-D0331D36DB48}"/>
                    </a:ext>
                  </a:extLst>
                </p:cNvPr>
                <p:cNvPicPr/>
                <p:nvPr/>
              </p:nvPicPr>
              <p:blipFill>
                <a:blip r:embed="rId175"/>
                <a:stretch>
                  <a:fillRect/>
                </a:stretch>
              </p:blipFill>
              <p:spPr>
                <a:xfrm>
                  <a:off x="6736973" y="4886707"/>
                  <a:ext cx="540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492585" name="Freihand 492584">
                  <a:extLst>
                    <a:ext uri="{FF2B5EF4-FFF2-40B4-BE49-F238E27FC236}">
                      <a16:creationId xmlns:a16="http://schemas.microsoft.com/office/drawing/2014/main" id="{E1DB2D18-10A7-4302-8038-E9ACFAC2B8D7}"/>
                    </a:ext>
                  </a:extLst>
                </p14:cNvPr>
                <p14:cNvContentPartPr/>
                <p14:nvPr/>
              </p14:nvContentPartPr>
              <p14:xfrm>
                <a:off x="6810413" y="4769707"/>
                <a:ext cx="65880" cy="172080"/>
              </p14:xfrm>
            </p:contentPart>
          </mc:Choice>
          <mc:Fallback xmlns="">
            <p:pic>
              <p:nvPicPr>
                <p:cNvPr id="492585" name="Freihand 492584">
                  <a:extLst>
                    <a:ext uri="{FF2B5EF4-FFF2-40B4-BE49-F238E27FC236}">
                      <a16:creationId xmlns:a16="http://schemas.microsoft.com/office/drawing/2014/main" id="{E1DB2D18-10A7-4302-8038-E9ACFAC2B8D7}"/>
                    </a:ext>
                  </a:extLst>
                </p:cNvPr>
                <p:cNvPicPr/>
                <p:nvPr/>
              </p:nvPicPr>
              <p:blipFill>
                <a:blip r:embed="rId177"/>
                <a:stretch>
                  <a:fillRect/>
                </a:stretch>
              </p:blipFill>
              <p:spPr>
                <a:xfrm>
                  <a:off x="6806093" y="4765387"/>
                  <a:ext cx="745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492586" name="Freihand 492585">
                  <a:extLst>
                    <a:ext uri="{FF2B5EF4-FFF2-40B4-BE49-F238E27FC236}">
                      <a16:creationId xmlns:a16="http://schemas.microsoft.com/office/drawing/2014/main" id="{5D814C8F-6068-4AF3-95AC-DDF25686F736}"/>
                    </a:ext>
                  </a:extLst>
                </p14:cNvPr>
                <p14:cNvContentPartPr/>
                <p14:nvPr/>
              </p14:nvContentPartPr>
              <p14:xfrm>
                <a:off x="6933173" y="4852507"/>
                <a:ext cx="38160" cy="43920"/>
              </p14:xfrm>
            </p:contentPart>
          </mc:Choice>
          <mc:Fallback xmlns="">
            <p:pic>
              <p:nvPicPr>
                <p:cNvPr id="492586" name="Freihand 492585">
                  <a:extLst>
                    <a:ext uri="{FF2B5EF4-FFF2-40B4-BE49-F238E27FC236}">
                      <a16:creationId xmlns:a16="http://schemas.microsoft.com/office/drawing/2014/main" id="{5D814C8F-6068-4AF3-95AC-DDF25686F736}"/>
                    </a:ext>
                  </a:extLst>
                </p:cNvPr>
                <p:cNvPicPr/>
                <p:nvPr/>
              </p:nvPicPr>
              <p:blipFill>
                <a:blip r:embed="rId179"/>
                <a:stretch>
                  <a:fillRect/>
                </a:stretch>
              </p:blipFill>
              <p:spPr>
                <a:xfrm>
                  <a:off x="6928853" y="4848187"/>
                  <a:ext cx="468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492587" name="Freihand 492586">
                  <a:extLst>
                    <a:ext uri="{FF2B5EF4-FFF2-40B4-BE49-F238E27FC236}">
                      <a16:creationId xmlns:a16="http://schemas.microsoft.com/office/drawing/2014/main" id="{E837E3CA-CD68-4090-851A-4166F2266660}"/>
                    </a:ext>
                  </a:extLst>
                </p14:cNvPr>
                <p14:cNvContentPartPr/>
                <p14:nvPr/>
              </p14:nvContentPartPr>
              <p14:xfrm>
                <a:off x="6884573" y="4765747"/>
                <a:ext cx="37080" cy="175680"/>
              </p14:xfrm>
            </p:contentPart>
          </mc:Choice>
          <mc:Fallback xmlns="">
            <p:pic>
              <p:nvPicPr>
                <p:cNvPr id="492587" name="Freihand 492586">
                  <a:extLst>
                    <a:ext uri="{FF2B5EF4-FFF2-40B4-BE49-F238E27FC236}">
                      <a16:creationId xmlns:a16="http://schemas.microsoft.com/office/drawing/2014/main" id="{E837E3CA-CD68-4090-851A-4166F2266660}"/>
                    </a:ext>
                  </a:extLst>
                </p:cNvPr>
                <p:cNvPicPr/>
                <p:nvPr/>
              </p:nvPicPr>
              <p:blipFill>
                <a:blip r:embed="rId181"/>
                <a:stretch>
                  <a:fillRect/>
                </a:stretch>
              </p:blipFill>
              <p:spPr>
                <a:xfrm>
                  <a:off x="6880253" y="4761427"/>
                  <a:ext cx="457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492588" name="Freihand 492587">
                  <a:extLst>
                    <a:ext uri="{FF2B5EF4-FFF2-40B4-BE49-F238E27FC236}">
                      <a16:creationId xmlns:a16="http://schemas.microsoft.com/office/drawing/2014/main" id="{63F2B9BC-FB6E-495B-85B0-EA5D0C319082}"/>
                    </a:ext>
                  </a:extLst>
                </p14:cNvPr>
                <p14:cNvContentPartPr/>
                <p14:nvPr/>
              </p14:nvContentPartPr>
              <p14:xfrm>
                <a:off x="6949013" y="4831987"/>
                <a:ext cx="209880" cy="77400"/>
              </p14:xfrm>
            </p:contentPart>
          </mc:Choice>
          <mc:Fallback xmlns="">
            <p:pic>
              <p:nvPicPr>
                <p:cNvPr id="492588" name="Freihand 492587">
                  <a:extLst>
                    <a:ext uri="{FF2B5EF4-FFF2-40B4-BE49-F238E27FC236}">
                      <a16:creationId xmlns:a16="http://schemas.microsoft.com/office/drawing/2014/main" id="{63F2B9BC-FB6E-495B-85B0-EA5D0C319082}"/>
                    </a:ext>
                  </a:extLst>
                </p:cNvPr>
                <p:cNvPicPr/>
                <p:nvPr/>
              </p:nvPicPr>
              <p:blipFill>
                <a:blip r:embed="rId183"/>
                <a:stretch>
                  <a:fillRect/>
                </a:stretch>
              </p:blipFill>
              <p:spPr>
                <a:xfrm>
                  <a:off x="6944693" y="4827667"/>
                  <a:ext cx="2185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492589" name="Freihand 492588">
                  <a:extLst>
                    <a:ext uri="{FF2B5EF4-FFF2-40B4-BE49-F238E27FC236}">
                      <a16:creationId xmlns:a16="http://schemas.microsoft.com/office/drawing/2014/main" id="{2C7B28F7-0C27-43B5-9378-5BF6EE24506E}"/>
                    </a:ext>
                  </a:extLst>
                </p14:cNvPr>
                <p14:cNvContentPartPr/>
                <p14:nvPr/>
              </p14:nvContentPartPr>
              <p14:xfrm>
                <a:off x="5899253" y="5266147"/>
                <a:ext cx="277560" cy="162360"/>
              </p14:xfrm>
            </p:contentPart>
          </mc:Choice>
          <mc:Fallback xmlns="">
            <p:pic>
              <p:nvPicPr>
                <p:cNvPr id="492589" name="Freihand 492588">
                  <a:extLst>
                    <a:ext uri="{FF2B5EF4-FFF2-40B4-BE49-F238E27FC236}">
                      <a16:creationId xmlns:a16="http://schemas.microsoft.com/office/drawing/2014/main" id="{2C7B28F7-0C27-43B5-9378-5BF6EE24506E}"/>
                    </a:ext>
                  </a:extLst>
                </p:cNvPr>
                <p:cNvPicPr/>
                <p:nvPr/>
              </p:nvPicPr>
              <p:blipFill>
                <a:blip r:embed="rId185"/>
                <a:stretch>
                  <a:fillRect/>
                </a:stretch>
              </p:blipFill>
              <p:spPr>
                <a:xfrm>
                  <a:off x="5894933" y="5261827"/>
                  <a:ext cx="2862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492590" name="Freihand 492589">
                  <a:extLst>
                    <a:ext uri="{FF2B5EF4-FFF2-40B4-BE49-F238E27FC236}">
                      <a16:creationId xmlns:a16="http://schemas.microsoft.com/office/drawing/2014/main" id="{19E3324F-85A5-46D9-8D75-94959B4FD66B}"/>
                    </a:ext>
                  </a:extLst>
                </p14:cNvPr>
                <p14:cNvContentPartPr/>
                <p14:nvPr/>
              </p14:nvContentPartPr>
              <p14:xfrm>
                <a:off x="6225773" y="5233387"/>
                <a:ext cx="160560" cy="128160"/>
              </p14:xfrm>
            </p:contentPart>
          </mc:Choice>
          <mc:Fallback xmlns="">
            <p:pic>
              <p:nvPicPr>
                <p:cNvPr id="492590" name="Freihand 492589">
                  <a:extLst>
                    <a:ext uri="{FF2B5EF4-FFF2-40B4-BE49-F238E27FC236}">
                      <a16:creationId xmlns:a16="http://schemas.microsoft.com/office/drawing/2014/main" id="{19E3324F-85A5-46D9-8D75-94959B4FD66B}"/>
                    </a:ext>
                  </a:extLst>
                </p:cNvPr>
                <p:cNvPicPr/>
                <p:nvPr/>
              </p:nvPicPr>
              <p:blipFill>
                <a:blip r:embed="rId187"/>
                <a:stretch>
                  <a:fillRect/>
                </a:stretch>
              </p:blipFill>
              <p:spPr>
                <a:xfrm>
                  <a:off x="6221453" y="5229067"/>
                  <a:ext cx="1692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492591" name="Freihand 492590">
                  <a:extLst>
                    <a:ext uri="{FF2B5EF4-FFF2-40B4-BE49-F238E27FC236}">
                      <a16:creationId xmlns:a16="http://schemas.microsoft.com/office/drawing/2014/main" id="{44607F5A-93CD-4FB3-8261-2180CB2687D0}"/>
                    </a:ext>
                  </a:extLst>
                </p14:cNvPr>
                <p14:cNvContentPartPr/>
                <p14:nvPr/>
              </p14:nvContentPartPr>
              <p14:xfrm>
                <a:off x="6312173" y="5323387"/>
                <a:ext cx="96480" cy="55080"/>
              </p14:xfrm>
            </p:contentPart>
          </mc:Choice>
          <mc:Fallback xmlns="">
            <p:pic>
              <p:nvPicPr>
                <p:cNvPr id="492591" name="Freihand 492590">
                  <a:extLst>
                    <a:ext uri="{FF2B5EF4-FFF2-40B4-BE49-F238E27FC236}">
                      <a16:creationId xmlns:a16="http://schemas.microsoft.com/office/drawing/2014/main" id="{44607F5A-93CD-4FB3-8261-2180CB2687D0}"/>
                    </a:ext>
                  </a:extLst>
                </p:cNvPr>
                <p:cNvPicPr/>
                <p:nvPr/>
              </p:nvPicPr>
              <p:blipFill>
                <a:blip r:embed="rId189"/>
                <a:stretch>
                  <a:fillRect/>
                </a:stretch>
              </p:blipFill>
              <p:spPr>
                <a:xfrm>
                  <a:off x="6307853" y="5319067"/>
                  <a:ext cx="1051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492592" name="Freihand 492591">
                  <a:extLst>
                    <a:ext uri="{FF2B5EF4-FFF2-40B4-BE49-F238E27FC236}">
                      <a16:creationId xmlns:a16="http://schemas.microsoft.com/office/drawing/2014/main" id="{476F3398-115C-488E-B6A2-EEDBC2514E7A}"/>
                    </a:ext>
                  </a:extLst>
                </p14:cNvPr>
                <p14:cNvContentPartPr/>
                <p14:nvPr/>
              </p14:nvContentPartPr>
              <p14:xfrm>
                <a:off x="6662093" y="5208547"/>
                <a:ext cx="178200" cy="163440"/>
              </p14:xfrm>
            </p:contentPart>
          </mc:Choice>
          <mc:Fallback xmlns="">
            <p:pic>
              <p:nvPicPr>
                <p:cNvPr id="492592" name="Freihand 492591">
                  <a:extLst>
                    <a:ext uri="{FF2B5EF4-FFF2-40B4-BE49-F238E27FC236}">
                      <a16:creationId xmlns:a16="http://schemas.microsoft.com/office/drawing/2014/main" id="{476F3398-115C-488E-B6A2-EEDBC2514E7A}"/>
                    </a:ext>
                  </a:extLst>
                </p:cNvPr>
                <p:cNvPicPr/>
                <p:nvPr/>
              </p:nvPicPr>
              <p:blipFill>
                <a:blip r:embed="rId191"/>
                <a:stretch>
                  <a:fillRect/>
                </a:stretch>
              </p:blipFill>
              <p:spPr>
                <a:xfrm>
                  <a:off x="6657773" y="5204227"/>
                  <a:ext cx="1868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492593" name="Freihand 492592">
                  <a:extLst>
                    <a:ext uri="{FF2B5EF4-FFF2-40B4-BE49-F238E27FC236}">
                      <a16:creationId xmlns:a16="http://schemas.microsoft.com/office/drawing/2014/main" id="{1C572813-0A10-4908-94C1-78ED63BA912C}"/>
                    </a:ext>
                  </a:extLst>
                </p14:cNvPr>
                <p14:cNvContentPartPr/>
                <p14:nvPr/>
              </p14:nvContentPartPr>
              <p14:xfrm>
                <a:off x="6838853" y="5251027"/>
                <a:ext cx="133560" cy="105120"/>
              </p14:xfrm>
            </p:contentPart>
          </mc:Choice>
          <mc:Fallback xmlns="">
            <p:pic>
              <p:nvPicPr>
                <p:cNvPr id="492593" name="Freihand 492592">
                  <a:extLst>
                    <a:ext uri="{FF2B5EF4-FFF2-40B4-BE49-F238E27FC236}">
                      <a16:creationId xmlns:a16="http://schemas.microsoft.com/office/drawing/2014/main" id="{1C572813-0A10-4908-94C1-78ED63BA912C}"/>
                    </a:ext>
                  </a:extLst>
                </p:cNvPr>
                <p:cNvPicPr/>
                <p:nvPr/>
              </p:nvPicPr>
              <p:blipFill>
                <a:blip r:embed="rId193"/>
                <a:stretch>
                  <a:fillRect/>
                </a:stretch>
              </p:blipFill>
              <p:spPr>
                <a:xfrm>
                  <a:off x="6834533" y="5246707"/>
                  <a:ext cx="1422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492594" name="Freihand 492593">
                  <a:extLst>
                    <a:ext uri="{FF2B5EF4-FFF2-40B4-BE49-F238E27FC236}">
                      <a16:creationId xmlns:a16="http://schemas.microsoft.com/office/drawing/2014/main" id="{A260B1C7-97D9-4D7F-8D85-C35C92D398D5}"/>
                    </a:ext>
                  </a:extLst>
                </p14:cNvPr>
                <p14:cNvContentPartPr/>
                <p14:nvPr/>
              </p14:nvContentPartPr>
              <p14:xfrm>
                <a:off x="6977813" y="5230507"/>
                <a:ext cx="105840" cy="146160"/>
              </p14:xfrm>
            </p:contentPart>
          </mc:Choice>
          <mc:Fallback xmlns="">
            <p:pic>
              <p:nvPicPr>
                <p:cNvPr id="492594" name="Freihand 492593">
                  <a:extLst>
                    <a:ext uri="{FF2B5EF4-FFF2-40B4-BE49-F238E27FC236}">
                      <a16:creationId xmlns:a16="http://schemas.microsoft.com/office/drawing/2014/main" id="{A260B1C7-97D9-4D7F-8D85-C35C92D398D5}"/>
                    </a:ext>
                  </a:extLst>
                </p:cNvPr>
                <p:cNvPicPr/>
                <p:nvPr/>
              </p:nvPicPr>
              <p:blipFill>
                <a:blip r:embed="rId195"/>
                <a:stretch>
                  <a:fillRect/>
                </a:stretch>
              </p:blipFill>
              <p:spPr>
                <a:xfrm>
                  <a:off x="6973493" y="5226187"/>
                  <a:ext cx="1144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492595" name="Freihand 492594">
                  <a:extLst>
                    <a:ext uri="{FF2B5EF4-FFF2-40B4-BE49-F238E27FC236}">
                      <a16:creationId xmlns:a16="http://schemas.microsoft.com/office/drawing/2014/main" id="{91DE02EE-6896-46C5-AAB7-85180F90C50C}"/>
                    </a:ext>
                  </a:extLst>
                </p14:cNvPr>
                <p14:cNvContentPartPr/>
                <p14:nvPr/>
              </p14:nvContentPartPr>
              <p14:xfrm>
                <a:off x="7192733" y="5137267"/>
                <a:ext cx="145800" cy="178200"/>
              </p14:xfrm>
            </p:contentPart>
          </mc:Choice>
          <mc:Fallback xmlns="">
            <p:pic>
              <p:nvPicPr>
                <p:cNvPr id="492595" name="Freihand 492594">
                  <a:extLst>
                    <a:ext uri="{FF2B5EF4-FFF2-40B4-BE49-F238E27FC236}">
                      <a16:creationId xmlns:a16="http://schemas.microsoft.com/office/drawing/2014/main" id="{91DE02EE-6896-46C5-AAB7-85180F90C50C}"/>
                    </a:ext>
                  </a:extLst>
                </p:cNvPr>
                <p:cNvPicPr/>
                <p:nvPr/>
              </p:nvPicPr>
              <p:blipFill>
                <a:blip r:embed="rId197"/>
                <a:stretch>
                  <a:fillRect/>
                </a:stretch>
              </p:blipFill>
              <p:spPr>
                <a:xfrm>
                  <a:off x="7188413" y="5132947"/>
                  <a:ext cx="1544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492596" name="Freihand 492595">
                  <a:extLst>
                    <a:ext uri="{FF2B5EF4-FFF2-40B4-BE49-F238E27FC236}">
                      <a16:creationId xmlns:a16="http://schemas.microsoft.com/office/drawing/2014/main" id="{C9E482AB-F41D-45E7-8EAA-48B005F938EB}"/>
                    </a:ext>
                  </a:extLst>
                </p14:cNvPr>
                <p14:cNvContentPartPr/>
                <p14:nvPr/>
              </p14:nvContentPartPr>
              <p14:xfrm>
                <a:off x="7196333" y="5216827"/>
                <a:ext cx="187560" cy="81720"/>
              </p14:xfrm>
            </p:contentPart>
          </mc:Choice>
          <mc:Fallback xmlns="">
            <p:pic>
              <p:nvPicPr>
                <p:cNvPr id="492596" name="Freihand 492595">
                  <a:extLst>
                    <a:ext uri="{FF2B5EF4-FFF2-40B4-BE49-F238E27FC236}">
                      <a16:creationId xmlns:a16="http://schemas.microsoft.com/office/drawing/2014/main" id="{C9E482AB-F41D-45E7-8EAA-48B005F938EB}"/>
                    </a:ext>
                  </a:extLst>
                </p:cNvPr>
                <p:cNvPicPr/>
                <p:nvPr/>
              </p:nvPicPr>
              <p:blipFill>
                <a:blip r:embed="rId199"/>
                <a:stretch>
                  <a:fillRect/>
                </a:stretch>
              </p:blipFill>
              <p:spPr>
                <a:xfrm>
                  <a:off x="7192013" y="5212507"/>
                  <a:ext cx="1962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492597" name="Freihand 492596">
                  <a:extLst>
                    <a:ext uri="{FF2B5EF4-FFF2-40B4-BE49-F238E27FC236}">
                      <a16:creationId xmlns:a16="http://schemas.microsoft.com/office/drawing/2014/main" id="{28BA7F6B-29E0-4353-AF16-DF49BC11293F}"/>
                    </a:ext>
                  </a:extLst>
                </p14:cNvPr>
                <p14:cNvContentPartPr/>
                <p14:nvPr/>
              </p14:nvContentPartPr>
              <p14:xfrm>
                <a:off x="7395773" y="5122507"/>
                <a:ext cx="261360" cy="145440"/>
              </p14:xfrm>
            </p:contentPart>
          </mc:Choice>
          <mc:Fallback xmlns="">
            <p:pic>
              <p:nvPicPr>
                <p:cNvPr id="492597" name="Freihand 492596">
                  <a:extLst>
                    <a:ext uri="{FF2B5EF4-FFF2-40B4-BE49-F238E27FC236}">
                      <a16:creationId xmlns:a16="http://schemas.microsoft.com/office/drawing/2014/main" id="{28BA7F6B-29E0-4353-AF16-DF49BC11293F}"/>
                    </a:ext>
                  </a:extLst>
                </p:cNvPr>
                <p:cNvPicPr/>
                <p:nvPr/>
              </p:nvPicPr>
              <p:blipFill>
                <a:blip r:embed="rId201"/>
                <a:stretch>
                  <a:fillRect/>
                </a:stretch>
              </p:blipFill>
              <p:spPr>
                <a:xfrm>
                  <a:off x="7391453" y="5118187"/>
                  <a:ext cx="2700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492598" name="Freihand 492597">
                  <a:extLst>
                    <a:ext uri="{FF2B5EF4-FFF2-40B4-BE49-F238E27FC236}">
                      <a16:creationId xmlns:a16="http://schemas.microsoft.com/office/drawing/2014/main" id="{4FB9D1A4-F42B-4B44-99EE-A9F623E5043E}"/>
                    </a:ext>
                  </a:extLst>
                </p14:cNvPr>
                <p14:cNvContentPartPr/>
                <p14:nvPr/>
              </p14:nvContentPartPr>
              <p14:xfrm>
                <a:off x="7526813" y="5074627"/>
                <a:ext cx="30960" cy="23040"/>
              </p14:xfrm>
            </p:contentPart>
          </mc:Choice>
          <mc:Fallback xmlns="">
            <p:pic>
              <p:nvPicPr>
                <p:cNvPr id="492598" name="Freihand 492597">
                  <a:extLst>
                    <a:ext uri="{FF2B5EF4-FFF2-40B4-BE49-F238E27FC236}">
                      <a16:creationId xmlns:a16="http://schemas.microsoft.com/office/drawing/2014/main" id="{4FB9D1A4-F42B-4B44-99EE-A9F623E5043E}"/>
                    </a:ext>
                  </a:extLst>
                </p:cNvPr>
                <p:cNvPicPr/>
                <p:nvPr/>
              </p:nvPicPr>
              <p:blipFill>
                <a:blip r:embed="rId203"/>
                <a:stretch>
                  <a:fillRect/>
                </a:stretch>
              </p:blipFill>
              <p:spPr>
                <a:xfrm>
                  <a:off x="7522493" y="5070307"/>
                  <a:ext cx="396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492599" name="Freihand 492598">
                  <a:extLst>
                    <a:ext uri="{FF2B5EF4-FFF2-40B4-BE49-F238E27FC236}">
                      <a16:creationId xmlns:a16="http://schemas.microsoft.com/office/drawing/2014/main" id="{F7E4B114-B89C-428A-B2F3-CEA3F3D70A17}"/>
                    </a:ext>
                  </a:extLst>
                </p14:cNvPr>
                <p14:cNvContentPartPr/>
                <p14:nvPr/>
              </p14:nvContentPartPr>
              <p14:xfrm>
                <a:off x="7797533" y="5131867"/>
                <a:ext cx="262800" cy="136440"/>
              </p14:xfrm>
            </p:contentPart>
          </mc:Choice>
          <mc:Fallback xmlns="">
            <p:pic>
              <p:nvPicPr>
                <p:cNvPr id="492599" name="Freihand 492598">
                  <a:extLst>
                    <a:ext uri="{FF2B5EF4-FFF2-40B4-BE49-F238E27FC236}">
                      <a16:creationId xmlns:a16="http://schemas.microsoft.com/office/drawing/2014/main" id="{F7E4B114-B89C-428A-B2F3-CEA3F3D70A17}"/>
                    </a:ext>
                  </a:extLst>
                </p:cNvPr>
                <p:cNvPicPr/>
                <p:nvPr/>
              </p:nvPicPr>
              <p:blipFill>
                <a:blip r:embed="rId205"/>
                <a:stretch>
                  <a:fillRect/>
                </a:stretch>
              </p:blipFill>
              <p:spPr>
                <a:xfrm>
                  <a:off x="7793213" y="5127547"/>
                  <a:ext cx="2714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492600" name="Freihand 492599">
                  <a:extLst>
                    <a:ext uri="{FF2B5EF4-FFF2-40B4-BE49-F238E27FC236}">
                      <a16:creationId xmlns:a16="http://schemas.microsoft.com/office/drawing/2014/main" id="{ADF9DFBC-C3DC-4AFA-A8A3-F52103EDD96A}"/>
                    </a:ext>
                  </a:extLst>
                </p14:cNvPr>
                <p14:cNvContentPartPr/>
                <p14:nvPr/>
              </p14:nvContentPartPr>
              <p14:xfrm>
                <a:off x="8045573" y="5158867"/>
                <a:ext cx="154800" cy="126360"/>
              </p14:xfrm>
            </p:contentPart>
          </mc:Choice>
          <mc:Fallback xmlns="">
            <p:pic>
              <p:nvPicPr>
                <p:cNvPr id="492600" name="Freihand 492599">
                  <a:extLst>
                    <a:ext uri="{FF2B5EF4-FFF2-40B4-BE49-F238E27FC236}">
                      <a16:creationId xmlns:a16="http://schemas.microsoft.com/office/drawing/2014/main" id="{ADF9DFBC-C3DC-4AFA-A8A3-F52103EDD96A}"/>
                    </a:ext>
                  </a:extLst>
                </p:cNvPr>
                <p:cNvPicPr/>
                <p:nvPr/>
              </p:nvPicPr>
              <p:blipFill>
                <a:blip r:embed="rId207"/>
                <a:stretch>
                  <a:fillRect/>
                </a:stretch>
              </p:blipFill>
              <p:spPr>
                <a:xfrm>
                  <a:off x="8041253" y="5154547"/>
                  <a:ext cx="1634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492601" name="Freihand 492600">
                  <a:extLst>
                    <a:ext uri="{FF2B5EF4-FFF2-40B4-BE49-F238E27FC236}">
                      <a16:creationId xmlns:a16="http://schemas.microsoft.com/office/drawing/2014/main" id="{E9DF746E-2181-42BC-8DF8-D86C95AFF786}"/>
                    </a:ext>
                  </a:extLst>
                </p14:cNvPr>
                <p14:cNvContentPartPr/>
                <p14:nvPr/>
              </p14:nvContentPartPr>
              <p14:xfrm>
                <a:off x="5809253" y="5652067"/>
                <a:ext cx="111240" cy="193320"/>
              </p14:xfrm>
            </p:contentPart>
          </mc:Choice>
          <mc:Fallback xmlns="">
            <p:pic>
              <p:nvPicPr>
                <p:cNvPr id="492601" name="Freihand 492600">
                  <a:extLst>
                    <a:ext uri="{FF2B5EF4-FFF2-40B4-BE49-F238E27FC236}">
                      <a16:creationId xmlns:a16="http://schemas.microsoft.com/office/drawing/2014/main" id="{E9DF746E-2181-42BC-8DF8-D86C95AFF786}"/>
                    </a:ext>
                  </a:extLst>
                </p:cNvPr>
                <p:cNvPicPr/>
                <p:nvPr/>
              </p:nvPicPr>
              <p:blipFill>
                <a:blip r:embed="rId209"/>
                <a:stretch>
                  <a:fillRect/>
                </a:stretch>
              </p:blipFill>
              <p:spPr>
                <a:xfrm>
                  <a:off x="5804933" y="5647747"/>
                  <a:ext cx="1198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492602" name="Freihand 492601">
                  <a:extLst>
                    <a:ext uri="{FF2B5EF4-FFF2-40B4-BE49-F238E27FC236}">
                      <a16:creationId xmlns:a16="http://schemas.microsoft.com/office/drawing/2014/main" id="{958D6D26-12B4-43DC-AF57-DB6A60641E49}"/>
                    </a:ext>
                  </a:extLst>
                </p14:cNvPr>
                <p14:cNvContentPartPr/>
                <p14:nvPr/>
              </p14:nvContentPartPr>
              <p14:xfrm>
                <a:off x="5850653" y="5634067"/>
                <a:ext cx="164880" cy="194400"/>
              </p14:xfrm>
            </p:contentPart>
          </mc:Choice>
          <mc:Fallback xmlns="">
            <p:pic>
              <p:nvPicPr>
                <p:cNvPr id="492602" name="Freihand 492601">
                  <a:extLst>
                    <a:ext uri="{FF2B5EF4-FFF2-40B4-BE49-F238E27FC236}">
                      <a16:creationId xmlns:a16="http://schemas.microsoft.com/office/drawing/2014/main" id="{958D6D26-12B4-43DC-AF57-DB6A60641E49}"/>
                    </a:ext>
                  </a:extLst>
                </p:cNvPr>
                <p:cNvPicPr/>
                <p:nvPr/>
              </p:nvPicPr>
              <p:blipFill>
                <a:blip r:embed="rId211"/>
                <a:stretch>
                  <a:fillRect/>
                </a:stretch>
              </p:blipFill>
              <p:spPr>
                <a:xfrm>
                  <a:off x="5846333" y="5629747"/>
                  <a:ext cx="1735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492603" name="Freihand 492602">
                  <a:extLst>
                    <a:ext uri="{FF2B5EF4-FFF2-40B4-BE49-F238E27FC236}">
                      <a16:creationId xmlns:a16="http://schemas.microsoft.com/office/drawing/2014/main" id="{A35B1688-E3E5-488D-B4D2-AA465A5A4E96}"/>
                    </a:ext>
                  </a:extLst>
                </p14:cNvPr>
                <p14:cNvContentPartPr/>
                <p14:nvPr/>
              </p14:nvContentPartPr>
              <p14:xfrm>
                <a:off x="6008693" y="5633707"/>
                <a:ext cx="168120" cy="264240"/>
              </p14:xfrm>
            </p:contentPart>
          </mc:Choice>
          <mc:Fallback xmlns="">
            <p:pic>
              <p:nvPicPr>
                <p:cNvPr id="492603" name="Freihand 492602">
                  <a:extLst>
                    <a:ext uri="{FF2B5EF4-FFF2-40B4-BE49-F238E27FC236}">
                      <a16:creationId xmlns:a16="http://schemas.microsoft.com/office/drawing/2014/main" id="{A35B1688-E3E5-488D-B4D2-AA465A5A4E96}"/>
                    </a:ext>
                  </a:extLst>
                </p:cNvPr>
                <p:cNvPicPr/>
                <p:nvPr/>
              </p:nvPicPr>
              <p:blipFill>
                <a:blip r:embed="rId213"/>
                <a:stretch>
                  <a:fillRect/>
                </a:stretch>
              </p:blipFill>
              <p:spPr>
                <a:xfrm>
                  <a:off x="6004373" y="5629387"/>
                  <a:ext cx="17676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492604" name="Freihand 492603">
                  <a:extLst>
                    <a:ext uri="{FF2B5EF4-FFF2-40B4-BE49-F238E27FC236}">
                      <a16:creationId xmlns:a16="http://schemas.microsoft.com/office/drawing/2014/main" id="{BE2AC4EC-C223-41A7-8BC8-316EFCB81DD4}"/>
                    </a:ext>
                  </a:extLst>
                </p14:cNvPr>
                <p14:cNvContentPartPr/>
                <p14:nvPr/>
              </p14:nvContentPartPr>
              <p14:xfrm>
                <a:off x="6184013" y="5685187"/>
                <a:ext cx="101880" cy="102240"/>
              </p14:xfrm>
            </p:contentPart>
          </mc:Choice>
          <mc:Fallback xmlns="">
            <p:pic>
              <p:nvPicPr>
                <p:cNvPr id="492604" name="Freihand 492603">
                  <a:extLst>
                    <a:ext uri="{FF2B5EF4-FFF2-40B4-BE49-F238E27FC236}">
                      <a16:creationId xmlns:a16="http://schemas.microsoft.com/office/drawing/2014/main" id="{BE2AC4EC-C223-41A7-8BC8-316EFCB81DD4}"/>
                    </a:ext>
                  </a:extLst>
                </p:cNvPr>
                <p:cNvPicPr/>
                <p:nvPr/>
              </p:nvPicPr>
              <p:blipFill>
                <a:blip r:embed="rId215"/>
                <a:stretch>
                  <a:fillRect/>
                </a:stretch>
              </p:blipFill>
              <p:spPr>
                <a:xfrm>
                  <a:off x="6179693" y="5680867"/>
                  <a:ext cx="1105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492605" name="Freihand 492604">
                  <a:extLst>
                    <a:ext uri="{FF2B5EF4-FFF2-40B4-BE49-F238E27FC236}">
                      <a16:creationId xmlns:a16="http://schemas.microsoft.com/office/drawing/2014/main" id="{5A52BFE9-74C9-4AAD-8548-59A73B22F337}"/>
                    </a:ext>
                  </a:extLst>
                </p14:cNvPr>
                <p14:cNvContentPartPr/>
                <p14:nvPr/>
              </p14:nvContentPartPr>
              <p14:xfrm>
                <a:off x="6265733" y="5672947"/>
                <a:ext cx="108720" cy="137160"/>
              </p14:xfrm>
            </p:contentPart>
          </mc:Choice>
          <mc:Fallback xmlns="">
            <p:pic>
              <p:nvPicPr>
                <p:cNvPr id="492605" name="Freihand 492604">
                  <a:extLst>
                    <a:ext uri="{FF2B5EF4-FFF2-40B4-BE49-F238E27FC236}">
                      <a16:creationId xmlns:a16="http://schemas.microsoft.com/office/drawing/2014/main" id="{5A52BFE9-74C9-4AAD-8548-59A73B22F337}"/>
                    </a:ext>
                  </a:extLst>
                </p:cNvPr>
                <p:cNvPicPr/>
                <p:nvPr/>
              </p:nvPicPr>
              <p:blipFill>
                <a:blip r:embed="rId217"/>
                <a:stretch>
                  <a:fillRect/>
                </a:stretch>
              </p:blipFill>
              <p:spPr>
                <a:xfrm>
                  <a:off x="6261413" y="5668627"/>
                  <a:ext cx="1173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492606" name="Freihand 492605">
                  <a:extLst>
                    <a:ext uri="{FF2B5EF4-FFF2-40B4-BE49-F238E27FC236}">
                      <a16:creationId xmlns:a16="http://schemas.microsoft.com/office/drawing/2014/main" id="{DD2F63F3-51F5-46D4-A992-26A636F0C6BA}"/>
                    </a:ext>
                  </a:extLst>
                </p14:cNvPr>
                <p14:cNvContentPartPr/>
                <p14:nvPr/>
              </p14:nvContentPartPr>
              <p14:xfrm>
                <a:off x="6409373" y="5600227"/>
                <a:ext cx="374760" cy="202320"/>
              </p14:xfrm>
            </p:contentPart>
          </mc:Choice>
          <mc:Fallback xmlns="">
            <p:pic>
              <p:nvPicPr>
                <p:cNvPr id="492606" name="Freihand 492605">
                  <a:extLst>
                    <a:ext uri="{FF2B5EF4-FFF2-40B4-BE49-F238E27FC236}">
                      <a16:creationId xmlns:a16="http://schemas.microsoft.com/office/drawing/2014/main" id="{DD2F63F3-51F5-46D4-A992-26A636F0C6BA}"/>
                    </a:ext>
                  </a:extLst>
                </p:cNvPr>
                <p:cNvPicPr/>
                <p:nvPr/>
              </p:nvPicPr>
              <p:blipFill>
                <a:blip r:embed="rId219"/>
                <a:stretch>
                  <a:fillRect/>
                </a:stretch>
              </p:blipFill>
              <p:spPr>
                <a:xfrm>
                  <a:off x="6405053" y="5595907"/>
                  <a:ext cx="3834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492607" name="Freihand 492606">
                  <a:extLst>
                    <a:ext uri="{FF2B5EF4-FFF2-40B4-BE49-F238E27FC236}">
                      <a16:creationId xmlns:a16="http://schemas.microsoft.com/office/drawing/2014/main" id="{A7E7CFD0-2735-4543-AD0B-B884F3206959}"/>
                    </a:ext>
                  </a:extLst>
                </p14:cNvPr>
                <p14:cNvContentPartPr/>
                <p14:nvPr/>
              </p14:nvContentPartPr>
              <p14:xfrm>
                <a:off x="6679733" y="5622547"/>
                <a:ext cx="184680" cy="132120"/>
              </p14:xfrm>
            </p:contentPart>
          </mc:Choice>
          <mc:Fallback xmlns="">
            <p:pic>
              <p:nvPicPr>
                <p:cNvPr id="492607" name="Freihand 492606">
                  <a:extLst>
                    <a:ext uri="{FF2B5EF4-FFF2-40B4-BE49-F238E27FC236}">
                      <a16:creationId xmlns:a16="http://schemas.microsoft.com/office/drawing/2014/main" id="{A7E7CFD0-2735-4543-AD0B-B884F3206959}"/>
                    </a:ext>
                  </a:extLst>
                </p:cNvPr>
                <p:cNvPicPr/>
                <p:nvPr/>
              </p:nvPicPr>
              <p:blipFill>
                <a:blip r:embed="rId221"/>
                <a:stretch>
                  <a:fillRect/>
                </a:stretch>
              </p:blipFill>
              <p:spPr>
                <a:xfrm>
                  <a:off x="6675413" y="5618227"/>
                  <a:ext cx="1933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492608" name="Freihand 492607">
                  <a:extLst>
                    <a:ext uri="{FF2B5EF4-FFF2-40B4-BE49-F238E27FC236}">
                      <a16:creationId xmlns:a16="http://schemas.microsoft.com/office/drawing/2014/main" id="{0272494C-D330-4027-8B59-6267299207DE}"/>
                    </a:ext>
                  </a:extLst>
                </p14:cNvPr>
                <p14:cNvContentPartPr/>
                <p14:nvPr/>
              </p14:nvContentPartPr>
              <p14:xfrm>
                <a:off x="6911213" y="5544787"/>
                <a:ext cx="154440" cy="194760"/>
              </p14:xfrm>
            </p:contentPart>
          </mc:Choice>
          <mc:Fallback xmlns="">
            <p:pic>
              <p:nvPicPr>
                <p:cNvPr id="492608" name="Freihand 492607">
                  <a:extLst>
                    <a:ext uri="{FF2B5EF4-FFF2-40B4-BE49-F238E27FC236}">
                      <a16:creationId xmlns:a16="http://schemas.microsoft.com/office/drawing/2014/main" id="{0272494C-D330-4027-8B59-6267299207DE}"/>
                    </a:ext>
                  </a:extLst>
                </p:cNvPr>
                <p:cNvPicPr/>
                <p:nvPr/>
              </p:nvPicPr>
              <p:blipFill>
                <a:blip r:embed="rId223"/>
                <a:stretch>
                  <a:fillRect/>
                </a:stretch>
              </p:blipFill>
              <p:spPr>
                <a:xfrm>
                  <a:off x="6906893" y="5540467"/>
                  <a:ext cx="1630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492609" name="Freihand 492608">
                  <a:extLst>
                    <a:ext uri="{FF2B5EF4-FFF2-40B4-BE49-F238E27FC236}">
                      <a16:creationId xmlns:a16="http://schemas.microsoft.com/office/drawing/2014/main" id="{EDCB0E1D-A341-408A-AA41-173C2E4337D0}"/>
                    </a:ext>
                  </a:extLst>
                </p14:cNvPr>
                <p14:cNvContentPartPr/>
                <p14:nvPr/>
              </p14:nvContentPartPr>
              <p14:xfrm>
                <a:off x="7066373" y="5509867"/>
                <a:ext cx="558360" cy="284400"/>
              </p14:xfrm>
            </p:contentPart>
          </mc:Choice>
          <mc:Fallback xmlns="">
            <p:pic>
              <p:nvPicPr>
                <p:cNvPr id="492609" name="Freihand 492608">
                  <a:extLst>
                    <a:ext uri="{FF2B5EF4-FFF2-40B4-BE49-F238E27FC236}">
                      <a16:creationId xmlns:a16="http://schemas.microsoft.com/office/drawing/2014/main" id="{EDCB0E1D-A341-408A-AA41-173C2E4337D0}"/>
                    </a:ext>
                  </a:extLst>
                </p:cNvPr>
                <p:cNvPicPr/>
                <p:nvPr/>
              </p:nvPicPr>
              <p:blipFill>
                <a:blip r:embed="rId225"/>
                <a:stretch>
                  <a:fillRect/>
                </a:stretch>
              </p:blipFill>
              <p:spPr>
                <a:xfrm>
                  <a:off x="7062053" y="5505547"/>
                  <a:ext cx="56700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492610" name="Freihand 492609">
                  <a:extLst>
                    <a:ext uri="{FF2B5EF4-FFF2-40B4-BE49-F238E27FC236}">
                      <a16:creationId xmlns:a16="http://schemas.microsoft.com/office/drawing/2014/main" id="{FB34D48A-9902-4110-A90B-AB18074F8D31}"/>
                    </a:ext>
                  </a:extLst>
                </p14:cNvPr>
                <p14:cNvContentPartPr/>
                <p14:nvPr/>
              </p14:nvContentPartPr>
              <p14:xfrm>
                <a:off x="7601693" y="5471707"/>
                <a:ext cx="24480" cy="15840"/>
              </p14:xfrm>
            </p:contentPart>
          </mc:Choice>
          <mc:Fallback xmlns="">
            <p:pic>
              <p:nvPicPr>
                <p:cNvPr id="492610" name="Freihand 492609">
                  <a:extLst>
                    <a:ext uri="{FF2B5EF4-FFF2-40B4-BE49-F238E27FC236}">
                      <a16:creationId xmlns:a16="http://schemas.microsoft.com/office/drawing/2014/main" id="{FB34D48A-9902-4110-A90B-AB18074F8D31}"/>
                    </a:ext>
                  </a:extLst>
                </p:cNvPr>
                <p:cNvPicPr/>
                <p:nvPr/>
              </p:nvPicPr>
              <p:blipFill>
                <a:blip r:embed="rId227"/>
                <a:stretch>
                  <a:fillRect/>
                </a:stretch>
              </p:blipFill>
              <p:spPr>
                <a:xfrm>
                  <a:off x="7597373" y="5467387"/>
                  <a:ext cx="331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492611" name="Freihand 492610">
                  <a:extLst>
                    <a:ext uri="{FF2B5EF4-FFF2-40B4-BE49-F238E27FC236}">
                      <a16:creationId xmlns:a16="http://schemas.microsoft.com/office/drawing/2014/main" id="{7DCDB097-74A7-40FD-9FED-2D159CA150E1}"/>
                    </a:ext>
                  </a:extLst>
                </p14:cNvPr>
                <p14:cNvContentPartPr/>
                <p14:nvPr/>
              </p14:nvContentPartPr>
              <p14:xfrm>
                <a:off x="7629413" y="5470987"/>
                <a:ext cx="181800" cy="174960"/>
              </p14:xfrm>
            </p:contentPart>
          </mc:Choice>
          <mc:Fallback xmlns="">
            <p:pic>
              <p:nvPicPr>
                <p:cNvPr id="492611" name="Freihand 492610">
                  <a:extLst>
                    <a:ext uri="{FF2B5EF4-FFF2-40B4-BE49-F238E27FC236}">
                      <a16:creationId xmlns:a16="http://schemas.microsoft.com/office/drawing/2014/main" id="{7DCDB097-74A7-40FD-9FED-2D159CA150E1}"/>
                    </a:ext>
                  </a:extLst>
                </p:cNvPr>
                <p:cNvPicPr/>
                <p:nvPr/>
              </p:nvPicPr>
              <p:blipFill>
                <a:blip r:embed="rId229"/>
                <a:stretch>
                  <a:fillRect/>
                </a:stretch>
              </p:blipFill>
              <p:spPr>
                <a:xfrm>
                  <a:off x="7625093" y="5466667"/>
                  <a:ext cx="1904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492612" name="Freihand 492611">
                  <a:extLst>
                    <a:ext uri="{FF2B5EF4-FFF2-40B4-BE49-F238E27FC236}">
                      <a16:creationId xmlns:a16="http://schemas.microsoft.com/office/drawing/2014/main" id="{09E73290-17F2-4ECA-BA7D-5A76A77784B6}"/>
                    </a:ext>
                  </a:extLst>
                </p14:cNvPr>
                <p14:cNvContentPartPr/>
                <p14:nvPr/>
              </p14:nvContentPartPr>
              <p14:xfrm>
                <a:off x="7829213" y="5552347"/>
                <a:ext cx="180000" cy="102960"/>
              </p14:xfrm>
            </p:contentPart>
          </mc:Choice>
          <mc:Fallback xmlns="">
            <p:pic>
              <p:nvPicPr>
                <p:cNvPr id="492612" name="Freihand 492611">
                  <a:extLst>
                    <a:ext uri="{FF2B5EF4-FFF2-40B4-BE49-F238E27FC236}">
                      <a16:creationId xmlns:a16="http://schemas.microsoft.com/office/drawing/2014/main" id="{09E73290-17F2-4ECA-BA7D-5A76A77784B6}"/>
                    </a:ext>
                  </a:extLst>
                </p:cNvPr>
                <p:cNvPicPr/>
                <p:nvPr/>
              </p:nvPicPr>
              <p:blipFill>
                <a:blip r:embed="rId231"/>
                <a:stretch>
                  <a:fillRect/>
                </a:stretch>
              </p:blipFill>
              <p:spPr>
                <a:xfrm>
                  <a:off x="7824893" y="5548027"/>
                  <a:ext cx="1886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492613" name="Freihand 492612">
                  <a:extLst>
                    <a:ext uri="{FF2B5EF4-FFF2-40B4-BE49-F238E27FC236}">
                      <a16:creationId xmlns:a16="http://schemas.microsoft.com/office/drawing/2014/main" id="{9DDEC964-CBFA-4386-A05A-DA9FA2F72581}"/>
                    </a:ext>
                  </a:extLst>
                </p14:cNvPr>
                <p14:cNvContentPartPr/>
                <p14:nvPr/>
              </p14:nvContentPartPr>
              <p14:xfrm>
                <a:off x="6032813" y="5990827"/>
                <a:ext cx="241200" cy="241920"/>
              </p14:xfrm>
            </p:contentPart>
          </mc:Choice>
          <mc:Fallback xmlns="">
            <p:pic>
              <p:nvPicPr>
                <p:cNvPr id="492613" name="Freihand 492612">
                  <a:extLst>
                    <a:ext uri="{FF2B5EF4-FFF2-40B4-BE49-F238E27FC236}">
                      <a16:creationId xmlns:a16="http://schemas.microsoft.com/office/drawing/2014/main" id="{9DDEC964-CBFA-4386-A05A-DA9FA2F72581}"/>
                    </a:ext>
                  </a:extLst>
                </p:cNvPr>
                <p:cNvPicPr/>
                <p:nvPr/>
              </p:nvPicPr>
              <p:blipFill>
                <a:blip r:embed="rId233"/>
                <a:stretch>
                  <a:fillRect/>
                </a:stretch>
              </p:blipFill>
              <p:spPr>
                <a:xfrm>
                  <a:off x="6028493" y="5986507"/>
                  <a:ext cx="24984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492614" name="Freihand 492613">
                  <a:extLst>
                    <a:ext uri="{FF2B5EF4-FFF2-40B4-BE49-F238E27FC236}">
                      <a16:creationId xmlns:a16="http://schemas.microsoft.com/office/drawing/2014/main" id="{B2BF795E-8A90-4A7D-AABB-F831241CC9DA}"/>
                    </a:ext>
                  </a:extLst>
                </p14:cNvPr>
                <p14:cNvContentPartPr/>
                <p14:nvPr/>
              </p14:nvContentPartPr>
              <p14:xfrm>
                <a:off x="6313973" y="6012427"/>
                <a:ext cx="152640" cy="147240"/>
              </p14:xfrm>
            </p:contentPart>
          </mc:Choice>
          <mc:Fallback xmlns="">
            <p:pic>
              <p:nvPicPr>
                <p:cNvPr id="492614" name="Freihand 492613">
                  <a:extLst>
                    <a:ext uri="{FF2B5EF4-FFF2-40B4-BE49-F238E27FC236}">
                      <a16:creationId xmlns:a16="http://schemas.microsoft.com/office/drawing/2014/main" id="{B2BF795E-8A90-4A7D-AABB-F831241CC9DA}"/>
                    </a:ext>
                  </a:extLst>
                </p:cNvPr>
                <p:cNvPicPr/>
                <p:nvPr/>
              </p:nvPicPr>
              <p:blipFill>
                <a:blip r:embed="rId235"/>
                <a:stretch>
                  <a:fillRect/>
                </a:stretch>
              </p:blipFill>
              <p:spPr>
                <a:xfrm>
                  <a:off x="6309653" y="6008107"/>
                  <a:ext cx="1612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492615" name="Freihand 492614">
                  <a:extLst>
                    <a:ext uri="{FF2B5EF4-FFF2-40B4-BE49-F238E27FC236}">
                      <a16:creationId xmlns:a16="http://schemas.microsoft.com/office/drawing/2014/main" id="{CC4642DB-83CC-4A74-8D81-E58F1B79F96C}"/>
                    </a:ext>
                  </a:extLst>
                </p14:cNvPr>
                <p14:cNvContentPartPr/>
                <p14:nvPr/>
              </p14:nvContentPartPr>
              <p14:xfrm>
                <a:off x="6668213" y="6037267"/>
                <a:ext cx="240480" cy="126720"/>
              </p14:xfrm>
            </p:contentPart>
          </mc:Choice>
          <mc:Fallback xmlns="">
            <p:pic>
              <p:nvPicPr>
                <p:cNvPr id="492615" name="Freihand 492614">
                  <a:extLst>
                    <a:ext uri="{FF2B5EF4-FFF2-40B4-BE49-F238E27FC236}">
                      <a16:creationId xmlns:a16="http://schemas.microsoft.com/office/drawing/2014/main" id="{CC4642DB-83CC-4A74-8D81-E58F1B79F96C}"/>
                    </a:ext>
                  </a:extLst>
                </p:cNvPr>
                <p:cNvPicPr/>
                <p:nvPr/>
              </p:nvPicPr>
              <p:blipFill>
                <a:blip r:embed="rId237"/>
                <a:stretch>
                  <a:fillRect/>
                </a:stretch>
              </p:blipFill>
              <p:spPr>
                <a:xfrm>
                  <a:off x="6663893" y="6032947"/>
                  <a:ext cx="2491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492616" name="Freihand 492615">
                  <a:extLst>
                    <a:ext uri="{FF2B5EF4-FFF2-40B4-BE49-F238E27FC236}">
                      <a16:creationId xmlns:a16="http://schemas.microsoft.com/office/drawing/2014/main" id="{37C2A1A7-F746-4BAA-8CA4-A89BA9B05F4B}"/>
                    </a:ext>
                  </a:extLst>
                </p14:cNvPr>
                <p14:cNvContentPartPr/>
                <p14:nvPr/>
              </p14:nvContentPartPr>
              <p14:xfrm>
                <a:off x="6797813" y="5973907"/>
                <a:ext cx="9360" cy="18720"/>
              </p14:xfrm>
            </p:contentPart>
          </mc:Choice>
          <mc:Fallback xmlns="">
            <p:pic>
              <p:nvPicPr>
                <p:cNvPr id="492616" name="Freihand 492615">
                  <a:extLst>
                    <a:ext uri="{FF2B5EF4-FFF2-40B4-BE49-F238E27FC236}">
                      <a16:creationId xmlns:a16="http://schemas.microsoft.com/office/drawing/2014/main" id="{37C2A1A7-F746-4BAA-8CA4-A89BA9B05F4B}"/>
                    </a:ext>
                  </a:extLst>
                </p:cNvPr>
                <p:cNvPicPr/>
                <p:nvPr/>
              </p:nvPicPr>
              <p:blipFill>
                <a:blip r:embed="rId239"/>
                <a:stretch>
                  <a:fillRect/>
                </a:stretch>
              </p:blipFill>
              <p:spPr>
                <a:xfrm>
                  <a:off x="6793493" y="5969587"/>
                  <a:ext cx="180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492617" name="Freihand 492616">
                  <a:extLst>
                    <a:ext uri="{FF2B5EF4-FFF2-40B4-BE49-F238E27FC236}">
                      <a16:creationId xmlns:a16="http://schemas.microsoft.com/office/drawing/2014/main" id="{5E983C01-E243-4C00-B21B-0573D9A585FA}"/>
                    </a:ext>
                  </a:extLst>
                </p14:cNvPr>
                <p14:cNvContentPartPr/>
                <p14:nvPr/>
              </p14:nvContentPartPr>
              <p14:xfrm>
                <a:off x="6781253" y="6070027"/>
                <a:ext cx="170640" cy="104400"/>
              </p14:xfrm>
            </p:contentPart>
          </mc:Choice>
          <mc:Fallback xmlns="">
            <p:pic>
              <p:nvPicPr>
                <p:cNvPr id="492617" name="Freihand 492616">
                  <a:extLst>
                    <a:ext uri="{FF2B5EF4-FFF2-40B4-BE49-F238E27FC236}">
                      <a16:creationId xmlns:a16="http://schemas.microsoft.com/office/drawing/2014/main" id="{5E983C01-E243-4C00-B21B-0573D9A585FA}"/>
                    </a:ext>
                  </a:extLst>
                </p:cNvPr>
                <p:cNvPicPr/>
                <p:nvPr/>
              </p:nvPicPr>
              <p:blipFill>
                <a:blip r:embed="rId241"/>
                <a:stretch>
                  <a:fillRect/>
                </a:stretch>
              </p:blipFill>
              <p:spPr>
                <a:xfrm>
                  <a:off x="6776933" y="6065707"/>
                  <a:ext cx="1792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492618" name="Freihand 492617">
                  <a:extLst>
                    <a:ext uri="{FF2B5EF4-FFF2-40B4-BE49-F238E27FC236}">
                      <a16:creationId xmlns:a16="http://schemas.microsoft.com/office/drawing/2014/main" id="{DE3E88FC-7E87-4185-886A-66B401EBAB97}"/>
                    </a:ext>
                  </a:extLst>
                </p14:cNvPr>
                <p14:cNvContentPartPr/>
                <p14:nvPr/>
              </p14:nvContentPartPr>
              <p14:xfrm>
                <a:off x="7170413" y="5975347"/>
                <a:ext cx="38160" cy="160200"/>
              </p14:xfrm>
            </p:contentPart>
          </mc:Choice>
          <mc:Fallback xmlns="">
            <p:pic>
              <p:nvPicPr>
                <p:cNvPr id="492618" name="Freihand 492617">
                  <a:extLst>
                    <a:ext uri="{FF2B5EF4-FFF2-40B4-BE49-F238E27FC236}">
                      <a16:creationId xmlns:a16="http://schemas.microsoft.com/office/drawing/2014/main" id="{DE3E88FC-7E87-4185-886A-66B401EBAB97}"/>
                    </a:ext>
                  </a:extLst>
                </p:cNvPr>
                <p:cNvPicPr/>
                <p:nvPr/>
              </p:nvPicPr>
              <p:blipFill>
                <a:blip r:embed="rId243"/>
                <a:stretch>
                  <a:fillRect/>
                </a:stretch>
              </p:blipFill>
              <p:spPr>
                <a:xfrm>
                  <a:off x="7166093" y="5971027"/>
                  <a:ext cx="468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492619" name="Freihand 492618">
                  <a:extLst>
                    <a:ext uri="{FF2B5EF4-FFF2-40B4-BE49-F238E27FC236}">
                      <a16:creationId xmlns:a16="http://schemas.microsoft.com/office/drawing/2014/main" id="{475CC5A9-F572-41F8-8085-1FC14D5AE81D}"/>
                    </a:ext>
                  </a:extLst>
                </p14:cNvPr>
                <p14:cNvContentPartPr/>
                <p14:nvPr/>
              </p14:nvContentPartPr>
              <p14:xfrm>
                <a:off x="7044053" y="5948347"/>
                <a:ext cx="348480" cy="259920"/>
              </p14:xfrm>
            </p:contentPart>
          </mc:Choice>
          <mc:Fallback xmlns="">
            <p:pic>
              <p:nvPicPr>
                <p:cNvPr id="492619" name="Freihand 492618">
                  <a:extLst>
                    <a:ext uri="{FF2B5EF4-FFF2-40B4-BE49-F238E27FC236}">
                      <a16:creationId xmlns:a16="http://schemas.microsoft.com/office/drawing/2014/main" id="{475CC5A9-F572-41F8-8085-1FC14D5AE81D}"/>
                    </a:ext>
                  </a:extLst>
                </p:cNvPr>
                <p:cNvPicPr/>
                <p:nvPr/>
              </p:nvPicPr>
              <p:blipFill>
                <a:blip r:embed="rId245"/>
                <a:stretch>
                  <a:fillRect/>
                </a:stretch>
              </p:blipFill>
              <p:spPr>
                <a:xfrm>
                  <a:off x="7039733" y="5944027"/>
                  <a:ext cx="35712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492620" name="Freihand 492619">
                  <a:extLst>
                    <a:ext uri="{FF2B5EF4-FFF2-40B4-BE49-F238E27FC236}">
                      <a16:creationId xmlns:a16="http://schemas.microsoft.com/office/drawing/2014/main" id="{DF4FDDD5-1A2B-45E8-BA34-0D47A8B636CC}"/>
                    </a:ext>
                  </a:extLst>
                </p14:cNvPr>
                <p14:cNvContentPartPr/>
                <p14:nvPr/>
              </p14:nvContentPartPr>
              <p14:xfrm>
                <a:off x="5901413" y="6486547"/>
                <a:ext cx="243360" cy="119160"/>
              </p14:xfrm>
            </p:contentPart>
          </mc:Choice>
          <mc:Fallback xmlns="">
            <p:pic>
              <p:nvPicPr>
                <p:cNvPr id="492620" name="Freihand 492619">
                  <a:extLst>
                    <a:ext uri="{FF2B5EF4-FFF2-40B4-BE49-F238E27FC236}">
                      <a16:creationId xmlns:a16="http://schemas.microsoft.com/office/drawing/2014/main" id="{DF4FDDD5-1A2B-45E8-BA34-0D47A8B636CC}"/>
                    </a:ext>
                  </a:extLst>
                </p:cNvPr>
                <p:cNvPicPr/>
                <p:nvPr/>
              </p:nvPicPr>
              <p:blipFill>
                <a:blip r:embed="rId247"/>
                <a:stretch>
                  <a:fillRect/>
                </a:stretch>
              </p:blipFill>
              <p:spPr>
                <a:xfrm>
                  <a:off x="5897093" y="6482227"/>
                  <a:ext cx="2520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492621" name="Freihand 492620">
                  <a:extLst>
                    <a:ext uri="{FF2B5EF4-FFF2-40B4-BE49-F238E27FC236}">
                      <a16:creationId xmlns:a16="http://schemas.microsoft.com/office/drawing/2014/main" id="{ACF51547-DF9C-425E-B341-26CF6963CCE7}"/>
                    </a:ext>
                  </a:extLst>
                </p14:cNvPr>
                <p14:cNvContentPartPr/>
                <p14:nvPr/>
              </p14:nvContentPartPr>
              <p14:xfrm>
                <a:off x="6106253" y="6399787"/>
                <a:ext cx="40680" cy="60480"/>
              </p14:xfrm>
            </p:contentPart>
          </mc:Choice>
          <mc:Fallback xmlns="">
            <p:pic>
              <p:nvPicPr>
                <p:cNvPr id="492621" name="Freihand 492620">
                  <a:extLst>
                    <a:ext uri="{FF2B5EF4-FFF2-40B4-BE49-F238E27FC236}">
                      <a16:creationId xmlns:a16="http://schemas.microsoft.com/office/drawing/2014/main" id="{ACF51547-DF9C-425E-B341-26CF6963CCE7}"/>
                    </a:ext>
                  </a:extLst>
                </p:cNvPr>
                <p:cNvPicPr/>
                <p:nvPr/>
              </p:nvPicPr>
              <p:blipFill>
                <a:blip r:embed="rId249"/>
                <a:stretch>
                  <a:fillRect/>
                </a:stretch>
              </p:blipFill>
              <p:spPr>
                <a:xfrm>
                  <a:off x="6101933" y="6395467"/>
                  <a:ext cx="493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492622" name="Freihand 492621">
                  <a:extLst>
                    <a:ext uri="{FF2B5EF4-FFF2-40B4-BE49-F238E27FC236}">
                      <a16:creationId xmlns:a16="http://schemas.microsoft.com/office/drawing/2014/main" id="{C6F02B7A-92B9-4E4F-9D3E-4A4811519B28}"/>
                    </a:ext>
                  </a:extLst>
                </p14:cNvPr>
                <p14:cNvContentPartPr/>
                <p14:nvPr/>
              </p14:nvContentPartPr>
              <p14:xfrm>
                <a:off x="6209933" y="6332827"/>
                <a:ext cx="371520" cy="255600"/>
              </p14:xfrm>
            </p:contentPart>
          </mc:Choice>
          <mc:Fallback xmlns="">
            <p:pic>
              <p:nvPicPr>
                <p:cNvPr id="492622" name="Freihand 492621">
                  <a:extLst>
                    <a:ext uri="{FF2B5EF4-FFF2-40B4-BE49-F238E27FC236}">
                      <a16:creationId xmlns:a16="http://schemas.microsoft.com/office/drawing/2014/main" id="{C6F02B7A-92B9-4E4F-9D3E-4A4811519B28}"/>
                    </a:ext>
                  </a:extLst>
                </p:cNvPr>
                <p:cNvPicPr/>
                <p:nvPr/>
              </p:nvPicPr>
              <p:blipFill>
                <a:blip r:embed="rId251"/>
                <a:stretch>
                  <a:fillRect/>
                </a:stretch>
              </p:blipFill>
              <p:spPr>
                <a:xfrm>
                  <a:off x="6205613" y="6328507"/>
                  <a:ext cx="38016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492623" name="Freihand 492622">
                  <a:extLst>
                    <a:ext uri="{FF2B5EF4-FFF2-40B4-BE49-F238E27FC236}">
                      <a16:creationId xmlns:a16="http://schemas.microsoft.com/office/drawing/2014/main" id="{9A47A5D9-B36A-4B23-ADB3-A020C8894F8F}"/>
                    </a:ext>
                  </a:extLst>
                </p14:cNvPr>
                <p14:cNvContentPartPr/>
                <p14:nvPr/>
              </p14:nvContentPartPr>
              <p14:xfrm>
                <a:off x="5862533" y="6592027"/>
                <a:ext cx="678960" cy="77760"/>
              </p14:xfrm>
            </p:contentPart>
          </mc:Choice>
          <mc:Fallback xmlns="">
            <p:pic>
              <p:nvPicPr>
                <p:cNvPr id="492623" name="Freihand 492622">
                  <a:extLst>
                    <a:ext uri="{FF2B5EF4-FFF2-40B4-BE49-F238E27FC236}">
                      <a16:creationId xmlns:a16="http://schemas.microsoft.com/office/drawing/2014/main" id="{9A47A5D9-B36A-4B23-ADB3-A020C8894F8F}"/>
                    </a:ext>
                  </a:extLst>
                </p:cNvPr>
                <p:cNvPicPr/>
                <p:nvPr/>
              </p:nvPicPr>
              <p:blipFill>
                <a:blip r:embed="rId253"/>
                <a:stretch>
                  <a:fillRect/>
                </a:stretch>
              </p:blipFill>
              <p:spPr>
                <a:xfrm>
                  <a:off x="5858213" y="6587707"/>
                  <a:ext cx="6876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492624" name="Freihand 492623">
                  <a:extLst>
                    <a:ext uri="{FF2B5EF4-FFF2-40B4-BE49-F238E27FC236}">
                      <a16:creationId xmlns:a16="http://schemas.microsoft.com/office/drawing/2014/main" id="{0C52CEFE-055E-4D0F-8F77-B97A82C919F4}"/>
                    </a:ext>
                  </a:extLst>
                </p14:cNvPr>
                <p14:cNvContentPartPr/>
                <p14:nvPr/>
              </p14:nvContentPartPr>
              <p14:xfrm>
                <a:off x="6783053" y="6420307"/>
                <a:ext cx="389520" cy="138240"/>
              </p14:xfrm>
            </p:contentPart>
          </mc:Choice>
          <mc:Fallback xmlns="">
            <p:pic>
              <p:nvPicPr>
                <p:cNvPr id="492624" name="Freihand 492623">
                  <a:extLst>
                    <a:ext uri="{FF2B5EF4-FFF2-40B4-BE49-F238E27FC236}">
                      <a16:creationId xmlns:a16="http://schemas.microsoft.com/office/drawing/2014/main" id="{0C52CEFE-055E-4D0F-8F77-B97A82C919F4}"/>
                    </a:ext>
                  </a:extLst>
                </p:cNvPr>
                <p:cNvPicPr/>
                <p:nvPr/>
              </p:nvPicPr>
              <p:blipFill>
                <a:blip r:embed="rId255"/>
                <a:stretch>
                  <a:fillRect/>
                </a:stretch>
              </p:blipFill>
              <p:spPr>
                <a:xfrm>
                  <a:off x="6778733" y="6415987"/>
                  <a:ext cx="3981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492625" name="Freihand 492624">
                  <a:extLst>
                    <a:ext uri="{FF2B5EF4-FFF2-40B4-BE49-F238E27FC236}">
                      <a16:creationId xmlns:a16="http://schemas.microsoft.com/office/drawing/2014/main" id="{CBB4084A-7F84-43D1-A3EC-8FA2F76343F1}"/>
                    </a:ext>
                  </a:extLst>
                </p14:cNvPr>
                <p14:cNvContentPartPr/>
                <p14:nvPr/>
              </p14:nvContentPartPr>
              <p14:xfrm>
                <a:off x="7224773" y="6287827"/>
                <a:ext cx="315000" cy="244440"/>
              </p14:xfrm>
            </p:contentPart>
          </mc:Choice>
          <mc:Fallback xmlns="">
            <p:pic>
              <p:nvPicPr>
                <p:cNvPr id="492625" name="Freihand 492624">
                  <a:extLst>
                    <a:ext uri="{FF2B5EF4-FFF2-40B4-BE49-F238E27FC236}">
                      <a16:creationId xmlns:a16="http://schemas.microsoft.com/office/drawing/2014/main" id="{CBB4084A-7F84-43D1-A3EC-8FA2F76343F1}"/>
                    </a:ext>
                  </a:extLst>
                </p:cNvPr>
                <p:cNvPicPr/>
                <p:nvPr/>
              </p:nvPicPr>
              <p:blipFill>
                <a:blip r:embed="rId257"/>
                <a:stretch>
                  <a:fillRect/>
                </a:stretch>
              </p:blipFill>
              <p:spPr>
                <a:xfrm>
                  <a:off x="7220453" y="6283507"/>
                  <a:ext cx="32364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492626" name="Freihand 492625">
                  <a:extLst>
                    <a:ext uri="{FF2B5EF4-FFF2-40B4-BE49-F238E27FC236}">
                      <a16:creationId xmlns:a16="http://schemas.microsoft.com/office/drawing/2014/main" id="{37DFADEC-7115-430F-99B7-3328C56F0231}"/>
                    </a:ext>
                  </a:extLst>
                </p14:cNvPr>
                <p14:cNvContentPartPr/>
                <p14:nvPr/>
              </p14:nvContentPartPr>
              <p14:xfrm>
                <a:off x="7300373" y="6395827"/>
                <a:ext cx="116280" cy="82080"/>
              </p14:xfrm>
            </p:contentPart>
          </mc:Choice>
          <mc:Fallback xmlns="">
            <p:pic>
              <p:nvPicPr>
                <p:cNvPr id="492626" name="Freihand 492625">
                  <a:extLst>
                    <a:ext uri="{FF2B5EF4-FFF2-40B4-BE49-F238E27FC236}">
                      <a16:creationId xmlns:a16="http://schemas.microsoft.com/office/drawing/2014/main" id="{37DFADEC-7115-430F-99B7-3328C56F0231}"/>
                    </a:ext>
                  </a:extLst>
                </p:cNvPr>
                <p:cNvPicPr/>
                <p:nvPr/>
              </p:nvPicPr>
              <p:blipFill>
                <a:blip r:embed="rId259"/>
                <a:stretch>
                  <a:fillRect/>
                </a:stretch>
              </p:blipFill>
              <p:spPr>
                <a:xfrm>
                  <a:off x="7296053" y="6391507"/>
                  <a:ext cx="1249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492627" name="Freihand 492626">
                  <a:extLst>
                    <a:ext uri="{FF2B5EF4-FFF2-40B4-BE49-F238E27FC236}">
                      <a16:creationId xmlns:a16="http://schemas.microsoft.com/office/drawing/2014/main" id="{48251541-F453-4790-989B-D08484E012AC}"/>
                    </a:ext>
                  </a:extLst>
                </p14:cNvPr>
                <p14:cNvContentPartPr/>
                <p14:nvPr/>
              </p14:nvContentPartPr>
              <p14:xfrm>
                <a:off x="7577213" y="6294307"/>
                <a:ext cx="177840" cy="324000"/>
              </p14:xfrm>
            </p:contentPart>
          </mc:Choice>
          <mc:Fallback xmlns="">
            <p:pic>
              <p:nvPicPr>
                <p:cNvPr id="492627" name="Freihand 492626">
                  <a:extLst>
                    <a:ext uri="{FF2B5EF4-FFF2-40B4-BE49-F238E27FC236}">
                      <a16:creationId xmlns:a16="http://schemas.microsoft.com/office/drawing/2014/main" id="{48251541-F453-4790-989B-D08484E012AC}"/>
                    </a:ext>
                  </a:extLst>
                </p:cNvPr>
                <p:cNvPicPr/>
                <p:nvPr/>
              </p:nvPicPr>
              <p:blipFill>
                <a:blip r:embed="rId261"/>
                <a:stretch>
                  <a:fillRect/>
                </a:stretch>
              </p:blipFill>
              <p:spPr>
                <a:xfrm>
                  <a:off x="7572893" y="6289987"/>
                  <a:ext cx="18648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492628" name="Freihand 492627">
                  <a:extLst>
                    <a:ext uri="{FF2B5EF4-FFF2-40B4-BE49-F238E27FC236}">
                      <a16:creationId xmlns:a16="http://schemas.microsoft.com/office/drawing/2014/main" id="{84F6AE98-A135-4E83-8B67-137280BAFE48}"/>
                    </a:ext>
                  </a:extLst>
                </p14:cNvPr>
                <p14:cNvContentPartPr/>
                <p14:nvPr/>
              </p14:nvContentPartPr>
              <p14:xfrm>
                <a:off x="7590893" y="6336427"/>
                <a:ext cx="235440" cy="25560"/>
              </p14:xfrm>
            </p:contentPart>
          </mc:Choice>
          <mc:Fallback xmlns="">
            <p:pic>
              <p:nvPicPr>
                <p:cNvPr id="492628" name="Freihand 492627">
                  <a:extLst>
                    <a:ext uri="{FF2B5EF4-FFF2-40B4-BE49-F238E27FC236}">
                      <a16:creationId xmlns:a16="http://schemas.microsoft.com/office/drawing/2014/main" id="{84F6AE98-A135-4E83-8B67-137280BAFE48}"/>
                    </a:ext>
                  </a:extLst>
                </p:cNvPr>
                <p:cNvPicPr/>
                <p:nvPr/>
              </p:nvPicPr>
              <p:blipFill>
                <a:blip r:embed="rId263"/>
                <a:stretch>
                  <a:fillRect/>
                </a:stretch>
              </p:blipFill>
              <p:spPr>
                <a:xfrm>
                  <a:off x="7586573" y="6332107"/>
                  <a:ext cx="2440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492629" name="Freihand 492628">
                  <a:extLst>
                    <a:ext uri="{FF2B5EF4-FFF2-40B4-BE49-F238E27FC236}">
                      <a16:creationId xmlns:a16="http://schemas.microsoft.com/office/drawing/2014/main" id="{2027A150-8D0B-4F5F-812A-E1B6C463F1EA}"/>
                    </a:ext>
                  </a:extLst>
                </p14:cNvPr>
                <p14:cNvContentPartPr/>
                <p14:nvPr/>
              </p14:nvContentPartPr>
              <p14:xfrm>
                <a:off x="2229053" y="5802187"/>
                <a:ext cx="5567040" cy="939960"/>
              </p14:xfrm>
            </p:contentPart>
          </mc:Choice>
          <mc:Fallback xmlns="">
            <p:pic>
              <p:nvPicPr>
                <p:cNvPr id="492629" name="Freihand 492628">
                  <a:extLst>
                    <a:ext uri="{FF2B5EF4-FFF2-40B4-BE49-F238E27FC236}">
                      <a16:creationId xmlns:a16="http://schemas.microsoft.com/office/drawing/2014/main" id="{2027A150-8D0B-4F5F-812A-E1B6C463F1EA}"/>
                    </a:ext>
                  </a:extLst>
                </p:cNvPr>
                <p:cNvPicPr/>
                <p:nvPr/>
              </p:nvPicPr>
              <p:blipFill>
                <a:blip r:embed="rId265"/>
                <a:stretch>
                  <a:fillRect/>
                </a:stretch>
              </p:blipFill>
              <p:spPr>
                <a:xfrm>
                  <a:off x="2224733" y="5797867"/>
                  <a:ext cx="5575680" cy="9486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492630" name="Freihand 492629">
                  <a:extLst>
                    <a:ext uri="{FF2B5EF4-FFF2-40B4-BE49-F238E27FC236}">
                      <a16:creationId xmlns:a16="http://schemas.microsoft.com/office/drawing/2014/main" id="{2BE8966C-3030-4F8E-91CD-6BBAEAC68465}"/>
                    </a:ext>
                  </a:extLst>
                </p14:cNvPr>
                <p14:cNvContentPartPr/>
                <p14:nvPr/>
              </p14:nvContentPartPr>
              <p14:xfrm>
                <a:off x="2348933" y="5692387"/>
                <a:ext cx="360" cy="360"/>
              </p14:xfrm>
            </p:contentPart>
          </mc:Choice>
          <mc:Fallback xmlns="">
            <p:pic>
              <p:nvPicPr>
                <p:cNvPr id="492630" name="Freihand 492629">
                  <a:extLst>
                    <a:ext uri="{FF2B5EF4-FFF2-40B4-BE49-F238E27FC236}">
                      <a16:creationId xmlns:a16="http://schemas.microsoft.com/office/drawing/2014/main" id="{2BE8966C-3030-4F8E-91CD-6BBAEAC68465}"/>
                    </a:ext>
                  </a:extLst>
                </p:cNvPr>
                <p:cNvPicPr/>
                <p:nvPr/>
              </p:nvPicPr>
              <p:blipFill>
                <a:blip r:embed="rId40"/>
                <a:stretch>
                  <a:fillRect/>
                </a:stretch>
              </p:blipFill>
              <p:spPr>
                <a:xfrm>
                  <a:off x="2344613" y="5688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492631" name="Freihand 492630">
                  <a:extLst>
                    <a:ext uri="{FF2B5EF4-FFF2-40B4-BE49-F238E27FC236}">
                      <a16:creationId xmlns:a16="http://schemas.microsoft.com/office/drawing/2014/main" id="{5842ADB6-0B57-423F-AB50-472D4A4306F7}"/>
                    </a:ext>
                  </a:extLst>
                </p14:cNvPr>
                <p14:cNvContentPartPr/>
                <p14:nvPr/>
              </p14:nvContentPartPr>
              <p14:xfrm>
                <a:off x="2049773" y="5734507"/>
                <a:ext cx="325800" cy="183600"/>
              </p14:xfrm>
            </p:contentPart>
          </mc:Choice>
          <mc:Fallback xmlns="">
            <p:pic>
              <p:nvPicPr>
                <p:cNvPr id="492631" name="Freihand 492630">
                  <a:extLst>
                    <a:ext uri="{FF2B5EF4-FFF2-40B4-BE49-F238E27FC236}">
                      <a16:creationId xmlns:a16="http://schemas.microsoft.com/office/drawing/2014/main" id="{5842ADB6-0B57-423F-AB50-472D4A4306F7}"/>
                    </a:ext>
                  </a:extLst>
                </p:cNvPr>
                <p:cNvPicPr/>
                <p:nvPr/>
              </p:nvPicPr>
              <p:blipFill>
                <a:blip r:embed="rId268"/>
                <a:stretch>
                  <a:fillRect/>
                </a:stretch>
              </p:blipFill>
              <p:spPr>
                <a:xfrm>
                  <a:off x="2045453" y="5730187"/>
                  <a:ext cx="3344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492632" name="Freihand 492631">
                  <a:extLst>
                    <a:ext uri="{FF2B5EF4-FFF2-40B4-BE49-F238E27FC236}">
                      <a16:creationId xmlns:a16="http://schemas.microsoft.com/office/drawing/2014/main" id="{7C0094F9-F12B-45A2-8D94-62DE04304E39}"/>
                    </a:ext>
                  </a:extLst>
                </p14:cNvPr>
                <p14:cNvContentPartPr/>
                <p14:nvPr/>
              </p14:nvContentPartPr>
              <p14:xfrm>
                <a:off x="371093" y="5580067"/>
                <a:ext cx="196920" cy="179280"/>
              </p14:xfrm>
            </p:contentPart>
          </mc:Choice>
          <mc:Fallback xmlns="">
            <p:pic>
              <p:nvPicPr>
                <p:cNvPr id="492632" name="Freihand 492631">
                  <a:extLst>
                    <a:ext uri="{FF2B5EF4-FFF2-40B4-BE49-F238E27FC236}">
                      <a16:creationId xmlns:a16="http://schemas.microsoft.com/office/drawing/2014/main" id="{7C0094F9-F12B-45A2-8D94-62DE04304E39}"/>
                    </a:ext>
                  </a:extLst>
                </p:cNvPr>
                <p:cNvPicPr/>
                <p:nvPr/>
              </p:nvPicPr>
              <p:blipFill>
                <a:blip r:embed="rId270"/>
                <a:stretch>
                  <a:fillRect/>
                </a:stretch>
              </p:blipFill>
              <p:spPr>
                <a:xfrm>
                  <a:off x="366773" y="5575747"/>
                  <a:ext cx="2055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492633" name="Freihand 492632">
                  <a:extLst>
                    <a:ext uri="{FF2B5EF4-FFF2-40B4-BE49-F238E27FC236}">
                      <a16:creationId xmlns:a16="http://schemas.microsoft.com/office/drawing/2014/main" id="{5B47C5AB-A630-4302-84B1-469C958505A3}"/>
                    </a:ext>
                  </a:extLst>
                </p14:cNvPr>
                <p14:cNvContentPartPr/>
                <p14:nvPr/>
              </p14:nvContentPartPr>
              <p14:xfrm>
                <a:off x="534173" y="5562067"/>
                <a:ext cx="181800" cy="147960"/>
              </p14:xfrm>
            </p:contentPart>
          </mc:Choice>
          <mc:Fallback xmlns="">
            <p:pic>
              <p:nvPicPr>
                <p:cNvPr id="492633" name="Freihand 492632">
                  <a:extLst>
                    <a:ext uri="{FF2B5EF4-FFF2-40B4-BE49-F238E27FC236}">
                      <a16:creationId xmlns:a16="http://schemas.microsoft.com/office/drawing/2014/main" id="{5B47C5AB-A630-4302-84B1-469C958505A3}"/>
                    </a:ext>
                  </a:extLst>
                </p:cNvPr>
                <p:cNvPicPr/>
                <p:nvPr/>
              </p:nvPicPr>
              <p:blipFill>
                <a:blip r:embed="rId272"/>
                <a:stretch>
                  <a:fillRect/>
                </a:stretch>
              </p:blipFill>
              <p:spPr>
                <a:xfrm>
                  <a:off x="529853" y="5557747"/>
                  <a:ext cx="1904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492634" name="Freihand 492633">
                  <a:extLst>
                    <a:ext uri="{FF2B5EF4-FFF2-40B4-BE49-F238E27FC236}">
                      <a16:creationId xmlns:a16="http://schemas.microsoft.com/office/drawing/2014/main" id="{C32D41CC-D39A-455F-8888-DA758E776476}"/>
                    </a:ext>
                  </a:extLst>
                </p14:cNvPr>
                <p14:cNvContentPartPr/>
                <p14:nvPr/>
              </p14:nvContentPartPr>
              <p14:xfrm>
                <a:off x="935573" y="5560987"/>
                <a:ext cx="23400" cy="55800"/>
              </p14:xfrm>
            </p:contentPart>
          </mc:Choice>
          <mc:Fallback xmlns="">
            <p:pic>
              <p:nvPicPr>
                <p:cNvPr id="492634" name="Freihand 492633">
                  <a:extLst>
                    <a:ext uri="{FF2B5EF4-FFF2-40B4-BE49-F238E27FC236}">
                      <a16:creationId xmlns:a16="http://schemas.microsoft.com/office/drawing/2014/main" id="{C32D41CC-D39A-455F-8888-DA758E776476}"/>
                    </a:ext>
                  </a:extLst>
                </p:cNvPr>
                <p:cNvPicPr/>
                <p:nvPr/>
              </p:nvPicPr>
              <p:blipFill>
                <a:blip r:embed="rId274"/>
                <a:stretch>
                  <a:fillRect/>
                </a:stretch>
              </p:blipFill>
              <p:spPr>
                <a:xfrm>
                  <a:off x="931253" y="5556667"/>
                  <a:ext cx="320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492635" name="Freihand 492634">
                  <a:extLst>
                    <a:ext uri="{FF2B5EF4-FFF2-40B4-BE49-F238E27FC236}">
                      <a16:creationId xmlns:a16="http://schemas.microsoft.com/office/drawing/2014/main" id="{A7C5E47A-1D3C-43E8-90AE-C4763AC6F532}"/>
                    </a:ext>
                  </a:extLst>
                </p14:cNvPr>
                <p14:cNvContentPartPr/>
                <p14:nvPr/>
              </p14:nvContentPartPr>
              <p14:xfrm>
                <a:off x="948893" y="5483227"/>
                <a:ext cx="181800" cy="165960"/>
              </p14:xfrm>
            </p:contentPart>
          </mc:Choice>
          <mc:Fallback xmlns="">
            <p:pic>
              <p:nvPicPr>
                <p:cNvPr id="492635" name="Freihand 492634">
                  <a:extLst>
                    <a:ext uri="{FF2B5EF4-FFF2-40B4-BE49-F238E27FC236}">
                      <a16:creationId xmlns:a16="http://schemas.microsoft.com/office/drawing/2014/main" id="{A7C5E47A-1D3C-43E8-90AE-C4763AC6F532}"/>
                    </a:ext>
                  </a:extLst>
                </p:cNvPr>
                <p:cNvPicPr/>
                <p:nvPr/>
              </p:nvPicPr>
              <p:blipFill>
                <a:blip r:embed="rId276"/>
                <a:stretch>
                  <a:fillRect/>
                </a:stretch>
              </p:blipFill>
              <p:spPr>
                <a:xfrm>
                  <a:off x="944573" y="5478907"/>
                  <a:ext cx="1904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492636" name="Freihand 492635">
                  <a:extLst>
                    <a:ext uri="{FF2B5EF4-FFF2-40B4-BE49-F238E27FC236}">
                      <a16:creationId xmlns:a16="http://schemas.microsoft.com/office/drawing/2014/main" id="{C8BA2B06-E6BB-4FBE-AB44-575F546742BF}"/>
                    </a:ext>
                  </a:extLst>
                </p14:cNvPr>
                <p14:cNvContentPartPr/>
                <p14:nvPr/>
              </p14:nvContentPartPr>
              <p14:xfrm>
                <a:off x="1091453" y="5396827"/>
                <a:ext cx="131400" cy="211680"/>
              </p14:xfrm>
            </p:contentPart>
          </mc:Choice>
          <mc:Fallback xmlns="">
            <p:pic>
              <p:nvPicPr>
                <p:cNvPr id="492636" name="Freihand 492635">
                  <a:extLst>
                    <a:ext uri="{FF2B5EF4-FFF2-40B4-BE49-F238E27FC236}">
                      <a16:creationId xmlns:a16="http://schemas.microsoft.com/office/drawing/2014/main" id="{C8BA2B06-E6BB-4FBE-AB44-575F546742BF}"/>
                    </a:ext>
                  </a:extLst>
                </p:cNvPr>
                <p:cNvPicPr/>
                <p:nvPr/>
              </p:nvPicPr>
              <p:blipFill>
                <a:blip r:embed="rId278"/>
                <a:stretch>
                  <a:fillRect/>
                </a:stretch>
              </p:blipFill>
              <p:spPr>
                <a:xfrm>
                  <a:off x="1087133" y="5392507"/>
                  <a:ext cx="1400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492637" name="Freihand 492636">
                  <a:extLst>
                    <a:ext uri="{FF2B5EF4-FFF2-40B4-BE49-F238E27FC236}">
                      <a16:creationId xmlns:a16="http://schemas.microsoft.com/office/drawing/2014/main" id="{F19055EA-2D40-4389-9C67-B08523412086}"/>
                    </a:ext>
                  </a:extLst>
                </p14:cNvPr>
                <p14:cNvContentPartPr/>
                <p14:nvPr/>
              </p14:nvContentPartPr>
              <p14:xfrm>
                <a:off x="1427333" y="5479627"/>
                <a:ext cx="354960" cy="128160"/>
              </p14:xfrm>
            </p:contentPart>
          </mc:Choice>
          <mc:Fallback xmlns="">
            <p:pic>
              <p:nvPicPr>
                <p:cNvPr id="492637" name="Freihand 492636">
                  <a:extLst>
                    <a:ext uri="{FF2B5EF4-FFF2-40B4-BE49-F238E27FC236}">
                      <a16:creationId xmlns:a16="http://schemas.microsoft.com/office/drawing/2014/main" id="{F19055EA-2D40-4389-9C67-B08523412086}"/>
                    </a:ext>
                  </a:extLst>
                </p:cNvPr>
                <p:cNvPicPr/>
                <p:nvPr/>
              </p:nvPicPr>
              <p:blipFill>
                <a:blip r:embed="rId280"/>
                <a:stretch>
                  <a:fillRect/>
                </a:stretch>
              </p:blipFill>
              <p:spPr>
                <a:xfrm>
                  <a:off x="1423013" y="5475307"/>
                  <a:ext cx="3636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492638" name="Freihand 492637">
                  <a:extLst>
                    <a:ext uri="{FF2B5EF4-FFF2-40B4-BE49-F238E27FC236}">
                      <a16:creationId xmlns:a16="http://schemas.microsoft.com/office/drawing/2014/main" id="{0C76C862-1D8A-4E5C-BD09-1706F7DC6657}"/>
                    </a:ext>
                  </a:extLst>
                </p14:cNvPr>
                <p14:cNvContentPartPr/>
                <p14:nvPr/>
              </p14:nvContentPartPr>
              <p14:xfrm>
                <a:off x="1808933" y="5435347"/>
                <a:ext cx="140040" cy="149760"/>
              </p14:xfrm>
            </p:contentPart>
          </mc:Choice>
          <mc:Fallback xmlns="">
            <p:pic>
              <p:nvPicPr>
                <p:cNvPr id="492638" name="Freihand 492637">
                  <a:extLst>
                    <a:ext uri="{FF2B5EF4-FFF2-40B4-BE49-F238E27FC236}">
                      <a16:creationId xmlns:a16="http://schemas.microsoft.com/office/drawing/2014/main" id="{0C76C862-1D8A-4E5C-BD09-1706F7DC6657}"/>
                    </a:ext>
                  </a:extLst>
                </p:cNvPr>
                <p:cNvPicPr/>
                <p:nvPr/>
              </p:nvPicPr>
              <p:blipFill>
                <a:blip r:embed="rId282"/>
                <a:stretch>
                  <a:fillRect/>
                </a:stretch>
              </p:blipFill>
              <p:spPr>
                <a:xfrm>
                  <a:off x="1804613" y="5431027"/>
                  <a:ext cx="1486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492639" name="Freihand 492638">
                  <a:extLst>
                    <a:ext uri="{FF2B5EF4-FFF2-40B4-BE49-F238E27FC236}">
                      <a16:creationId xmlns:a16="http://schemas.microsoft.com/office/drawing/2014/main" id="{9C164C9E-E7F8-4F63-9990-E5E1DEC38776}"/>
                    </a:ext>
                  </a:extLst>
                </p14:cNvPr>
                <p14:cNvContentPartPr/>
                <p14:nvPr/>
              </p14:nvContentPartPr>
              <p14:xfrm>
                <a:off x="2006213" y="5391067"/>
                <a:ext cx="384480" cy="120240"/>
              </p14:xfrm>
            </p:contentPart>
          </mc:Choice>
          <mc:Fallback xmlns="">
            <p:pic>
              <p:nvPicPr>
                <p:cNvPr id="492639" name="Freihand 492638">
                  <a:extLst>
                    <a:ext uri="{FF2B5EF4-FFF2-40B4-BE49-F238E27FC236}">
                      <a16:creationId xmlns:a16="http://schemas.microsoft.com/office/drawing/2014/main" id="{9C164C9E-E7F8-4F63-9990-E5E1DEC38776}"/>
                    </a:ext>
                  </a:extLst>
                </p:cNvPr>
                <p:cNvPicPr/>
                <p:nvPr/>
              </p:nvPicPr>
              <p:blipFill>
                <a:blip r:embed="rId284"/>
                <a:stretch>
                  <a:fillRect/>
                </a:stretch>
              </p:blipFill>
              <p:spPr>
                <a:xfrm>
                  <a:off x="2001893" y="5386747"/>
                  <a:ext cx="3931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492640" name="Freihand 492639">
                  <a:extLst>
                    <a:ext uri="{FF2B5EF4-FFF2-40B4-BE49-F238E27FC236}">
                      <a16:creationId xmlns:a16="http://schemas.microsoft.com/office/drawing/2014/main" id="{A4F1FD15-A2C7-4EA0-A932-1FDF29CC3C47}"/>
                    </a:ext>
                  </a:extLst>
                </p14:cNvPr>
                <p14:cNvContentPartPr/>
                <p14:nvPr/>
              </p14:nvContentPartPr>
              <p14:xfrm>
                <a:off x="615173" y="5851867"/>
                <a:ext cx="245880" cy="171720"/>
              </p14:xfrm>
            </p:contentPart>
          </mc:Choice>
          <mc:Fallback xmlns="">
            <p:pic>
              <p:nvPicPr>
                <p:cNvPr id="492640" name="Freihand 492639">
                  <a:extLst>
                    <a:ext uri="{FF2B5EF4-FFF2-40B4-BE49-F238E27FC236}">
                      <a16:creationId xmlns:a16="http://schemas.microsoft.com/office/drawing/2014/main" id="{A4F1FD15-A2C7-4EA0-A932-1FDF29CC3C47}"/>
                    </a:ext>
                  </a:extLst>
                </p:cNvPr>
                <p:cNvPicPr/>
                <p:nvPr/>
              </p:nvPicPr>
              <p:blipFill>
                <a:blip r:embed="rId286"/>
                <a:stretch>
                  <a:fillRect/>
                </a:stretch>
              </p:blipFill>
              <p:spPr>
                <a:xfrm>
                  <a:off x="610853" y="5847547"/>
                  <a:ext cx="2545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492641" name="Freihand 492640">
                  <a:extLst>
                    <a:ext uri="{FF2B5EF4-FFF2-40B4-BE49-F238E27FC236}">
                      <a16:creationId xmlns:a16="http://schemas.microsoft.com/office/drawing/2014/main" id="{398BA2D5-208F-4549-9418-DB17B13F661B}"/>
                    </a:ext>
                  </a:extLst>
                </p14:cNvPr>
                <p14:cNvContentPartPr/>
                <p14:nvPr/>
              </p14:nvContentPartPr>
              <p14:xfrm>
                <a:off x="844853" y="5859427"/>
                <a:ext cx="61560" cy="54720"/>
              </p14:xfrm>
            </p:contentPart>
          </mc:Choice>
          <mc:Fallback xmlns="">
            <p:pic>
              <p:nvPicPr>
                <p:cNvPr id="492641" name="Freihand 492640">
                  <a:extLst>
                    <a:ext uri="{FF2B5EF4-FFF2-40B4-BE49-F238E27FC236}">
                      <a16:creationId xmlns:a16="http://schemas.microsoft.com/office/drawing/2014/main" id="{398BA2D5-208F-4549-9418-DB17B13F661B}"/>
                    </a:ext>
                  </a:extLst>
                </p:cNvPr>
                <p:cNvPicPr/>
                <p:nvPr/>
              </p:nvPicPr>
              <p:blipFill>
                <a:blip r:embed="rId288"/>
                <a:stretch>
                  <a:fillRect/>
                </a:stretch>
              </p:blipFill>
              <p:spPr>
                <a:xfrm>
                  <a:off x="840533" y="5855107"/>
                  <a:ext cx="702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492642" name="Freihand 492641">
                  <a:extLst>
                    <a:ext uri="{FF2B5EF4-FFF2-40B4-BE49-F238E27FC236}">
                      <a16:creationId xmlns:a16="http://schemas.microsoft.com/office/drawing/2014/main" id="{6411B1F6-44E9-4EEB-813F-B7F6699E1492}"/>
                    </a:ext>
                  </a:extLst>
                </p14:cNvPr>
                <p14:cNvContentPartPr/>
                <p14:nvPr/>
              </p14:nvContentPartPr>
              <p14:xfrm>
                <a:off x="898853" y="5907667"/>
                <a:ext cx="87480" cy="103680"/>
              </p14:xfrm>
            </p:contentPart>
          </mc:Choice>
          <mc:Fallback xmlns="">
            <p:pic>
              <p:nvPicPr>
                <p:cNvPr id="492642" name="Freihand 492641">
                  <a:extLst>
                    <a:ext uri="{FF2B5EF4-FFF2-40B4-BE49-F238E27FC236}">
                      <a16:creationId xmlns:a16="http://schemas.microsoft.com/office/drawing/2014/main" id="{6411B1F6-44E9-4EEB-813F-B7F6699E1492}"/>
                    </a:ext>
                  </a:extLst>
                </p:cNvPr>
                <p:cNvPicPr/>
                <p:nvPr/>
              </p:nvPicPr>
              <p:blipFill>
                <a:blip r:embed="rId290"/>
                <a:stretch>
                  <a:fillRect/>
                </a:stretch>
              </p:blipFill>
              <p:spPr>
                <a:xfrm>
                  <a:off x="894533" y="5903347"/>
                  <a:ext cx="961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492643" name="Freihand 492642">
                  <a:extLst>
                    <a:ext uri="{FF2B5EF4-FFF2-40B4-BE49-F238E27FC236}">
                      <a16:creationId xmlns:a16="http://schemas.microsoft.com/office/drawing/2014/main" id="{966432D4-5F10-49D6-AB53-F904D054B0D8}"/>
                    </a:ext>
                  </a:extLst>
                </p14:cNvPr>
                <p14:cNvContentPartPr/>
                <p14:nvPr/>
              </p14:nvContentPartPr>
              <p14:xfrm>
                <a:off x="961853" y="5772307"/>
                <a:ext cx="58320" cy="203040"/>
              </p14:xfrm>
            </p:contentPart>
          </mc:Choice>
          <mc:Fallback xmlns="">
            <p:pic>
              <p:nvPicPr>
                <p:cNvPr id="492643" name="Freihand 492642">
                  <a:extLst>
                    <a:ext uri="{FF2B5EF4-FFF2-40B4-BE49-F238E27FC236}">
                      <a16:creationId xmlns:a16="http://schemas.microsoft.com/office/drawing/2014/main" id="{966432D4-5F10-49D6-AB53-F904D054B0D8}"/>
                    </a:ext>
                  </a:extLst>
                </p:cNvPr>
                <p:cNvPicPr/>
                <p:nvPr/>
              </p:nvPicPr>
              <p:blipFill>
                <a:blip r:embed="rId292"/>
                <a:stretch>
                  <a:fillRect/>
                </a:stretch>
              </p:blipFill>
              <p:spPr>
                <a:xfrm>
                  <a:off x="957533" y="5767987"/>
                  <a:ext cx="6696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492644" name="Freihand 492643">
                  <a:extLst>
                    <a:ext uri="{FF2B5EF4-FFF2-40B4-BE49-F238E27FC236}">
                      <a16:creationId xmlns:a16="http://schemas.microsoft.com/office/drawing/2014/main" id="{932E2511-6B52-4D00-A4C3-DBB18B3DCED3}"/>
                    </a:ext>
                  </a:extLst>
                </p14:cNvPr>
                <p14:cNvContentPartPr/>
                <p14:nvPr/>
              </p14:nvContentPartPr>
              <p14:xfrm>
                <a:off x="1046813" y="5818387"/>
                <a:ext cx="279360" cy="107640"/>
              </p14:xfrm>
            </p:contentPart>
          </mc:Choice>
          <mc:Fallback xmlns="">
            <p:pic>
              <p:nvPicPr>
                <p:cNvPr id="492644" name="Freihand 492643">
                  <a:extLst>
                    <a:ext uri="{FF2B5EF4-FFF2-40B4-BE49-F238E27FC236}">
                      <a16:creationId xmlns:a16="http://schemas.microsoft.com/office/drawing/2014/main" id="{932E2511-6B52-4D00-A4C3-DBB18B3DCED3}"/>
                    </a:ext>
                  </a:extLst>
                </p:cNvPr>
                <p:cNvPicPr/>
                <p:nvPr/>
              </p:nvPicPr>
              <p:blipFill>
                <a:blip r:embed="rId294"/>
                <a:stretch>
                  <a:fillRect/>
                </a:stretch>
              </p:blipFill>
              <p:spPr>
                <a:xfrm>
                  <a:off x="1042493" y="5814067"/>
                  <a:ext cx="2880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492645" name="Freihand 492644">
                  <a:extLst>
                    <a:ext uri="{FF2B5EF4-FFF2-40B4-BE49-F238E27FC236}">
                      <a16:creationId xmlns:a16="http://schemas.microsoft.com/office/drawing/2014/main" id="{CA3B9B02-474E-42E0-92BD-24C926A0E82F}"/>
                    </a:ext>
                  </a:extLst>
                </p14:cNvPr>
                <p14:cNvContentPartPr/>
                <p14:nvPr/>
              </p14:nvContentPartPr>
              <p14:xfrm>
                <a:off x="1268573" y="5757187"/>
                <a:ext cx="360" cy="360"/>
              </p14:xfrm>
            </p:contentPart>
          </mc:Choice>
          <mc:Fallback xmlns="">
            <p:pic>
              <p:nvPicPr>
                <p:cNvPr id="492645" name="Freihand 492644">
                  <a:extLst>
                    <a:ext uri="{FF2B5EF4-FFF2-40B4-BE49-F238E27FC236}">
                      <a16:creationId xmlns:a16="http://schemas.microsoft.com/office/drawing/2014/main" id="{CA3B9B02-474E-42E0-92BD-24C926A0E82F}"/>
                    </a:ext>
                  </a:extLst>
                </p:cNvPr>
                <p:cNvPicPr/>
                <p:nvPr/>
              </p:nvPicPr>
              <p:blipFill>
                <a:blip r:embed="rId40"/>
                <a:stretch>
                  <a:fillRect/>
                </a:stretch>
              </p:blipFill>
              <p:spPr>
                <a:xfrm>
                  <a:off x="1264253" y="5752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492646" name="Freihand 492645">
                  <a:extLst>
                    <a:ext uri="{FF2B5EF4-FFF2-40B4-BE49-F238E27FC236}">
                      <a16:creationId xmlns:a16="http://schemas.microsoft.com/office/drawing/2014/main" id="{36AAD68D-2E83-41EA-9A90-672767395766}"/>
                    </a:ext>
                  </a:extLst>
                </p14:cNvPr>
                <p14:cNvContentPartPr/>
                <p14:nvPr/>
              </p14:nvContentPartPr>
              <p14:xfrm>
                <a:off x="712013" y="6108907"/>
                <a:ext cx="291960" cy="144720"/>
              </p14:xfrm>
            </p:contentPart>
          </mc:Choice>
          <mc:Fallback xmlns="">
            <p:pic>
              <p:nvPicPr>
                <p:cNvPr id="492646" name="Freihand 492645">
                  <a:extLst>
                    <a:ext uri="{FF2B5EF4-FFF2-40B4-BE49-F238E27FC236}">
                      <a16:creationId xmlns:a16="http://schemas.microsoft.com/office/drawing/2014/main" id="{36AAD68D-2E83-41EA-9A90-672767395766}"/>
                    </a:ext>
                  </a:extLst>
                </p:cNvPr>
                <p:cNvPicPr/>
                <p:nvPr/>
              </p:nvPicPr>
              <p:blipFill>
                <a:blip r:embed="rId297"/>
                <a:stretch>
                  <a:fillRect/>
                </a:stretch>
              </p:blipFill>
              <p:spPr>
                <a:xfrm>
                  <a:off x="707693" y="6104587"/>
                  <a:ext cx="3006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492647" name="Freihand 492646">
                  <a:extLst>
                    <a:ext uri="{FF2B5EF4-FFF2-40B4-BE49-F238E27FC236}">
                      <a16:creationId xmlns:a16="http://schemas.microsoft.com/office/drawing/2014/main" id="{0D235CFB-DA1F-4ED1-91D5-3E39198485F2}"/>
                    </a:ext>
                  </a:extLst>
                </p14:cNvPr>
                <p14:cNvContentPartPr/>
                <p14:nvPr/>
              </p14:nvContentPartPr>
              <p14:xfrm>
                <a:off x="1090013" y="6005587"/>
                <a:ext cx="105120" cy="187200"/>
              </p14:xfrm>
            </p:contentPart>
          </mc:Choice>
          <mc:Fallback xmlns="">
            <p:pic>
              <p:nvPicPr>
                <p:cNvPr id="492647" name="Freihand 492646">
                  <a:extLst>
                    <a:ext uri="{FF2B5EF4-FFF2-40B4-BE49-F238E27FC236}">
                      <a16:creationId xmlns:a16="http://schemas.microsoft.com/office/drawing/2014/main" id="{0D235CFB-DA1F-4ED1-91D5-3E39198485F2}"/>
                    </a:ext>
                  </a:extLst>
                </p:cNvPr>
                <p:cNvPicPr/>
                <p:nvPr/>
              </p:nvPicPr>
              <p:blipFill>
                <a:blip r:embed="rId299"/>
                <a:stretch>
                  <a:fillRect/>
                </a:stretch>
              </p:blipFill>
              <p:spPr>
                <a:xfrm>
                  <a:off x="1085693" y="6001267"/>
                  <a:ext cx="1137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492648" name="Freihand 492647">
                  <a:extLst>
                    <a:ext uri="{FF2B5EF4-FFF2-40B4-BE49-F238E27FC236}">
                      <a16:creationId xmlns:a16="http://schemas.microsoft.com/office/drawing/2014/main" id="{1FA01ED7-ABED-4FD3-BCB0-4D11A58BA8EE}"/>
                    </a:ext>
                  </a:extLst>
                </p14:cNvPr>
                <p14:cNvContentPartPr/>
                <p14:nvPr/>
              </p14:nvContentPartPr>
              <p14:xfrm>
                <a:off x="1229333" y="6066787"/>
                <a:ext cx="99720" cy="91080"/>
              </p14:xfrm>
            </p:contentPart>
          </mc:Choice>
          <mc:Fallback xmlns="">
            <p:pic>
              <p:nvPicPr>
                <p:cNvPr id="492648" name="Freihand 492647">
                  <a:extLst>
                    <a:ext uri="{FF2B5EF4-FFF2-40B4-BE49-F238E27FC236}">
                      <a16:creationId xmlns:a16="http://schemas.microsoft.com/office/drawing/2014/main" id="{1FA01ED7-ABED-4FD3-BCB0-4D11A58BA8EE}"/>
                    </a:ext>
                  </a:extLst>
                </p:cNvPr>
                <p:cNvPicPr/>
                <p:nvPr/>
              </p:nvPicPr>
              <p:blipFill>
                <a:blip r:embed="rId301"/>
                <a:stretch>
                  <a:fillRect/>
                </a:stretch>
              </p:blipFill>
              <p:spPr>
                <a:xfrm>
                  <a:off x="1225013" y="6062467"/>
                  <a:ext cx="1083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492650" name="Freihand 492649">
                  <a:extLst>
                    <a:ext uri="{FF2B5EF4-FFF2-40B4-BE49-F238E27FC236}">
                      <a16:creationId xmlns:a16="http://schemas.microsoft.com/office/drawing/2014/main" id="{A23E67D8-C887-498D-9BAB-DEFB20924B18}"/>
                    </a:ext>
                  </a:extLst>
                </p14:cNvPr>
                <p14:cNvContentPartPr/>
                <p14:nvPr/>
              </p14:nvContentPartPr>
              <p14:xfrm>
                <a:off x="1315013" y="5971027"/>
                <a:ext cx="175320" cy="176040"/>
              </p14:xfrm>
            </p:contentPart>
          </mc:Choice>
          <mc:Fallback xmlns="">
            <p:pic>
              <p:nvPicPr>
                <p:cNvPr id="492650" name="Freihand 492649">
                  <a:extLst>
                    <a:ext uri="{FF2B5EF4-FFF2-40B4-BE49-F238E27FC236}">
                      <a16:creationId xmlns:a16="http://schemas.microsoft.com/office/drawing/2014/main" id="{A23E67D8-C887-498D-9BAB-DEFB20924B18}"/>
                    </a:ext>
                  </a:extLst>
                </p:cNvPr>
                <p:cNvPicPr/>
                <p:nvPr/>
              </p:nvPicPr>
              <p:blipFill>
                <a:blip r:embed="rId303"/>
                <a:stretch>
                  <a:fillRect/>
                </a:stretch>
              </p:blipFill>
              <p:spPr>
                <a:xfrm>
                  <a:off x="1310693" y="5966707"/>
                  <a:ext cx="1839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492651" name="Freihand 492650">
                  <a:extLst>
                    <a:ext uri="{FF2B5EF4-FFF2-40B4-BE49-F238E27FC236}">
                      <a16:creationId xmlns:a16="http://schemas.microsoft.com/office/drawing/2014/main" id="{111DD452-450C-4863-9D74-4E4503B1D687}"/>
                    </a:ext>
                  </a:extLst>
                </p14:cNvPr>
                <p14:cNvContentPartPr/>
                <p14:nvPr/>
              </p14:nvContentPartPr>
              <p14:xfrm>
                <a:off x="1255973" y="5992627"/>
                <a:ext cx="99360" cy="19800"/>
              </p14:xfrm>
            </p:contentPart>
          </mc:Choice>
          <mc:Fallback xmlns="">
            <p:pic>
              <p:nvPicPr>
                <p:cNvPr id="492651" name="Freihand 492650">
                  <a:extLst>
                    <a:ext uri="{FF2B5EF4-FFF2-40B4-BE49-F238E27FC236}">
                      <a16:creationId xmlns:a16="http://schemas.microsoft.com/office/drawing/2014/main" id="{111DD452-450C-4863-9D74-4E4503B1D687}"/>
                    </a:ext>
                  </a:extLst>
                </p:cNvPr>
                <p:cNvPicPr/>
                <p:nvPr/>
              </p:nvPicPr>
              <p:blipFill>
                <a:blip r:embed="rId305"/>
                <a:stretch>
                  <a:fillRect/>
                </a:stretch>
              </p:blipFill>
              <p:spPr>
                <a:xfrm>
                  <a:off x="1251653" y="5988307"/>
                  <a:ext cx="1080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492652" name="Freihand 492651">
                  <a:extLst>
                    <a:ext uri="{FF2B5EF4-FFF2-40B4-BE49-F238E27FC236}">
                      <a16:creationId xmlns:a16="http://schemas.microsoft.com/office/drawing/2014/main" id="{B63F27C5-AD7D-478A-9B52-F8349196F945}"/>
                    </a:ext>
                  </a:extLst>
                </p14:cNvPr>
                <p14:cNvContentPartPr/>
                <p14:nvPr/>
              </p14:nvContentPartPr>
              <p14:xfrm>
                <a:off x="1483853" y="5997307"/>
                <a:ext cx="96480" cy="57600"/>
              </p14:xfrm>
            </p:contentPart>
          </mc:Choice>
          <mc:Fallback xmlns="">
            <p:pic>
              <p:nvPicPr>
                <p:cNvPr id="492652" name="Freihand 492651">
                  <a:extLst>
                    <a:ext uri="{FF2B5EF4-FFF2-40B4-BE49-F238E27FC236}">
                      <a16:creationId xmlns:a16="http://schemas.microsoft.com/office/drawing/2014/main" id="{B63F27C5-AD7D-478A-9B52-F8349196F945}"/>
                    </a:ext>
                  </a:extLst>
                </p:cNvPr>
                <p:cNvPicPr/>
                <p:nvPr/>
              </p:nvPicPr>
              <p:blipFill>
                <a:blip r:embed="rId307"/>
                <a:stretch>
                  <a:fillRect/>
                </a:stretch>
              </p:blipFill>
              <p:spPr>
                <a:xfrm>
                  <a:off x="1479533" y="5992987"/>
                  <a:ext cx="1051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492653" name="Freihand 492652">
                  <a:extLst>
                    <a:ext uri="{FF2B5EF4-FFF2-40B4-BE49-F238E27FC236}">
                      <a16:creationId xmlns:a16="http://schemas.microsoft.com/office/drawing/2014/main" id="{7045B0E3-374B-4BA0-BB85-7C4158A0E7BC}"/>
                    </a:ext>
                  </a:extLst>
                </p14:cNvPr>
                <p14:cNvContentPartPr/>
                <p14:nvPr/>
              </p14:nvContentPartPr>
              <p14:xfrm>
                <a:off x="1622813" y="5870947"/>
                <a:ext cx="95040" cy="146520"/>
              </p14:xfrm>
            </p:contentPart>
          </mc:Choice>
          <mc:Fallback xmlns="">
            <p:pic>
              <p:nvPicPr>
                <p:cNvPr id="492653" name="Freihand 492652">
                  <a:extLst>
                    <a:ext uri="{FF2B5EF4-FFF2-40B4-BE49-F238E27FC236}">
                      <a16:creationId xmlns:a16="http://schemas.microsoft.com/office/drawing/2014/main" id="{7045B0E3-374B-4BA0-BB85-7C4158A0E7BC}"/>
                    </a:ext>
                  </a:extLst>
                </p:cNvPr>
                <p:cNvPicPr/>
                <p:nvPr/>
              </p:nvPicPr>
              <p:blipFill>
                <a:blip r:embed="rId309"/>
                <a:stretch>
                  <a:fillRect/>
                </a:stretch>
              </p:blipFill>
              <p:spPr>
                <a:xfrm>
                  <a:off x="1618493" y="5866627"/>
                  <a:ext cx="1036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492654" name="Freihand 492653">
                  <a:extLst>
                    <a:ext uri="{FF2B5EF4-FFF2-40B4-BE49-F238E27FC236}">
                      <a16:creationId xmlns:a16="http://schemas.microsoft.com/office/drawing/2014/main" id="{7A971BBA-17C1-417C-BAA0-7D2D8A7FEDFB}"/>
                    </a:ext>
                  </a:extLst>
                </p14:cNvPr>
                <p14:cNvContentPartPr/>
                <p14:nvPr/>
              </p14:nvContentPartPr>
              <p14:xfrm>
                <a:off x="1703093" y="5869867"/>
                <a:ext cx="55440" cy="133920"/>
              </p14:xfrm>
            </p:contentPart>
          </mc:Choice>
          <mc:Fallback xmlns="">
            <p:pic>
              <p:nvPicPr>
                <p:cNvPr id="492654" name="Freihand 492653">
                  <a:extLst>
                    <a:ext uri="{FF2B5EF4-FFF2-40B4-BE49-F238E27FC236}">
                      <a16:creationId xmlns:a16="http://schemas.microsoft.com/office/drawing/2014/main" id="{7A971BBA-17C1-417C-BAA0-7D2D8A7FEDFB}"/>
                    </a:ext>
                  </a:extLst>
                </p:cNvPr>
                <p:cNvPicPr/>
                <p:nvPr/>
              </p:nvPicPr>
              <p:blipFill>
                <a:blip r:embed="rId311"/>
                <a:stretch>
                  <a:fillRect/>
                </a:stretch>
              </p:blipFill>
              <p:spPr>
                <a:xfrm>
                  <a:off x="1698773" y="5865547"/>
                  <a:ext cx="640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492655" name="Freihand 492654">
                  <a:extLst>
                    <a:ext uri="{FF2B5EF4-FFF2-40B4-BE49-F238E27FC236}">
                      <a16:creationId xmlns:a16="http://schemas.microsoft.com/office/drawing/2014/main" id="{35F68C53-94E6-4910-8018-AF875C2BD3ED}"/>
                    </a:ext>
                  </a:extLst>
                </p14:cNvPr>
                <p14:cNvContentPartPr/>
                <p14:nvPr/>
              </p14:nvContentPartPr>
              <p14:xfrm>
                <a:off x="1758893" y="5932867"/>
                <a:ext cx="208080" cy="86040"/>
              </p14:xfrm>
            </p:contentPart>
          </mc:Choice>
          <mc:Fallback xmlns="">
            <p:pic>
              <p:nvPicPr>
                <p:cNvPr id="492655" name="Freihand 492654">
                  <a:extLst>
                    <a:ext uri="{FF2B5EF4-FFF2-40B4-BE49-F238E27FC236}">
                      <a16:creationId xmlns:a16="http://schemas.microsoft.com/office/drawing/2014/main" id="{35F68C53-94E6-4910-8018-AF875C2BD3ED}"/>
                    </a:ext>
                  </a:extLst>
                </p:cNvPr>
                <p:cNvPicPr/>
                <p:nvPr/>
              </p:nvPicPr>
              <p:blipFill>
                <a:blip r:embed="rId313"/>
                <a:stretch>
                  <a:fillRect/>
                </a:stretch>
              </p:blipFill>
              <p:spPr>
                <a:xfrm>
                  <a:off x="1754573" y="5928547"/>
                  <a:ext cx="2167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492656" name="Freihand 492655">
                  <a:extLst>
                    <a:ext uri="{FF2B5EF4-FFF2-40B4-BE49-F238E27FC236}">
                      <a16:creationId xmlns:a16="http://schemas.microsoft.com/office/drawing/2014/main" id="{F3B43DAC-AFB0-4E09-9E59-9486D353C52A}"/>
                    </a:ext>
                  </a:extLst>
                </p14:cNvPr>
                <p14:cNvContentPartPr/>
                <p14:nvPr/>
              </p14:nvContentPartPr>
              <p14:xfrm>
                <a:off x="1973813" y="5736667"/>
                <a:ext cx="75960" cy="194760"/>
              </p14:xfrm>
            </p:contentPart>
          </mc:Choice>
          <mc:Fallback xmlns="">
            <p:pic>
              <p:nvPicPr>
                <p:cNvPr id="492656" name="Freihand 492655">
                  <a:extLst>
                    <a:ext uri="{FF2B5EF4-FFF2-40B4-BE49-F238E27FC236}">
                      <a16:creationId xmlns:a16="http://schemas.microsoft.com/office/drawing/2014/main" id="{F3B43DAC-AFB0-4E09-9E59-9486D353C52A}"/>
                    </a:ext>
                  </a:extLst>
                </p:cNvPr>
                <p:cNvPicPr/>
                <p:nvPr/>
              </p:nvPicPr>
              <p:blipFill>
                <a:blip r:embed="rId315"/>
                <a:stretch>
                  <a:fillRect/>
                </a:stretch>
              </p:blipFill>
              <p:spPr>
                <a:xfrm>
                  <a:off x="1969493" y="5732347"/>
                  <a:ext cx="846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492657" name="Freihand 492656">
                  <a:extLst>
                    <a:ext uri="{FF2B5EF4-FFF2-40B4-BE49-F238E27FC236}">
                      <a16:creationId xmlns:a16="http://schemas.microsoft.com/office/drawing/2014/main" id="{9AB23C23-C76F-487A-A284-048E7ED952C2}"/>
                    </a:ext>
                  </a:extLst>
                </p14:cNvPr>
                <p14:cNvContentPartPr/>
                <p14:nvPr/>
              </p14:nvContentPartPr>
              <p14:xfrm>
                <a:off x="2069933" y="6001627"/>
                <a:ext cx="1440" cy="20880"/>
              </p14:xfrm>
            </p:contentPart>
          </mc:Choice>
          <mc:Fallback xmlns="">
            <p:pic>
              <p:nvPicPr>
                <p:cNvPr id="492657" name="Freihand 492656">
                  <a:extLst>
                    <a:ext uri="{FF2B5EF4-FFF2-40B4-BE49-F238E27FC236}">
                      <a16:creationId xmlns:a16="http://schemas.microsoft.com/office/drawing/2014/main" id="{9AB23C23-C76F-487A-A284-048E7ED952C2}"/>
                    </a:ext>
                  </a:extLst>
                </p:cNvPr>
                <p:cNvPicPr/>
                <p:nvPr/>
              </p:nvPicPr>
              <p:blipFill>
                <a:blip r:embed="rId317"/>
                <a:stretch>
                  <a:fillRect/>
                </a:stretch>
              </p:blipFill>
              <p:spPr>
                <a:xfrm>
                  <a:off x="2065613" y="5997307"/>
                  <a:ext cx="10080" cy="29520"/>
                </a:xfrm>
                <a:prstGeom prst="rect">
                  <a:avLst/>
                </a:prstGeom>
              </p:spPr>
            </p:pic>
          </mc:Fallback>
        </mc:AlternateContent>
      </p:grpSp>
    </p:spTree>
    <p:extLst>
      <p:ext uri="{BB962C8B-B14F-4D97-AF65-F5344CB8AC3E}">
        <p14:creationId xmlns:p14="http://schemas.microsoft.com/office/powerpoint/2010/main" val="3290053577"/>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33764" y="26583"/>
            <a:ext cx="5055841" cy="593674"/>
          </a:xfrm>
          <a:prstGeom prst="rect">
            <a:avLst/>
          </a:prstGeom>
          <a:noFill/>
          <a:ln>
            <a:noFill/>
          </a:ln>
        </p:spPr>
        <p:txBody>
          <a:bodyPr vert="horz" wrap="none" lIns="81646" tIns="40823" rIns="81646" bIns="40823" anchorCtr="0" compatLnSpc="0">
            <a:spAutoFit/>
          </a:bodyPr>
          <a:lstStyle/>
          <a:p>
            <a:r>
              <a:rPr lang="de-DE" sz="3266" dirty="0"/>
              <a:t>Quantitätstheorie – Historie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79597"/>
            <a:ext cx="12192000" cy="59549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ClrTx/>
              <a:buFont typeface="Arial" panose="020B0604020202020204" pitchFamily="34" charset="0"/>
              <a:buChar char="•"/>
            </a:pPr>
            <a:r>
              <a:rPr lang="de-DE" sz="1800" dirty="0">
                <a:solidFill>
                  <a:srgbClr val="000000"/>
                </a:solidFill>
              </a:rPr>
              <a:t>Im Zuge des Zuflusses von Silber im 16. Jh. aus Südamerika nach Europa stellte man einen deutlichen Preisanstieg fest, aus dem der französische Philosoph Jean Bodin erstmals auf einen Zusammenhang ähnlich der Quantitätsgleichung schloss.</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Der Bimetallismus (Deckung der Währung durch Gold und Silber) in Preußen des 18./19.Jh. war nicht zuletzt dem schnellen Aufholprozess in der Industriellen Revolution geschuldet und aufgrund des in diesem Zusammenhang stark steigenden Handelsvolumens verlangte die Wirtschaft nach mehr Zahlungsmitteln, die allein durch Gold nicht gedeckt werden konnten. </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erste moderne Formulierung der Quantitätstheorie erfolgte durch Irving Fisher</a:t>
            </a:r>
            <a:r>
              <a:rPr lang="de-DE" sz="1800" baseline="30000" dirty="0">
                <a:solidFill>
                  <a:srgbClr val="000000"/>
                </a:solidFill>
              </a:rPr>
              <a:t>1</a:t>
            </a:r>
            <a:r>
              <a:rPr lang="de-DE" sz="1800" dirty="0">
                <a:solidFill>
                  <a:srgbClr val="000000"/>
                </a:solidFill>
              </a:rPr>
              <a:t> (1911). Er argumentierte gegen die damals oft genannte These, dass mehr Inflation den Handel fördere. Vielmehr würden langfristige Faktoren, wie natürliche Ressourcen oder der technologische Stand die Wirtschaft beeinflussen und nicht die Preise oder die Nachfrage nach Geld.</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heutige Formulierung geht auf Milton Friedmann</a:t>
            </a:r>
            <a:r>
              <a:rPr lang="de-DE" sz="1800" baseline="30000" dirty="0">
                <a:solidFill>
                  <a:srgbClr val="000000"/>
                </a:solidFill>
              </a:rPr>
              <a:t>2</a:t>
            </a:r>
            <a:r>
              <a:rPr lang="de-DE" sz="1800" dirty="0">
                <a:solidFill>
                  <a:srgbClr val="000000"/>
                </a:solidFill>
              </a:rPr>
              <a:t> (1963) zurück, der gemäß des Zusammenhangs MV=PY konstatierte: „</a:t>
            </a:r>
            <a:r>
              <a:rPr lang="en-US" sz="1800" dirty="0">
                <a:solidFill>
                  <a:srgbClr val="000000"/>
                </a:solidFill>
              </a:rPr>
              <a:t>Inflation is always and everywhere a monetary phenomenon”.</a:t>
            </a:r>
            <a:r>
              <a:rPr lang="de-DE" sz="1800" dirty="0">
                <a:solidFill>
                  <a:srgbClr val="000000"/>
                </a:solidFill>
              </a:rPr>
              <a:t> </a:t>
            </a:r>
          </a:p>
          <a:p>
            <a:pPr eaLnBrk="1" hangingPunct="1">
              <a:buClrTx/>
              <a:buFontTx/>
              <a:buNone/>
            </a:pPr>
            <a:endParaRPr lang="de-DE" sz="2000" dirty="0">
              <a:solidFill>
                <a:srgbClr val="000000"/>
              </a:solidFill>
            </a:endParaRPr>
          </a:p>
          <a:p>
            <a:pPr eaLnBrk="1" hangingPunct="1">
              <a:buClrTx/>
              <a:buFontTx/>
              <a:buNone/>
            </a:pPr>
            <a:endParaRPr lang="de-DE" sz="2000" dirty="0">
              <a:solidFill>
                <a:srgbClr val="000000"/>
              </a:solidFill>
            </a:endParaRPr>
          </a:p>
          <a:p>
            <a:pPr eaLnBrk="1" hangingPunct="1">
              <a:buClrTx/>
              <a:buFontTx/>
              <a:buNone/>
            </a:pPr>
            <a:r>
              <a:rPr lang="de-DE" sz="1100" dirty="0">
                <a:solidFill>
                  <a:srgbClr val="000000"/>
                </a:solidFill>
              </a:rPr>
              <a:t>1) Fisher, I. (1911) </a:t>
            </a:r>
            <a:r>
              <a:rPr lang="en-US" sz="1100" dirty="0">
                <a:solidFill>
                  <a:srgbClr val="000000"/>
                </a:solidFill>
              </a:rPr>
              <a:t>The Purchasing Power of Money, Publications of the American Statistical Association, Vol. 12, No. 96 (Dec., 1911), pp.818-829</a:t>
            </a:r>
            <a:endParaRPr lang="de-DE" sz="1100" dirty="0">
              <a:solidFill>
                <a:srgbClr val="000000"/>
              </a:solidFill>
            </a:endParaRPr>
          </a:p>
          <a:p>
            <a:pPr eaLnBrk="1" hangingPunct="1">
              <a:buClrTx/>
              <a:buFontTx/>
              <a:buNone/>
            </a:pPr>
            <a:r>
              <a:rPr lang="de-DE" sz="1100" dirty="0">
                <a:solidFill>
                  <a:srgbClr val="000000"/>
                </a:solidFill>
              </a:rPr>
              <a:t>2) Friedman, M. and Schwartz, A. </a:t>
            </a:r>
            <a:r>
              <a:rPr lang="en-US" sz="1100" dirty="0">
                <a:solidFill>
                  <a:srgbClr val="000000"/>
                </a:solidFill>
              </a:rPr>
              <a:t>(1963) A Monetary History of the United States, Princeton University Press</a:t>
            </a:r>
            <a:r>
              <a:rPr lang="de-DE" sz="1100" dirty="0">
                <a:solidFill>
                  <a:srgbClr val="000000"/>
                </a:solidFill>
              </a:rPr>
              <a:t>  </a:t>
            </a:r>
            <a:endParaRPr lang="de-DE" sz="2400" dirty="0">
              <a:solidFill>
                <a:srgbClr val="000000"/>
              </a:solidFill>
            </a:endParaRPr>
          </a:p>
          <a:p>
            <a:pPr eaLnBrk="1" hangingPunct="1">
              <a:buClrTx/>
              <a:buFontTx/>
              <a:buNone/>
            </a:pPr>
            <a:r>
              <a:rPr lang="de-DE" sz="2400" dirty="0">
                <a:solidFill>
                  <a:srgbClr val="000000"/>
                </a:solidFill>
              </a:rPr>
              <a:t> </a:t>
            </a:r>
          </a:p>
        </p:txBody>
      </p:sp>
      <p:sp>
        <p:nvSpPr>
          <p:cNvPr id="8" name="Rechteck 7">
            <a:extLst>
              <a:ext uri="{FF2B5EF4-FFF2-40B4-BE49-F238E27FC236}">
                <a16:creationId xmlns:a16="http://schemas.microsoft.com/office/drawing/2014/main" id="{6F6575D0-1BB8-4CB7-8AF9-900F17927A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681286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Quantitätstheorie und Geldnachfrage</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943050" y="589000"/>
                <a:ext cx="8928993" cy="4772694"/>
              </a:xfrm>
              <a:prstGeom prst="rect">
                <a:avLst/>
              </a:prstGeom>
              <a:noFill/>
            </p:spPr>
            <p:txBody>
              <a:bodyPr wrap="square" rtlCol="0">
                <a:noAutofit/>
              </a:bodyPr>
              <a:lstStyle/>
              <a:p>
                <a:pPr algn="ctr"/>
                <a:r>
                  <a:rPr lang="en-US" sz="2400" dirty="0"/>
                  <a:t>M∙V </a:t>
                </a:r>
                <a:r>
                  <a:rPr lang="de-DE" sz="2400" dirty="0"/>
                  <a:t>= </a:t>
                </a:r>
                <a:r>
                  <a:rPr lang="en-US" sz="2400" dirty="0"/>
                  <a:t>P∙Y → M </a:t>
                </a:r>
                <a:r>
                  <a:rPr lang="de-DE" sz="2400" dirty="0"/>
                  <a:t>= </a:t>
                </a:r>
                <a:r>
                  <a:rPr lang="en-US" sz="2400" dirty="0"/>
                  <a:t>P∙Y/V </a:t>
                </a:r>
              </a:p>
              <a:p>
                <a:pPr algn="ctr"/>
                <a:endParaRPr lang="en-US" sz="2400" dirty="0"/>
              </a:p>
              <a:p>
                <a:pPr algn="ctr"/>
                <a:r>
                  <a:rPr lang="en-US" sz="2400" dirty="0" err="1"/>
                  <a:t>Im</a:t>
                </a:r>
                <a:r>
                  <a:rPr lang="en-US" sz="2400" dirty="0"/>
                  <a:t> </a:t>
                </a:r>
                <a:r>
                  <a:rPr lang="en-US" sz="2400" dirty="0" err="1"/>
                  <a:t>Geldmarktgleichgewicht</a:t>
                </a:r>
                <a:r>
                  <a:rPr lang="en-US" sz="2400" dirty="0"/>
                  <a:t> gilt:</a:t>
                </a:r>
              </a:p>
              <a:p>
                <a:pPr algn="ctr"/>
                <a:endParaRPr lang="en-US" sz="2400" dirty="0"/>
              </a:p>
              <a:p>
                <a:pPr algn="ctr"/>
                <a:r>
                  <a:rPr lang="en-US" sz="2400" dirty="0"/>
                  <a:t>M=M</a:t>
                </a:r>
                <a:r>
                  <a:rPr lang="en-US" sz="2400" baseline="30000" dirty="0"/>
                  <a:t>d</a:t>
                </a:r>
                <a:r>
                  <a:rPr lang="en-US" sz="2400" dirty="0"/>
                  <a:t> (</a:t>
                </a:r>
                <a:r>
                  <a:rPr lang="en-US" sz="2400" dirty="0" err="1"/>
                  <a:t>Geldnachfrage</a:t>
                </a:r>
                <a:r>
                  <a:rPr lang="en-US" sz="2400" dirty="0"/>
                  <a:t>)</a:t>
                </a:r>
              </a:p>
              <a:p>
                <a:pPr algn="ctr"/>
                <a:endParaRPr lang="en-US" sz="2400" dirty="0"/>
              </a:p>
              <a:p>
                <a:pPr algn="ctr"/>
                <a:r>
                  <a:rPr lang="en-US" sz="2400" dirty="0" err="1"/>
                  <a:t>Kassenhaltungskoeffizient</a:t>
                </a:r>
                <a:r>
                  <a:rPr lang="en-US" sz="2400" dirty="0"/>
                  <a:t> k = 1/V → M</a:t>
                </a:r>
                <a:r>
                  <a:rPr lang="en-US" sz="2400" baseline="30000" dirty="0"/>
                  <a:t>d</a:t>
                </a:r>
                <a:r>
                  <a:rPr lang="en-US" sz="2400" dirty="0"/>
                  <a:t> = k ∙ P ∙ Y </a:t>
                </a:r>
              </a:p>
              <a:p>
                <a:endParaRPr lang="en-US" sz="2400" dirty="0"/>
              </a:p>
              <a:p>
                <a:r>
                  <a:rPr lang="en-US" sz="2400" dirty="0"/>
                  <a:t>Falls k </a:t>
                </a:r>
                <a:r>
                  <a:rPr lang="en-US" sz="2400" dirty="0" err="1"/>
                  <a:t>konstant</a:t>
                </a:r>
                <a:r>
                  <a:rPr lang="en-US" sz="2400" dirty="0"/>
                  <a:t>, </a:t>
                </a:r>
                <a:r>
                  <a:rPr lang="en-US" sz="2400" dirty="0" err="1"/>
                  <a:t>dann</a:t>
                </a:r>
                <a:r>
                  <a:rPr lang="en-US" sz="2400" dirty="0"/>
                  <a:t> </a:t>
                </a:r>
                <a:r>
                  <a:rPr lang="en-US" sz="2400" dirty="0" err="1"/>
                  <a:t>determiniert</a:t>
                </a:r>
                <a:r>
                  <a:rPr lang="en-US" sz="2400" dirty="0"/>
                  <a:t> das </a:t>
                </a:r>
                <a:r>
                  <a:rPr lang="en-US" sz="2400" dirty="0" err="1"/>
                  <a:t>Niveau</a:t>
                </a:r>
                <a:r>
                  <a:rPr lang="en-US" sz="2400" dirty="0"/>
                  <a:t> der </a:t>
                </a:r>
                <a:r>
                  <a:rPr lang="en-US" sz="2400" dirty="0" err="1"/>
                  <a:t>Transaktionen</a:t>
                </a:r>
                <a:r>
                  <a:rPr lang="en-US" sz="2400" dirty="0"/>
                  <a:t> </a:t>
                </a:r>
                <a:r>
                  <a:rPr lang="en-US" sz="2400" dirty="0" err="1"/>
                  <a:t>gegeben</a:t>
                </a:r>
                <a:r>
                  <a:rPr lang="en-US" sz="2400" dirty="0"/>
                  <a:t> </a:t>
                </a:r>
                <a:r>
                  <a:rPr lang="en-US" sz="2400" dirty="0" err="1"/>
                  <a:t>durch</a:t>
                </a:r>
                <a:r>
                  <a:rPr lang="en-US" sz="2400" dirty="0"/>
                  <a:t> das </a:t>
                </a:r>
                <a:r>
                  <a:rPr lang="en-US" sz="2400" dirty="0" err="1"/>
                  <a:t>Niveau</a:t>
                </a:r>
                <a:r>
                  <a:rPr lang="en-US" sz="2400" dirty="0"/>
                  <a:t> von PY die </a:t>
                </a:r>
                <a:r>
                  <a:rPr lang="en-US" sz="2400" dirty="0" err="1"/>
                  <a:t>Gößenordnung</a:t>
                </a:r>
                <a:r>
                  <a:rPr lang="en-US" sz="2400" dirty="0"/>
                  <a:t> der </a:t>
                </a:r>
                <a:r>
                  <a:rPr lang="en-US" sz="2400" dirty="0" err="1"/>
                  <a:t>Geldnachfrage</a:t>
                </a:r>
                <a:r>
                  <a:rPr lang="en-US" sz="2400" dirty="0"/>
                  <a:t> M</a:t>
                </a:r>
                <a:r>
                  <a:rPr lang="en-US" sz="2400" baseline="30000" dirty="0"/>
                  <a:t>d</a:t>
                </a:r>
                <a:r>
                  <a:rPr lang="en-US" sz="2400" dirty="0"/>
                  <a:t> </a:t>
                </a:r>
              </a:p>
              <a:p>
                <a:endParaRPr lang="en-US" sz="2400" dirty="0"/>
              </a:p>
              <a:p>
                <a:r>
                  <a:rPr lang="en-US" sz="2400" dirty="0"/>
                  <a:t>→	Die </a:t>
                </a:r>
                <a:r>
                  <a:rPr lang="en-US" sz="2400" dirty="0" err="1"/>
                  <a:t>reale</a:t>
                </a:r>
                <a:r>
                  <a:rPr lang="en-US" sz="2400" dirty="0"/>
                  <a:t> </a:t>
                </a:r>
                <a:r>
                  <a:rPr lang="en-US" sz="2400" dirty="0" err="1"/>
                  <a:t>Geldmenge</a:t>
                </a:r>
                <a:r>
                  <a:rPr lang="en-US" sz="2400" dirty="0"/>
                  <a:t> M</a:t>
                </a:r>
                <a:r>
                  <a:rPr lang="en-US" sz="2400" baseline="30000" dirty="0"/>
                  <a:t>d</a:t>
                </a:r>
                <a:r>
                  <a:rPr lang="en-US" sz="2400" dirty="0"/>
                  <a:t>/P </a:t>
                </a:r>
                <a:r>
                  <a:rPr lang="en-US" sz="2400" dirty="0" err="1"/>
                  <a:t>wird</a:t>
                </a:r>
                <a:r>
                  <a:rPr lang="en-US" sz="2400" dirty="0"/>
                  <a:t> </a:t>
                </a:r>
                <a:r>
                  <a:rPr lang="en-US" sz="2400" dirty="0" err="1"/>
                  <a:t>nicht</a:t>
                </a:r>
                <a:r>
                  <a:rPr lang="en-US" sz="2400" dirty="0"/>
                  <a:t> </a:t>
                </a:r>
                <a:r>
                  <a:rPr lang="en-US" sz="2400" dirty="0" err="1"/>
                  <a:t>durch</a:t>
                </a:r>
                <a:r>
                  <a:rPr lang="en-US" sz="2400" dirty="0"/>
                  <a:t> den Zins 		</a:t>
                </a:r>
                <a:r>
                  <a:rPr lang="en-US" sz="2400" dirty="0" err="1"/>
                  <a:t>beeinflusst</a:t>
                </a:r>
                <a:r>
                  <a:rPr lang="en-US" sz="2400" dirty="0"/>
                  <a:t> und </a:t>
                </a:r>
                <a:r>
                  <a:rPr lang="en-US" sz="2400" dirty="0" err="1"/>
                  <a:t>hängt</a:t>
                </a:r>
                <a:r>
                  <a:rPr lang="en-US" sz="2400" dirty="0"/>
                  <a:t> </a:t>
                </a:r>
                <a:r>
                  <a:rPr lang="en-US" sz="2400" dirty="0" err="1"/>
                  <a:t>nur</a:t>
                </a:r>
                <a:r>
                  <a:rPr lang="en-US" sz="2400" dirty="0"/>
                  <a:t> </a:t>
                </a:r>
                <a:r>
                  <a:rPr lang="en-US" sz="2400" dirty="0" err="1"/>
                  <a:t>vom</a:t>
                </a:r>
                <a:r>
                  <a:rPr lang="en-US" sz="2400" dirty="0"/>
                  <a:t> </a:t>
                </a:r>
                <a:r>
                  <a:rPr lang="en-US" sz="2400" dirty="0" err="1"/>
                  <a:t>Einkommen</a:t>
                </a:r>
                <a:r>
                  <a:rPr lang="en-US" sz="2400" dirty="0"/>
                  <a:t> Y ab.</a:t>
                </a:r>
              </a:p>
              <a:p>
                <a:r>
                  <a:rPr lang="de-DE" sz="2800" dirty="0"/>
                  <a:t>		</a:t>
                </a:r>
              </a:p>
              <a:p>
                <a:r>
                  <a:rPr lang="de-DE" sz="2800" dirty="0"/>
                  <a:t>		G</a:t>
                </a:r>
                <a14:m>
                  <m:oMath xmlns:m="http://schemas.openxmlformats.org/officeDocument/2006/math">
                    <m:r>
                      <m:rPr>
                        <m:sty m:val="p"/>
                      </m:rPr>
                      <a:rPr lang="de-DE" sz="2800">
                        <a:latin typeface="Cambria Math" panose="02040503050406030204" pitchFamily="18" charset="0"/>
                      </a:rPr>
                      <m:t>eldnachfrage</m:t>
                    </m:r>
                    <m:r>
                      <a:rPr lang="de-DE" sz="2800">
                        <a:latin typeface="Cambria Math" panose="02040503050406030204" pitchFamily="18" charset="0"/>
                      </a:rPr>
                      <m:t>=</m:t>
                    </m:r>
                    <m:sSup>
                      <m:sSupPr>
                        <m:ctrlPr>
                          <a:rPr lang="de-DE" sz="2800" i="1">
                            <a:latin typeface="Cambria Math" panose="02040503050406030204" pitchFamily="18" charset="0"/>
                          </a:rPr>
                        </m:ctrlPr>
                      </m:sSupPr>
                      <m:e>
                        <m:r>
                          <a:rPr lang="de-DE" sz="2800" i="1">
                            <a:latin typeface="Cambria Math" panose="02040503050406030204" pitchFamily="18" charset="0"/>
                          </a:rPr>
                          <m:t>𝐿</m:t>
                        </m:r>
                      </m:e>
                      <m:sup>
                        <m:r>
                          <a:rPr lang="de-DE" sz="2800" i="1">
                            <a:latin typeface="Cambria Math" panose="02040503050406030204" pitchFamily="18" charset="0"/>
                          </a:rPr>
                          <m:t>𝐷</m:t>
                        </m:r>
                      </m:sup>
                    </m:sSup>
                    <m:r>
                      <a:rPr lang="de-DE" sz="2800" i="1">
                        <a:latin typeface="Cambria Math" panose="02040503050406030204" pitchFamily="18" charset="0"/>
                      </a:rPr>
                      <m:t>(</m:t>
                    </m:r>
                    <m:r>
                      <a:rPr lang="de-DE" sz="2800" i="1">
                        <a:latin typeface="Cambria Math" panose="02040503050406030204" pitchFamily="18" charset="0"/>
                      </a:rPr>
                      <m:t>𝑌</m:t>
                    </m:r>
                    <m:r>
                      <a:rPr lang="de-DE" sz="2800" i="1">
                        <a:latin typeface="Cambria Math" panose="02040503050406030204" pitchFamily="18" charset="0"/>
                      </a:rPr>
                      <m:t>)</m:t>
                    </m:r>
                  </m:oMath>
                </a14:m>
                <a:endParaRPr lang="de-DE" sz="2800" dirty="0"/>
              </a:p>
              <a:p>
                <a:endParaRPr lang="en-US" sz="28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943050" y="589000"/>
                <a:ext cx="8928993" cy="4772694"/>
              </a:xfrm>
              <a:prstGeom prst="rect">
                <a:avLst/>
              </a:prstGeom>
              <a:blipFill>
                <a:blip r:embed="rId3"/>
                <a:stretch>
                  <a:fillRect l="-1093" t="-1022" b="-30779"/>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B267333F-A00C-46E6-B59C-80D2A27DA33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553518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Geldmengenwachstum und Inflation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86447" y="621604"/>
                <a:ext cx="10694020" cy="5323780"/>
              </a:xfrm>
              <a:prstGeom prst="rect">
                <a:avLst/>
              </a:prstGeom>
              <a:noFill/>
            </p:spPr>
            <p:txBody>
              <a:bodyPr wrap="square" rtlCol="0">
                <a:noAutofit/>
              </a:bodyPr>
              <a:lstStyle/>
              <a:p>
                <a:pPr algn="ctr"/>
                <a:r>
                  <a:rPr lang="en-US" sz="2400" dirty="0"/>
                  <a:t>Berechne das </a:t>
                </a:r>
                <a:r>
                  <a:rPr lang="en-US" sz="2400" dirty="0" err="1"/>
                  <a:t>totale</a:t>
                </a:r>
                <a:r>
                  <a:rPr lang="en-US" sz="2400" dirty="0"/>
                  <a:t> Differential von M∙V </a:t>
                </a:r>
                <a:r>
                  <a:rPr lang="de-DE" sz="2400" dirty="0"/>
                  <a:t>= </a:t>
                </a:r>
                <a:r>
                  <a:rPr lang="en-US" sz="2400" dirty="0"/>
                  <a:t>P∙Y → </a:t>
                </a:r>
                <a:r>
                  <a:rPr lang="el-GR" sz="2400" dirty="0"/>
                  <a:t>Δ</a:t>
                </a:r>
                <a:r>
                  <a:rPr lang="en-US" sz="2400" dirty="0"/>
                  <a:t>M/M+ </a:t>
                </a:r>
                <a:r>
                  <a:rPr lang="el-GR" sz="2400" dirty="0"/>
                  <a:t>Δ</a:t>
                </a:r>
                <a:r>
                  <a:rPr lang="en-US" sz="2400" dirty="0"/>
                  <a:t>V/V </a:t>
                </a:r>
                <a:r>
                  <a:rPr lang="de-DE" sz="2400" dirty="0"/>
                  <a:t>= </a:t>
                </a:r>
                <a:r>
                  <a:rPr lang="el-GR" sz="2400" dirty="0"/>
                  <a:t>Δ</a:t>
                </a:r>
                <a:r>
                  <a:rPr lang="en-US" sz="2400" dirty="0"/>
                  <a:t>P/P+</a:t>
                </a:r>
                <a:r>
                  <a:rPr lang="el-GR" sz="2400" dirty="0"/>
                  <a:t> Δ</a:t>
                </a:r>
                <a:r>
                  <a:rPr lang="en-US" sz="2400" dirty="0"/>
                  <a:t>Y/Y</a:t>
                </a:r>
              </a:p>
              <a:p>
                <a:pPr algn="ctr"/>
                <a:endParaRPr lang="en-US" sz="2000" dirty="0"/>
              </a:p>
              <a:p>
                <a:pPr algn="ctr"/>
                <a:r>
                  <a:rPr lang="en-US" sz="2000" dirty="0" err="1"/>
                  <a:t>Kurzfristig</a:t>
                </a:r>
                <a:r>
                  <a:rPr lang="en-US" sz="2000" dirty="0"/>
                  <a:t> </a:t>
                </a:r>
                <a:r>
                  <a:rPr lang="en-US" sz="2000" dirty="0" err="1"/>
                  <a:t>ist</a:t>
                </a:r>
                <a:r>
                  <a:rPr lang="en-US" sz="2000" dirty="0"/>
                  <a:t> die </a:t>
                </a:r>
                <a:r>
                  <a:rPr lang="en-US" sz="2000" dirty="0" err="1"/>
                  <a:t>Umlaufgeschwindigkeit</a:t>
                </a:r>
                <a:r>
                  <a:rPr lang="en-US" sz="2000" dirty="0"/>
                  <a:t> </a:t>
                </a:r>
                <a:r>
                  <a:rPr lang="en-US" sz="2000" dirty="0" err="1"/>
                  <a:t>konstant</a:t>
                </a:r>
                <a:endParaRPr lang="en-US" sz="2000" dirty="0"/>
              </a:p>
              <a:p>
                <a:pPr algn="ctr"/>
                <a:r>
                  <a:rPr lang="en-US" sz="2000" dirty="0"/>
                  <a:t>→</a:t>
                </a:r>
              </a:p>
              <a:p>
                <a:pPr algn="ctr"/>
                <a:endParaRPr lang="en-US" sz="2000" dirty="0"/>
              </a:p>
              <a:p>
                <a:pPr algn="ctr"/>
                <a14:m>
                  <m:oMathPara xmlns:m="http://schemas.openxmlformats.org/officeDocument/2006/math">
                    <m:oMathParaPr>
                      <m:jc m:val="centerGroup"/>
                    </m:oMathParaPr>
                    <m:oMath xmlns:m="http://schemas.openxmlformats.org/officeDocument/2006/math">
                      <m:r>
                        <a:rPr lang="de-DE" sz="2000" i="1">
                          <a:latin typeface="Cambria Math"/>
                          <a:ea typeface="Cambria Math"/>
                        </a:rPr>
                        <m:t>𝜋</m:t>
                      </m:r>
                      <m:r>
                        <a:rPr lang="de-DE" sz="2000" i="1">
                          <a:latin typeface="Cambria Math" panose="02040503050406030204" pitchFamily="18" charset="0"/>
                          <a:ea typeface="Cambria Math"/>
                        </a:rPr>
                        <m:t>(</m:t>
                      </m:r>
                      <m:r>
                        <a:rPr lang="de-DE" sz="2000" i="1">
                          <a:latin typeface="Cambria Math" panose="02040503050406030204" pitchFamily="18" charset="0"/>
                          <a:ea typeface="Cambria Math"/>
                        </a:rPr>
                        <m:t>𝑖𝑛𝑓𝑙𝑎𝑡𝑖𝑜𝑛</m:t>
                      </m:r>
                      <m:r>
                        <a:rPr lang="de-DE" sz="2000" i="1">
                          <a:latin typeface="Cambria Math" panose="02040503050406030204" pitchFamily="18" charset="0"/>
                          <a:ea typeface="Cambria Math"/>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𝑀</m:t>
                          </m:r>
                        </m:sub>
                      </m:sSub>
                      <m:r>
                        <a:rPr lang="de-DE" sz="2000" i="1">
                          <a:latin typeface="Cambria Math" panose="02040503050406030204" pitchFamily="18" charset="0"/>
                        </a:rPr>
                        <m:t>(</m:t>
                      </m:r>
                      <m:r>
                        <a:rPr lang="de-DE" sz="2000" b="0" i="1" smtClean="0">
                          <a:latin typeface="Cambria Math" panose="02040503050406030204" pitchFamily="18" charset="0"/>
                        </a:rPr>
                        <m:t>𝐺𝑒𝑙𝑑𝑚𝑒𝑛𝑔𝑒𝑛𝑤𝑎𝑐h𝑠𝑡𝑢𝑚𝑟𝑎𝑡𝑒</m:t>
                      </m:r>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b="0" i="1" smtClean="0">
                          <a:latin typeface="Cambria Math" panose="02040503050406030204" pitchFamily="18" charset="0"/>
                        </a:rPr>
                        <m:t>(</m:t>
                      </m:r>
                      <m:r>
                        <a:rPr lang="de-DE" sz="2000" b="0" i="1" smtClean="0">
                          <a:latin typeface="Cambria Math" panose="02040503050406030204" pitchFamily="18" charset="0"/>
                        </a:rPr>
                        <m:t>𝐵𝐼𝑃</m:t>
                      </m:r>
                      <m:r>
                        <a:rPr lang="de-DE" sz="2000" b="0" i="1" smtClean="0">
                          <a:latin typeface="Cambria Math" panose="02040503050406030204" pitchFamily="18" charset="0"/>
                        </a:rPr>
                        <m:t>−</m:t>
                      </m:r>
                      <m:r>
                        <a:rPr lang="de-DE" sz="2000" b="0" i="1" smtClean="0">
                          <a:latin typeface="Cambria Math" panose="02040503050406030204" pitchFamily="18" charset="0"/>
                        </a:rPr>
                        <m:t>𝑊𝑎𝑐h𝑠𝑡𝑢𝑚</m:t>
                      </m:r>
                      <m:r>
                        <a:rPr lang="de-DE" sz="2000" i="1">
                          <a:latin typeface="Cambria Math" panose="02040503050406030204" pitchFamily="18" charset="0"/>
                        </a:rPr>
                        <m:t>)</m:t>
                      </m:r>
                    </m:oMath>
                  </m:oMathPara>
                </a14:m>
                <a:endParaRPr lang="de-DE" sz="2000" dirty="0"/>
              </a:p>
              <a:p>
                <a:pPr algn="ctr"/>
                <a:endParaRPr lang="en-US" sz="2000" dirty="0"/>
              </a:p>
              <a:p>
                <a:pPr marL="342900" indent="-342900">
                  <a:lnSpc>
                    <a:spcPct val="105000"/>
                  </a:lnSpc>
                  <a:spcBef>
                    <a:spcPct val="50000"/>
                  </a:spcBef>
                  <a:buFont typeface="Arial" panose="020B0604020202020204" pitchFamily="34" charset="0"/>
                  <a:buChar char="•"/>
                </a:pPr>
                <a:r>
                  <a:rPr lang="en-US" altLang="en-US" sz="2000" dirty="0"/>
                  <a:t>“</a:t>
                </a:r>
                <a:r>
                  <a:rPr lang="en-US" altLang="en-US" sz="2000" dirty="0" err="1"/>
                  <a:t>Normales</a:t>
                </a:r>
                <a:r>
                  <a:rPr lang="en-US" altLang="en-US" sz="2000" dirty="0"/>
                  <a:t>” </a:t>
                </a:r>
                <a:r>
                  <a:rPr lang="en-US" altLang="en-US" sz="2000" dirty="0" err="1"/>
                  <a:t>Wirtschaftswachstum</a:t>
                </a:r>
                <a:r>
                  <a:rPr lang="en-US" altLang="en-US" sz="2000" dirty="0"/>
                  <a:t> (</a:t>
                </a: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i="1">
                        <a:latin typeface="Cambria Math" panose="02040503050406030204" pitchFamily="18" charset="0"/>
                      </a:rPr>
                      <m:t>&gt;0</m:t>
                    </m:r>
                  </m:oMath>
                </a14:m>
                <a:r>
                  <a:rPr lang="en-US" altLang="en-US" sz="2000" dirty="0"/>
                  <a:t>, </a:t>
                </a:r>
                <a:r>
                  <a:rPr lang="en-US" altLang="en-US" sz="2000" dirty="0" err="1"/>
                  <a:t>für</a:t>
                </a:r>
                <a:r>
                  <a:rPr lang="en-US" altLang="en-US" sz="2000" dirty="0"/>
                  <a:t> </a:t>
                </a:r>
                <a:r>
                  <a:rPr lang="en-US" altLang="en-US" sz="2000" dirty="0" err="1"/>
                  <a:t>ungefähr</a:t>
                </a:r>
                <a:r>
                  <a:rPr lang="en-US" altLang="en-US" sz="2000" dirty="0"/>
                  <a:t> 2-3% </a:t>
                </a:r>
                <a:r>
                  <a:rPr lang="en-US" altLang="en-US" sz="2000" dirty="0" err="1"/>
                  <a:t>für</a:t>
                </a:r>
                <a:r>
                  <a:rPr lang="en-US" altLang="en-US" sz="2000" dirty="0"/>
                  <a:t> </a:t>
                </a:r>
                <a:r>
                  <a:rPr lang="en-US" altLang="en-US" sz="2000" dirty="0" err="1"/>
                  <a:t>enwicklete</a:t>
                </a:r>
                <a:r>
                  <a:rPr lang="en-US" altLang="en-US" sz="2000" dirty="0"/>
                  <a:t> </a:t>
                </a:r>
                <a:r>
                  <a:rPr lang="en-US" altLang="en-US" sz="2000" dirty="0" err="1"/>
                  <a:t>Volkswirtschaften</a:t>
                </a:r>
                <a:r>
                  <a:rPr lang="en-US" altLang="en-US" sz="2000" dirty="0"/>
                  <a:t> </a:t>
                </a:r>
                <a:r>
                  <a:rPr lang="en-US" altLang="en-US" sz="2000" dirty="0" err="1"/>
                  <a:t>benötigen</a:t>
                </a:r>
                <a:r>
                  <a:rPr lang="en-US" altLang="en-US" sz="2000" dirty="0"/>
                  <a:t> </a:t>
                </a:r>
                <a:r>
                  <a:rPr lang="en-US" altLang="en-US" sz="2000" dirty="0" err="1"/>
                  <a:t>ein</a:t>
                </a:r>
                <a:r>
                  <a:rPr lang="en-US" altLang="en-US" sz="2000" dirty="0"/>
                  <a:t> </a:t>
                </a:r>
                <a:r>
                  <a:rPr lang="en-US" altLang="en-US" sz="2000" dirty="0" err="1"/>
                  <a:t>gewisses</a:t>
                </a:r>
                <a:r>
                  <a:rPr lang="en-US" altLang="en-US" sz="2000" dirty="0"/>
                  <a:t> </a:t>
                </a:r>
                <a:r>
                  <a:rPr lang="en-US" altLang="en-US" sz="2000" dirty="0" err="1"/>
                  <a:t>Geldmengenwachstum</a:t>
                </a:r>
                <a:r>
                  <a:rPr lang="en-US" altLang="en-US" sz="2000" dirty="0"/>
                  <a:t> </a:t>
                </a:r>
                <a:r>
                  <a:rPr lang="en-US" altLang="en-US" sz="2000" dirty="0" err="1"/>
                  <a:t>aufgrund</a:t>
                </a:r>
                <a:r>
                  <a:rPr lang="en-US" altLang="en-US" sz="2000" dirty="0"/>
                  <a:t> der </a:t>
                </a:r>
                <a:r>
                  <a:rPr lang="en-US" altLang="en-US" sz="2000" dirty="0" err="1"/>
                  <a:t>Zunahme</a:t>
                </a:r>
                <a:r>
                  <a:rPr lang="en-US" altLang="en-US" sz="2000" dirty="0"/>
                  <a:t> der </a:t>
                </a:r>
                <a:r>
                  <a:rPr lang="en-US" altLang="en-US" sz="2000" dirty="0" err="1"/>
                  <a:t>Transaktionen</a:t>
                </a:r>
                <a:r>
                  <a:rPr lang="en-US" altLang="en-US" sz="2000" dirty="0"/>
                  <a:t>)</a:t>
                </a:r>
              </a:p>
              <a:p>
                <a:pPr marL="342900" indent="-342900">
                  <a:lnSpc>
                    <a:spcPct val="105000"/>
                  </a:lnSpc>
                  <a:spcBef>
                    <a:spcPct val="50000"/>
                  </a:spcBef>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oMath>
                </a14:m>
                <a:r>
                  <a:rPr lang="en-US" altLang="en-US" sz="2000" dirty="0"/>
                  <a:t> </a:t>
                </a:r>
                <a:r>
                  <a:rPr lang="en-US" altLang="en-US" sz="2000" dirty="0" err="1"/>
                  <a:t>hängt</a:t>
                </a:r>
                <a:r>
                  <a:rPr lang="en-US" altLang="en-US" sz="2000" dirty="0"/>
                  <a:t> </a:t>
                </a:r>
                <a:r>
                  <a:rPr lang="en-US" altLang="en-US" sz="2000" dirty="0" err="1"/>
                  <a:t>vom</a:t>
                </a:r>
                <a:r>
                  <a:rPr lang="en-US" altLang="en-US" sz="2000" dirty="0"/>
                  <a:t> </a:t>
                </a:r>
                <a:r>
                  <a:rPr lang="en-US" altLang="en-US" sz="2000" dirty="0" err="1"/>
                  <a:t>Wachstum</a:t>
                </a:r>
                <a:r>
                  <a:rPr lang="en-US" altLang="en-US" sz="2000" dirty="0"/>
                  <a:t> der </a:t>
                </a:r>
                <a:r>
                  <a:rPr lang="en-US" altLang="en-US" sz="2000" dirty="0" err="1"/>
                  <a:t>Produktionsfaktoren</a:t>
                </a:r>
                <a:r>
                  <a:rPr lang="en-US" altLang="en-US" sz="2000" dirty="0"/>
                  <a:t> und der </a:t>
                </a:r>
                <a:r>
                  <a:rPr lang="en-US" altLang="en-US" sz="2000" dirty="0" err="1"/>
                  <a:t>totalen</a:t>
                </a:r>
                <a:r>
                  <a:rPr lang="en-US" altLang="en-US" sz="2000" dirty="0"/>
                  <a:t> </a:t>
                </a:r>
                <a:r>
                  <a:rPr lang="en-US" altLang="en-US" sz="2000" dirty="0" err="1"/>
                  <a:t>Faktorproduktivität</a:t>
                </a:r>
                <a:r>
                  <a:rPr lang="en-US" altLang="en-US" sz="2000" dirty="0"/>
                  <a:t> (dem </a:t>
                </a:r>
                <a:r>
                  <a:rPr lang="en-US" altLang="en-US" sz="2000" dirty="0" err="1"/>
                  <a:t>technologischen</a:t>
                </a:r>
                <a:r>
                  <a:rPr lang="en-US" altLang="en-US" sz="2000" dirty="0"/>
                  <a:t> </a:t>
                </a:r>
                <a:r>
                  <a:rPr lang="en-US" altLang="en-US" sz="2000" dirty="0" err="1"/>
                  <a:t>Fortschritt</a:t>
                </a:r>
                <a:r>
                  <a:rPr lang="en-US" altLang="en-US" sz="2000" dirty="0"/>
                  <a:t>) ab</a:t>
                </a:r>
                <a:endParaRPr lang="de-DE" altLang="en-US" sz="2000" i="1" dirty="0">
                  <a:latin typeface="Cambria Math" panose="02040503050406030204" pitchFamily="18" charset="0"/>
                </a:endParaRPr>
              </a:p>
              <a:p>
                <a:pPr>
                  <a:lnSpc>
                    <a:spcPct val="105000"/>
                  </a:lnSpc>
                  <a:spcBef>
                    <a:spcPct val="50000"/>
                  </a:spcBef>
                </a:pPr>
                <a:r>
                  <a:rPr lang="en-US" sz="2400" dirty="0"/>
                  <a:t>→ </a:t>
                </a:r>
                <a:r>
                  <a:rPr lang="en-US" altLang="en-US" sz="2400" dirty="0" err="1"/>
                  <a:t>übermäßiges</a:t>
                </a:r>
                <a:r>
                  <a:rPr lang="en-US" altLang="en-US" sz="2400" dirty="0"/>
                  <a:t> </a:t>
                </a:r>
                <a:r>
                  <a:rPr lang="en-US" altLang="en-US" sz="2400" dirty="0" err="1"/>
                  <a:t>Geldmengenwachstum</a:t>
                </a:r>
                <a:r>
                  <a:rPr lang="en-US" altLang="en-US" sz="2400" dirty="0"/>
                  <a:t> </a:t>
                </a:r>
                <a:r>
                  <a:rPr lang="en-US" altLang="en-US" sz="2400" dirty="0" err="1"/>
                  <a:t>führt</a:t>
                </a:r>
                <a:r>
                  <a:rPr lang="en-US" altLang="en-US" sz="2400" dirty="0"/>
                  <a:t> </a:t>
                </a:r>
                <a:r>
                  <a:rPr lang="en-US" altLang="en-US" sz="2400" dirty="0" err="1"/>
                  <a:t>zu</a:t>
                </a:r>
                <a:r>
                  <a:rPr lang="en-US" altLang="en-US" sz="2400" dirty="0"/>
                  <a:t> Inflation </a:t>
                </a:r>
                <a:r>
                  <a:rPr lang="en-US" altLang="en-US" sz="2400" dirty="0" err="1"/>
                  <a:t>nach</a:t>
                </a:r>
                <a:r>
                  <a:rPr lang="en-US" altLang="en-US" sz="2400" dirty="0"/>
                  <a:t> der </a:t>
                </a:r>
                <a:r>
                  <a:rPr lang="en-US" altLang="en-US" sz="2400" dirty="0" err="1"/>
                  <a:t>Quantitationstheorie</a:t>
                </a:r>
                <a:endParaRPr lang="en-US" altLang="en-US" sz="2400" dirty="0"/>
              </a:p>
              <a:p>
                <a:pPr algn="ctr"/>
                <a:endParaRPr lang="en-US"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86447" y="621604"/>
                <a:ext cx="10694020" cy="5323780"/>
              </a:xfrm>
              <a:prstGeom prst="rect">
                <a:avLst/>
              </a:prstGeom>
              <a:blipFill>
                <a:blip r:embed="rId3"/>
                <a:stretch>
                  <a:fillRect l="-855" t="-916"/>
                </a:stretch>
              </a:blipFill>
            </p:spPr>
            <p:txBody>
              <a:bodyPr/>
              <a:lstStyle/>
              <a:p>
                <a:r>
                  <a:rPr lang="de-DE">
                    <a:noFill/>
                  </a:rPr>
                  <a:t> </a:t>
                </a:r>
              </a:p>
            </p:txBody>
          </p:sp>
        </mc:Fallback>
      </mc:AlternateContent>
      <p:sp>
        <p:nvSpPr>
          <p:cNvPr id="4" name="Rechteck 3"/>
          <p:cNvSpPr/>
          <p:nvPr/>
        </p:nvSpPr>
        <p:spPr>
          <a:xfrm>
            <a:off x="386447" y="1421821"/>
            <a:ext cx="3466040" cy="307777"/>
          </a:xfrm>
          <a:prstGeom prst="rect">
            <a:avLst/>
          </a:prstGeom>
        </p:spPr>
        <p:txBody>
          <a:bodyPr wrap="square">
            <a:spAutoFit/>
          </a:bodyPr>
          <a:lstStyle/>
          <a:p>
            <a:r>
              <a:rPr lang="de-DE" sz="1400" dirty="0"/>
              <a:t>Machen wir in einer Übungsaufgabe	</a:t>
            </a:r>
          </a:p>
        </p:txBody>
      </p:sp>
      <p:sp>
        <p:nvSpPr>
          <p:cNvPr id="8" name="Rechteck 7">
            <a:extLst>
              <a:ext uri="{FF2B5EF4-FFF2-40B4-BE49-F238E27FC236}">
                <a16:creationId xmlns:a16="http://schemas.microsoft.com/office/drawing/2014/main" id="{20B569C7-EB71-4FC4-8DC1-7FCDEAF485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6024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0" y="620688"/>
            <a:ext cx="8689605" cy="4772694"/>
          </a:xfrm>
          <a:prstGeom prst="rect">
            <a:avLst/>
          </a:prstGeom>
          <a:noFill/>
        </p:spPr>
        <p:txBody>
          <a:bodyPr wrap="square" rtlCol="0">
            <a:noAutofit/>
          </a:bodyPr>
          <a:lstStyle/>
          <a:p>
            <a:r>
              <a:rPr lang="en-US" sz="2800" b="1" dirty="0" err="1"/>
              <a:t>Reale</a:t>
            </a:r>
            <a:r>
              <a:rPr lang="en-US" sz="2800" b="1" dirty="0"/>
              <a:t> </a:t>
            </a:r>
            <a:r>
              <a:rPr lang="en-US" sz="2800" b="1" dirty="0" err="1"/>
              <a:t>Variablen</a:t>
            </a:r>
            <a:r>
              <a:rPr lang="en-US" sz="2800" b="1" dirty="0"/>
              <a:t>: </a:t>
            </a:r>
            <a:r>
              <a:rPr lang="en-US" sz="2800" dirty="0" err="1"/>
              <a:t>gemessen</a:t>
            </a:r>
            <a:r>
              <a:rPr lang="en-US" sz="2800" dirty="0"/>
              <a:t> in </a:t>
            </a:r>
            <a:r>
              <a:rPr lang="en-US" sz="2800" dirty="0" err="1"/>
              <a:t>physisichen</a:t>
            </a:r>
            <a:r>
              <a:rPr lang="en-US" sz="2800" dirty="0"/>
              <a:t> </a:t>
            </a:r>
            <a:r>
              <a:rPr lang="en-US" sz="2800" dirty="0" err="1"/>
              <a:t>Einheiten</a:t>
            </a:r>
            <a:r>
              <a:rPr lang="en-US" sz="2800" dirty="0"/>
              <a:t> – Mengen und relative </a:t>
            </a:r>
            <a:r>
              <a:rPr lang="en-US" sz="2800" dirty="0" err="1"/>
              <a:t>Preise</a:t>
            </a:r>
            <a:endParaRPr lang="en-US" sz="2800" dirty="0"/>
          </a:p>
          <a:p>
            <a:endParaRPr lang="en-US" sz="2800" dirty="0"/>
          </a:p>
          <a:p>
            <a:pPr marL="914400" lvl="1" indent="-457200">
              <a:buFont typeface="Arial" panose="020B0604020202020204" pitchFamily="34" charset="0"/>
              <a:buChar char="•"/>
            </a:pPr>
            <a:r>
              <a:rPr lang="en-US" sz="2200" dirty="0" err="1"/>
              <a:t>Menge</a:t>
            </a:r>
            <a:r>
              <a:rPr lang="en-US" sz="2200" dirty="0"/>
              <a:t> des Outputs</a:t>
            </a:r>
          </a:p>
          <a:p>
            <a:pPr marL="914400" lvl="1" indent="-457200">
              <a:buFont typeface="Arial" panose="020B0604020202020204" pitchFamily="34" charset="0"/>
              <a:buChar char="•"/>
            </a:pPr>
            <a:r>
              <a:rPr lang="en-US" sz="2200" dirty="0" err="1"/>
              <a:t>Reallöhne</a:t>
            </a:r>
            <a:r>
              <a:rPr lang="en-US" sz="2200" dirty="0"/>
              <a:t>: Output pro </a:t>
            </a:r>
            <a:r>
              <a:rPr lang="en-US" sz="2200" dirty="0" err="1"/>
              <a:t>Arbeitsstunde</a:t>
            </a:r>
            <a:r>
              <a:rPr lang="en-US" sz="2200" dirty="0"/>
              <a:t> </a:t>
            </a:r>
          </a:p>
          <a:p>
            <a:pPr marL="914400" lvl="1" indent="-457200">
              <a:buFont typeface="Arial" panose="020B0604020202020204" pitchFamily="34" charset="0"/>
              <a:buChar char="•"/>
            </a:pPr>
            <a:r>
              <a:rPr lang="en-US" sz="2200" dirty="0" err="1"/>
              <a:t>Realzinsen</a:t>
            </a:r>
            <a:r>
              <a:rPr lang="en-US" sz="2200" dirty="0"/>
              <a:t>: </a:t>
            </a:r>
            <a:r>
              <a:rPr lang="en-US" sz="2200" dirty="0" err="1"/>
              <a:t>Zukünftiger</a:t>
            </a:r>
            <a:r>
              <a:rPr lang="en-US" sz="2200" dirty="0"/>
              <a:t> Output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a:t>
            </a:r>
            <a:r>
              <a:rPr lang="en-US" sz="2200" dirty="0" err="1"/>
              <a:t>einer</a:t>
            </a:r>
            <a:r>
              <a:rPr lang="en-US" sz="2200" dirty="0"/>
              <a:t> Einheit Output</a:t>
            </a:r>
          </a:p>
          <a:p>
            <a:pPr lvl="1"/>
            <a:endParaRPr lang="en-US" sz="2800" dirty="0"/>
          </a:p>
          <a:p>
            <a:r>
              <a:rPr lang="en-US" sz="2800" b="1" dirty="0" err="1"/>
              <a:t>Nominale</a:t>
            </a:r>
            <a:r>
              <a:rPr lang="en-US" sz="2800" b="1" dirty="0"/>
              <a:t> </a:t>
            </a:r>
            <a:r>
              <a:rPr lang="en-US" sz="2800" b="1" dirty="0" err="1"/>
              <a:t>Variablen</a:t>
            </a:r>
            <a:r>
              <a:rPr lang="en-US" sz="2800" b="1" dirty="0"/>
              <a:t>: </a:t>
            </a:r>
            <a:r>
              <a:rPr lang="en-US" sz="2800" dirty="0"/>
              <a:t> </a:t>
            </a:r>
            <a:r>
              <a:rPr lang="en-US" sz="2800" dirty="0" err="1"/>
              <a:t>gemessen</a:t>
            </a:r>
            <a:r>
              <a:rPr lang="en-US" sz="2800" dirty="0"/>
              <a:t> in Geld </a:t>
            </a:r>
          </a:p>
          <a:p>
            <a:endParaRPr lang="en-US" sz="2800" dirty="0"/>
          </a:p>
          <a:p>
            <a:pPr marL="914400" lvl="1" indent="-457200">
              <a:buFont typeface="Arial" panose="020B0604020202020204" pitchFamily="34" charset="0"/>
              <a:buChar char="•"/>
            </a:pPr>
            <a:r>
              <a:rPr lang="en-US" sz="2200" dirty="0" err="1"/>
              <a:t>Nominallohn</a:t>
            </a:r>
            <a:r>
              <a:rPr lang="en-US" sz="2200" dirty="0"/>
              <a:t>: Euro pro </a:t>
            </a:r>
            <a:r>
              <a:rPr lang="en-US" sz="2200" dirty="0" err="1"/>
              <a:t>Stunde</a:t>
            </a:r>
            <a:r>
              <a:rPr lang="en-US" sz="2200" dirty="0"/>
              <a:t>. </a:t>
            </a:r>
          </a:p>
          <a:p>
            <a:pPr marL="914400" lvl="1" indent="-457200">
              <a:buFont typeface="Arial" panose="020B0604020202020204" pitchFamily="34" charset="0"/>
              <a:buChar char="•"/>
            </a:pPr>
            <a:r>
              <a:rPr lang="en-US" sz="2200" dirty="0" err="1"/>
              <a:t>Nominalzins</a:t>
            </a:r>
            <a:r>
              <a:rPr lang="en-US" sz="2200" dirty="0"/>
              <a:t>: </a:t>
            </a:r>
            <a:r>
              <a:rPr lang="en-US" sz="2200" dirty="0" err="1"/>
              <a:t>Zukunftige</a:t>
            </a:r>
            <a:r>
              <a:rPr lang="en-US" sz="2200" dirty="0"/>
              <a:t> Euro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von 1 Euro</a:t>
            </a:r>
          </a:p>
          <a:p>
            <a:pPr marL="914400" lvl="1" indent="-457200">
              <a:buFont typeface="Arial" panose="020B0604020202020204" pitchFamily="34" charset="0"/>
              <a:buChar char="•"/>
            </a:pPr>
            <a:r>
              <a:rPr lang="en-US" sz="2200" dirty="0" err="1"/>
              <a:t>Preisniveau</a:t>
            </a:r>
            <a:r>
              <a:rPr lang="en-US" sz="2200" dirty="0"/>
              <a:t>: </a:t>
            </a:r>
            <a:r>
              <a:rPr lang="en-US" sz="2200" dirty="0" err="1"/>
              <a:t>Menge</a:t>
            </a:r>
            <a:r>
              <a:rPr lang="en-US" sz="2200" dirty="0"/>
              <a:t> an Euro, die </a:t>
            </a:r>
            <a:r>
              <a:rPr lang="en-US" sz="2200" dirty="0" err="1"/>
              <a:t>zum</a:t>
            </a:r>
            <a:r>
              <a:rPr lang="en-US" sz="2200" dirty="0"/>
              <a:t> </a:t>
            </a:r>
            <a:r>
              <a:rPr lang="en-US" sz="2200" dirty="0" err="1"/>
              <a:t>Kauf</a:t>
            </a:r>
            <a:r>
              <a:rPr lang="en-US" sz="2200" dirty="0"/>
              <a:t> </a:t>
            </a:r>
            <a:r>
              <a:rPr lang="en-US" sz="2200" dirty="0" err="1"/>
              <a:t>eines</a:t>
            </a:r>
            <a:r>
              <a:rPr lang="en-US" sz="2200" dirty="0"/>
              <a:t> </a:t>
            </a:r>
            <a:r>
              <a:rPr lang="en-US" sz="2200" dirty="0" err="1"/>
              <a:t>repräsentativen</a:t>
            </a:r>
            <a:r>
              <a:rPr lang="en-US" sz="2200" dirty="0"/>
              <a:t> </a:t>
            </a:r>
            <a:r>
              <a:rPr lang="en-US" sz="2200" dirty="0" err="1"/>
              <a:t>Warenkorbs</a:t>
            </a:r>
            <a:r>
              <a:rPr lang="en-US" sz="2200" dirty="0"/>
              <a:t> </a:t>
            </a:r>
            <a:r>
              <a:rPr lang="en-US" sz="2200" dirty="0" err="1"/>
              <a:t>benötigt</a:t>
            </a:r>
            <a:r>
              <a:rPr lang="en-US" sz="2200" dirty="0"/>
              <a:t> </a:t>
            </a:r>
            <a:r>
              <a:rPr lang="en-US" sz="2200" dirty="0" err="1"/>
              <a:t>werden</a:t>
            </a:r>
            <a:r>
              <a:rPr lang="en-US" sz="2200" dirty="0"/>
              <a:t> </a:t>
            </a:r>
          </a:p>
          <a:p>
            <a:pPr algn="ctr"/>
            <a:endParaRPr lang="en-US" sz="2400" dirty="0"/>
          </a:p>
          <a:p>
            <a:pPr algn="ctr"/>
            <a:r>
              <a:rPr lang="en-US" sz="2400" dirty="0"/>
              <a:t> </a:t>
            </a:r>
            <a:endParaRPr lang="en-US" sz="2800" dirty="0"/>
          </a:p>
        </p:txBody>
      </p:sp>
      <p:sp>
        <p:nvSpPr>
          <p:cNvPr id="4" name="Rechteck 3">
            <a:extLst>
              <a:ext uri="{FF2B5EF4-FFF2-40B4-BE49-F238E27FC236}">
                <a16:creationId xmlns:a16="http://schemas.microsoft.com/office/drawing/2014/main" id="{BC561EB8-84BC-47BF-A0EC-F05CB439D7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330387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1631504" y="1412776"/>
            <a:ext cx="9564320" cy="3037843"/>
          </a:xfrm>
          <a:prstGeom prst="rect">
            <a:avLst/>
          </a:prstGeom>
          <a:noFill/>
        </p:spPr>
        <p:txBody>
          <a:bodyPr wrap="square" rtlCol="0">
            <a:noAutofit/>
          </a:bodyPr>
          <a:lstStyle/>
          <a:p>
            <a:r>
              <a:rPr lang="de-DE" altLang="de-DE" sz="2800" b="1" dirty="0">
                <a:solidFill>
                  <a:srgbClr val="000000"/>
                </a:solidFill>
                <a:latin typeface="Sparkasse Rg" pitchFamily="34" charset="0"/>
              </a:rPr>
              <a:t>Klassische </a:t>
            </a:r>
            <a:r>
              <a:rPr lang="de-DE" altLang="de-DE" sz="2800" b="1" dirty="0" err="1">
                <a:solidFill>
                  <a:srgbClr val="000000"/>
                </a:solidFill>
                <a:latin typeface="Sparkasse Rg" pitchFamily="34" charset="0"/>
              </a:rPr>
              <a:t>Dichotomy</a:t>
            </a:r>
            <a:r>
              <a:rPr lang="en-US" sz="2800" b="1" dirty="0"/>
              <a:t>: </a:t>
            </a:r>
            <a:r>
              <a:rPr lang="en-US" sz="2800" dirty="0" err="1"/>
              <a:t>theoretische</a:t>
            </a:r>
            <a:r>
              <a:rPr lang="en-US" sz="2800" dirty="0"/>
              <a:t> </a:t>
            </a:r>
            <a:r>
              <a:rPr lang="en-US" sz="2800" dirty="0" err="1"/>
              <a:t>Unabhängikeit</a:t>
            </a:r>
            <a:r>
              <a:rPr lang="en-US" sz="2800" dirty="0"/>
              <a:t> von </a:t>
            </a:r>
            <a:r>
              <a:rPr lang="en-US" sz="2800" dirty="0" err="1"/>
              <a:t>realen</a:t>
            </a:r>
            <a:r>
              <a:rPr lang="en-US" sz="2800" dirty="0"/>
              <a:t> und </a:t>
            </a:r>
            <a:r>
              <a:rPr lang="en-US" sz="2800" dirty="0" err="1"/>
              <a:t>nominalen</a:t>
            </a:r>
            <a:r>
              <a:rPr lang="en-US" sz="2800" dirty="0"/>
              <a:t> </a:t>
            </a:r>
            <a:r>
              <a:rPr lang="en-US" sz="2800" dirty="0" err="1"/>
              <a:t>Variablen</a:t>
            </a:r>
            <a:r>
              <a:rPr lang="en-US" sz="2800" dirty="0"/>
              <a:t>.</a:t>
            </a:r>
          </a:p>
          <a:p>
            <a:endParaRPr lang="en-US" sz="2800" dirty="0"/>
          </a:p>
          <a:p>
            <a:r>
              <a:rPr lang="en-US" sz="2800" b="1" dirty="0" err="1"/>
              <a:t>Neutralität</a:t>
            </a:r>
            <a:r>
              <a:rPr lang="en-US" sz="2800" b="1" dirty="0"/>
              <a:t> des </a:t>
            </a:r>
            <a:r>
              <a:rPr lang="en-US" sz="2800" b="1" dirty="0" err="1"/>
              <a:t>Geldes</a:t>
            </a:r>
            <a:r>
              <a:rPr lang="en-US" sz="2800" b="1" dirty="0"/>
              <a:t>: </a:t>
            </a:r>
            <a:r>
              <a:rPr lang="en-US" sz="2800" dirty="0" err="1"/>
              <a:t>Veränderungen</a:t>
            </a:r>
            <a:r>
              <a:rPr lang="en-US" sz="2800" dirty="0"/>
              <a:t> der </a:t>
            </a:r>
            <a:r>
              <a:rPr lang="en-US" sz="2800" dirty="0" err="1"/>
              <a:t>Geldmenge</a:t>
            </a:r>
            <a:r>
              <a:rPr lang="en-US" sz="2800" dirty="0"/>
              <a:t> </a:t>
            </a:r>
            <a:r>
              <a:rPr lang="en-US" sz="2800" dirty="0" err="1"/>
              <a:t>haben</a:t>
            </a:r>
            <a:r>
              <a:rPr lang="en-US" sz="2800" dirty="0"/>
              <a:t> </a:t>
            </a:r>
            <a:r>
              <a:rPr lang="en-US" sz="2800" dirty="0" err="1"/>
              <a:t>keinen</a:t>
            </a:r>
            <a:r>
              <a:rPr lang="en-US" sz="2800" dirty="0"/>
              <a:t> </a:t>
            </a:r>
            <a:r>
              <a:rPr lang="en-US" sz="2800" dirty="0" err="1"/>
              <a:t>Effekt</a:t>
            </a:r>
            <a:r>
              <a:rPr lang="en-US" sz="2800" dirty="0"/>
              <a:t> auf </a:t>
            </a:r>
            <a:r>
              <a:rPr lang="en-US" sz="2800" dirty="0" err="1"/>
              <a:t>reale</a:t>
            </a:r>
            <a:r>
              <a:rPr lang="en-US" sz="2800" dirty="0"/>
              <a:t> </a:t>
            </a:r>
            <a:r>
              <a:rPr lang="en-US" sz="2800" dirty="0" err="1"/>
              <a:t>Variablen</a:t>
            </a:r>
            <a:r>
              <a:rPr lang="en-US" sz="2800" dirty="0"/>
              <a:t>. In der </a:t>
            </a:r>
            <a:r>
              <a:rPr lang="en-US" sz="2800" dirty="0" err="1"/>
              <a:t>realen</a:t>
            </a:r>
            <a:r>
              <a:rPr lang="en-US" sz="2800" dirty="0"/>
              <a:t> Welt </a:t>
            </a:r>
            <a:r>
              <a:rPr lang="en-US" sz="2800" dirty="0" err="1"/>
              <a:t>ist</a:t>
            </a:r>
            <a:r>
              <a:rPr lang="en-US" sz="2800" dirty="0"/>
              <a:t> Geld </a:t>
            </a:r>
            <a:r>
              <a:rPr lang="en-US" sz="2800" dirty="0" err="1"/>
              <a:t>zumindest</a:t>
            </a:r>
            <a:r>
              <a:rPr lang="en-US" sz="2800" dirty="0"/>
              <a:t> </a:t>
            </a:r>
            <a:r>
              <a:rPr lang="en-US" sz="2800" dirty="0" err="1"/>
              <a:t>langfristig</a:t>
            </a:r>
            <a:r>
              <a:rPr lang="en-US" sz="2800" dirty="0"/>
              <a:t> neutral und </a:t>
            </a:r>
            <a:r>
              <a:rPr lang="en-US" sz="2800" dirty="0" err="1"/>
              <a:t>damit</a:t>
            </a:r>
            <a:r>
              <a:rPr lang="en-US" sz="2800" dirty="0"/>
              <a:t> </a:t>
            </a:r>
            <a:r>
              <a:rPr lang="en-US" sz="2800" dirty="0" err="1"/>
              <a:t>nur</a:t>
            </a:r>
            <a:r>
              <a:rPr lang="en-US" sz="2800" dirty="0"/>
              <a:t> </a:t>
            </a:r>
            <a:r>
              <a:rPr lang="en-US" sz="2800" dirty="0" err="1"/>
              <a:t>ein</a:t>
            </a:r>
            <a:r>
              <a:rPr lang="en-US" sz="2800" dirty="0"/>
              <a:t> </a:t>
            </a:r>
            <a:r>
              <a:rPr lang="en-US" sz="2800" dirty="0" err="1"/>
              <a:t>Schleier</a:t>
            </a:r>
            <a:r>
              <a:rPr lang="en-US" sz="2800" dirty="0"/>
              <a:t>.</a:t>
            </a:r>
            <a:r>
              <a:rPr lang="en-US" sz="2400" dirty="0"/>
              <a:t> </a:t>
            </a:r>
            <a:endParaRPr lang="en-US" sz="2800" dirty="0"/>
          </a:p>
        </p:txBody>
      </p:sp>
      <p:sp>
        <p:nvSpPr>
          <p:cNvPr id="9" name="Rechteck 8">
            <a:extLst>
              <a:ext uri="{FF2B5EF4-FFF2-40B4-BE49-F238E27FC236}">
                <a16:creationId xmlns:a16="http://schemas.microsoft.com/office/drawing/2014/main" id="{886BC237-1F77-4289-838D-BF40BE13F2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64728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585170" cy="593674"/>
          </a:xfrm>
          <a:prstGeom prst="rect">
            <a:avLst/>
          </a:prstGeom>
          <a:noFill/>
          <a:ln>
            <a:noFill/>
          </a:ln>
        </p:spPr>
        <p:txBody>
          <a:bodyPr vert="horz" wrap="none" lIns="81646" tIns="40823" rIns="81646" bIns="40823" anchorCtr="0" compatLnSpc="0">
            <a:spAutoFit/>
          </a:bodyPr>
          <a:lstStyle/>
          <a:p>
            <a:r>
              <a:rPr lang="de-DE" sz="3266" dirty="0"/>
              <a:t>Zentralbankbilanz und Geldschöpfung</a:t>
            </a:r>
          </a:p>
        </p:txBody>
      </p:sp>
      <p:pic>
        <p:nvPicPr>
          <p:cNvPr id="6" name="Picture 4"/>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15242" y="1207973"/>
            <a:ext cx="7674565" cy="18117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
          <p:cNvSpPr txBox="1">
            <a:spLocks noChangeArrowheads="1"/>
          </p:cNvSpPr>
          <p:nvPr/>
        </p:nvSpPr>
        <p:spPr bwMode="auto">
          <a:xfrm>
            <a:off x="719808" y="3429000"/>
            <a:ext cx="7969797" cy="24828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lvl="1" eaLnBrk="1" hangingPunct="1">
              <a:buClrTx/>
              <a:buFontTx/>
              <a:buNone/>
            </a:pPr>
            <a:r>
              <a:rPr lang="de-DE" sz="2177" dirty="0">
                <a:solidFill>
                  <a:srgbClr val="000000"/>
                </a:solidFill>
              </a:rPr>
              <a:t>Das Zentralbankgeld stellt eine Verbindlichkeit gegenüber den</a:t>
            </a:r>
          </a:p>
          <a:p>
            <a:pPr lvl="1" eaLnBrk="1" hangingPunct="1">
              <a:buClrTx/>
              <a:buFontTx/>
              <a:buNone/>
            </a:pPr>
            <a:r>
              <a:rPr lang="de-DE" sz="2177" dirty="0">
                <a:solidFill>
                  <a:srgbClr val="000000"/>
                </a:solidFill>
              </a:rPr>
              <a:t>Einlegern dar und erscheint auf der Passivseite der Notenbank</a:t>
            </a:r>
          </a:p>
          <a:p>
            <a:pPr lvl="1" eaLnBrk="1" hangingPunct="1">
              <a:buClrTx/>
              <a:buFontTx/>
              <a:buNone/>
            </a:pPr>
            <a:endParaRPr lang="de-DE" sz="2177" dirty="0">
              <a:solidFill>
                <a:srgbClr val="000000"/>
              </a:solidFill>
            </a:endParaRPr>
          </a:p>
          <a:p>
            <a:pPr lvl="1" eaLnBrk="1" hangingPunct="1">
              <a:buClrTx/>
              <a:buFontTx/>
              <a:buNone/>
            </a:pPr>
            <a:r>
              <a:rPr lang="de-DE" sz="2177" dirty="0">
                <a:solidFill>
                  <a:srgbClr val="000000"/>
                </a:solidFill>
              </a:rPr>
              <a:t>Ein Änderung der Aktivseite, z. B. durch Währungsankauf oder</a:t>
            </a:r>
          </a:p>
          <a:p>
            <a:pPr lvl="1" eaLnBrk="1" hangingPunct="1">
              <a:buClrTx/>
              <a:buFontTx/>
              <a:buNone/>
            </a:pPr>
            <a:r>
              <a:rPr lang="de-DE" sz="2177" dirty="0">
                <a:solidFill>
                  <a:srgbClr val="000000"/>
                </a:solidFill>
              </a:rPr>
              <a:t>zusätzliche Ausgabe von Refinanzierungskrediten erhöht damit </a:t>
            </a:r>
          </a:p>
          <a:p>
            <a:pPr lvl="1" eaLnBrk="1" hangingPunct="1">
              <a:buClrTx/>
              <a:buFontTx/>
              <a:buNone/>
            </a:pPr>
            <a:r>
              <a:rPr lang="de-DE" sz="2177" dirty="0">
                <a:solidFill>
                  <a:srgbClr val="000000"/>
                </a:solidFill>
              </a:rPr>
              <a:t>auch die Geldbasis </a:t>
            </a:r>
          </a:p>
        </p:txBody>
      </p:sp>
      <p:sp>
        <p:nvSpPr>
          <p:cNvPr id="5" name="Rechteck 4">
            <a:extLst>
              <a:ext uri="{FF2B5EF4-FFF2-40B4-BE49-F238E27FC236}">
                <a16:creationId xmlns:a16="http://schemas.microsoft.com/office/drawing/2014/main" id="{C6AD7CA9-0BF8-41C8-B22E-57B4DAF593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668868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6354530" cy="480053"/>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540" b="1" dirty="0">
                <a:solidFill>
                  <a:srgbClr val="000000"/>
                </a:solidFill>
                <a:latin typeface="Sparkasse Rg" pitchFamily="34" charset="0"/>
              </a:rPr>
              <a:t>Aktive Geldschöpfung durch Geschäftsbanken</a:t>
            </a:r>
          </a:p>
        </p:txBody>
      </p:sp>
      <p:sp>
        <p:nvSpPr>
          <p:cNvPr id="6" name="Text Box 2"/>
          <p:cNvSpPr txBox="1">
            <a:spLocks noChangeArrowheads="1"/>
          </p:cNvSpPr>
          <p:nvPr/>
        </p:nvSpPr>
        <p:spPr bwMode="auto">
          <a:xfrm>
            <a:off x="284268" y="913776"/>
            <a:ext cx="8295271" cy="5030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725851" lvl="1" indent="-311079" eaLnBrk="1" hangingPunct="1">
              <a:buFont typeface="Arial" panose="020B0604020202020204" pitchFamily="34" charset="0"/>
              <a:buChar char="•"/>
            </a:pPr>
            <a:r>
              <a:rPr lang="de-DE" sz="2177" dirty="0">
                <a:solidFill>
                  <a:srgbClr val="000000"/>
                </a:solidFill>
              </a:rPr>
              <a:t>Die Geschäftsbanken erhalten auf der Passivseite Einlagen </a:t>
            </a:r>
            <a:br>
              <a:rPr lang="de-DE" sz="2177" dirty="0">
                <a:solidFill>
                  <a:srgbClr val="000000"/>
                </a:solidFill>
              </a:rPr>
            </a:br>
            <a:r>
              <a:rPr lang="de-DE" sz="2177" dirty="0">
                <a:solidFill>
                  <a:srgbClr val="000000"/>
                </a:solidFill>
              </a:rPr>
              <a:t>durch ihre Kunden. </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Diese Einlagen werden teilweise wieder ausgeliehen und </a:t>
            </a:r>
            <a:br>
              <a:rPr lang="de-DE" sz="2177" dirty="0">
                <a:solidFill>
                  <a:srgbClr val="000000"/>
                </a:solidFill>
              </a:rPr>
            </a:br>
            <a:r>
              <a:rPr lang="de-DE" sz="2177" dirty="0">
                <a:solidFill>
                  <a:srgbClr val="000000"/>
                </a:solidFill>
              </a:rPr>
              <a:t>erscheinen an anderer Stelle als neue Sichtguthaben.</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Durch diesen Prozess wird die sogenannte multiple </a:t>
            </a:r>
            <a:br>
              <a:rPr lang="de-DE" sz="2177" dirty="0">
                <a:solidFill>
                  <a:srgbClr val="000000"/>
                </a:solidFill>
              </a:rPr>
            </a:br>
            <a:r>
              <a:rPr lang="de-DE" sz="2177" dirty="0" err="1">
                <a:solidFill>
                  <a:srgbClr val="000000"/>
                </a:solidFill>
              </a:rPr>
              <a:t>Giralgeldschöpfung</a:t>
            </a:r>
            <a:r>
              <a:rPr lang="de-DE" sz="2177" dirty="0">
                <a:solidFill>
                  <a:srgbClr val="000000"/>
                </a:solidFill>
              </a:rPr>
              <a:t> in Gang gesetzt.</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Da bei der Weitergabe der Einlagen die Banken dazu verpflichtet </a:t>
            </a:r>
            <a:br>
              <a:rPr lang="de-DE" sz="2177" dirty="0">
                <a:solidFill>
                  <a:srgbClr val="000000"/>
                </a:solidFill>
              </a:rPr>
            </a:br>
            <a:r>
              <a:rPr lang="de-DE" sz="2177" dirty="0">
                <a:solidFill>
                  <a:srgbClr val="000000"/>
                </a:solidFill>
              </a:rPr>
              <a:t>sind, einen gewissen Mindestreservesatz zurückzubehalten und </a:t>
            </a:r>
            <a:br>
              <a:rPr lang="de-DE" sz="2177" dirty="0">
                <a:solidFill>
                  <a:srgbClr val="000000"/>
                </a:solidFill>
              </a:rPr>
            </a:br>
            <a:r>
              <a:rPr lang="de-DE" sz="2177" dirty="0">
                <a:solidFill>
                  <a:srgbClr val="000000"/>
                </a:solidFill>
              </a:rPr>
              <a:t>zusätzlich den Einlegern jederzeit zu garantieren, ihre  </a:t>
            </a:r>
            <a:br>
              <a:rPr lang="de-DE" sz="2177" dirty="0">
                <a:solidFill>
                  <a:srgbClr val="000000"/>
                </a:solidFill>
              </a:rPr>
            </a:br>
            <a:r>
              <a:rPr lang="de-DE" sz="2177" dirty="0">
                <a:solidFill>
                  <a:srgbClr val="000000"/>
                </a:solidFill>
              </a:rPr>
              <a:t>kurzfristigen Einlagen abheben zu können, werden Banken im </a:t>
            </a:r>
            <a:br>
              <a:rPr lang="de-DE" sz="2177" dirty="0">
                <a:solidFill>
                  <a:srgbClr val="000000"/>
                </a:solidFill>
              </a:rPr>
            </a:br>
            <a:r>
              <a:rPr lang="de-DE" sz="2177" dirty="0">
                <a:solidFill>
                  <a:srgbClr val="000000"/>
                </a:solidFill>
              </a:rPr>
              <a:t>Rahmen ihrer Liquiditätsvorsorge ihre Einlagen nicht komplett </a:t>
            </a:r>
            <a:br>
              <a:rPr lang="de-DE" sz="2177" dirty="0">
                <a:solidFill>
                  <a:srgbClr val="000000"/>
                </a:solidFill>
              </a:rPr>
            </a:br>
            <a:r>
              <a:rPr lang="de-DE" sz="2177" dirty="0">
                <a:solidFill>
                  <a:srgbClr val="000000"/>
                </a:solidFill>
              </a:rPr>
              <a:t>weiterreichen, sondern einen gewissen Reservesatz zurückbehalten.</a:t>
            </a:r>
          </a:p>
        </p:txBody>
      </p:sp>
      <p:sp>
        <p:nvSpPr>
          <p:cNvPr id="4" name="Rechteck 3">
            <a:extLst>
              <a:ext uri="{FF2B5EF4-FFF2-40B4-BE49-F238E27FC236}">
                <a16:creationId xmlns:a16="http://schemas.microsoft.com/office/drawing/2014/main" id="{5B75BE3C-366B-4A0C-A6A5-63A40B6E106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04622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4" name="Textfeld 3"/>
          <p:cNvSpPr txBox="1"/>
          <p:nvPr/>
        </p:nvSpPr>
        <p:spPr>
          <a:xfrm>
            <a:off x="631469" y="1077732"/>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hat Einlagen in Höhe von 1 </a:t>
            </a:r>
            <a:r>
              <a:rPr lang="de-DE" sz="2177" dirty="0" err="1">
                <a:solidFill>
                  <a:srgbClr val="000000"/>
                </a:solidFill>
              </a:rPr>
              <a:t>Mio</a:t>
            </a:r>
            <a:r>
              <a:rPr lang="de-DE" sz="2177" dirty="0">
                <a:solidFill>
                  <a:srgbClr val="000000"/>
                </a:solidFill>
              </a:rPr>
              <a:t> Euro. Sie hat </a:t>
            </a:r>
          </a:p>
          <a:p>
            <a:r>
              <a:rPr lang="de-DE" sz="2177" dirty="0">
                <a:solidFill>
                  <a:srgbClr val="000000"/>
                </a:solidFill>
              </a:rPr>
              <a:t>einen Reservesatz von 10% und gibt den Rest an Geschäftsbank 2</a:t>
            </a:r>
          </a:p>
          <a:p>
            <a:r>
              <a:rPr lang="de-DE" sz="2177" dirty="0">
                <a:solidFill>
                  <a:srgbClr val="000000"/>
                </a:solidFill>
              </a:rPr>
              <a:t>weiter.</a:t>
            </a:r>
          </a:p>
          <a:p>
            <a:endParaRPr lang="de-DE" sz="2177" dirty="0">
              <a:solidFill>
                <a:srgbClr val="000000"/>
              </a:solidFill>
            </a:endParaRPr>
          </a:p>
          <a:p>
            <a:r>
              <a:rPr lang="de-DE" sz="2177" dirty="0">
                <a:solidFill>
                  <a:srgbClr val="000000"/>
                </a:solidFill>
              </a:rPr>
              <a:t>1. 	Wie viel Einlagen erhält Geschäftsbank 2?</a:t>
            </a:r>
          </a:p>
          <a:p>
            <a:endParaRPr lang="de-DE" sz="2177" dirty="0">
              <a:solidFill>
                <a:srgbClr val="000000"/>
              </a:solidFill>
            </a:endParaRPr>
          </a:p>
          <a:p>
            <a:r>
              <a:rPr lang="de-DE" sz="2177" dirty="0">
                <a:solidFill>
                  <a:srgbClr val="000000"/>
                </a:solidFill>
              </a:rPr>
              <a:t>Geschäftsbank 2 hat ebenfalls einen Reservesatz von 10% und gibt den</a:t>
            </a:r>
          </a:p>
          <a:p>
            <a:r>
              <a:rPr lang="de-DE" sz="2177" dirty="0">
                <a:solidFill>
                  <a:srgbClr val="000000"/>
                </a:solidFill>
              </a:rPr>
              <a:t>Rest an Geschäftsbank 3 weiter, die wiederum einen Reservesatz von</a:t>
            </a:r>
          </a:p>
          <a:p>
            <a:r>
              <a:rPr lang="de-DE" sz="2177" dirty="0">
                <a:solidFill>
                  <a:srgbClr val="000000"/>
                </a:solidFill>
              </a:rPr>
              <a:t>10% hat. </a:t>
            </a:r>
          </a:p>
          <a:p>
            <a:endParaRPr lang="de-DE" sz="2177" dirty="0">
              <a:solidFill>
                <a:srgbClr val="000000"/>
              </a:solidFill>
            </a:endParaRPr>
          </a:p>
          <a:p>
            <a:r>
              <a:rPr lang="de-DE" sz="2177" dirty="0">
                <a:solidFill>
                  <a:srgbClr val="000000"/>
                </a:solidFill>
              </a:rPr>
              <a:t>2. 	Wie viel neue Einlagen entstehen, wenn dieser Prozess immer</a:t>
            </a:r>
          </a:p>
          <a:p>
            <a:r>
              <a:rPr lang="de-DE" sz="2177" dirty="0">
                <a:solidFill>
                  <a:srgbClr val="000000"/>
                </a:solidFill>
              </a:rPr>
              <a:t>	weiter fortgeführt wird?</a:t>
            </a:r>
          </a:p>
        </p:txBody>
      </p:sp>
      <p:sp>
        <p:nvSpPr>
          <p:cNvPr id="5" name="Rechteck 4">
            <a:extLst>
              <a:ext uri="{FF2B5EF4-FFF2-40B4-BE49-F238E27FC236}">
                <a16:creationId xmlns:a16="http://schemas.microsoft.com/office/drawing/2014/main" id="{6D291A48-4B1B-4FB8-99A3-43FBAFF5C4C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1166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16" name="Rechteck 15">
            <a:extLst>
              <a:ext uri="{FF2B5EF4-FFF2-40B4-BE49-F238E27FC236}">
                <a16:creationId xmlns:a16="http://schemas.microsoft.com/office/drawing/2014/main" id="{57A547F9-49F3-4C91-8D6D-92896EC602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41841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3160" y="97458"/>
            <a:ext cx="5254485" cy="764040"/>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Aktive Geldschöpfung durch die</a:t>
            </a:r>
          </a:p>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err="1">
                <a:solidFill>
                  <a:srgbClr val="000000"/>
                </a:solidFill>
                <a:latin typeface="Sparkasse Rg" pitchFamily="34" charset="0"/>
              </a:rPr>
              <a:t>Geschäftbanken</a:t>
            </a:r>
            <a:r>
              <a:rPr lang="de-DE" sz="2177" b="1" dirty="0">
                <a:solidFill>
                  <a:srgbClr val="000000"/>
                </a:solidFill>
                <a:latin typeface="Sparkasse Rg" pitchFamily="34" charset="0"/>
              </a:rPr>
              <a:t> (Geldmengenmultiplikator)</a:t>
            </a:r>
          </a:p>
        </p:txBody>
      </p:sp>
      <p:sp>
        <p:nvSpPr>
          <p:cNvPr id="4" name="Textfeld 3"/>
          <p:cNvSpPr txBox="1"/>
          <p:nvPr/>
        </p:nvSpPr>
        <p:spPr>
          <a:xfrm>
            <a:off x="901594" y="956351"/>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(GB 1) hält Depositen D und hat einen Reservesatz r</a:t>
            </a:r>
          </a:p>
          <a:p>
            <a:endParaRPr lang="de-DE" sz="2177" dirty="0">
              <a:solidFill>
                <a:srgbClr val="000000"/>
              </a:solidFill>
            </a:endParaRPr>
          </a:p>
          <a:p>
            <a:r>
              <a:rPr lang="de-DE" sz="2177" dirty="0">
                <a:solidFill>
                  <a:srgbClr val="000000"/>
                </a:solidFill>
              </a:rPr>
              <a:t>→	GB 1 behält den Anteil r zurück, und vergibt </a:t>
            </a:r>
          </a:p>
          <a:p>
            <a:r>
              <a:rPr lang="de-DE" sz="2177" dirty="0">
                <a:solidFill>
                  <a:srgbClr val="000000"/>
                </a:solidFill>
              </a:rPr>
              <a:t>		(1-r)D an neuen Krediten an GB 2</a:t>
            </a:r>
          </a:p>
          <a:p>
            <a:endParaRPr lang="de-DE" sz="2177" dirty="0">
              <a:solidFill>
                <a:srgbClr val="000000"/>
              </a:solidFill>
            </a:endParaRPr>
          </a:p>
          <a:p>
            <a:r>
              <a:rPr lang="de-DE" sz="2177" dirty="0">
                <a:solidFill>
                  <a:srgbClr val="000000"/>
                </a:solidFill>
              </a:rPr>
              <a:t>→	GB 2 mit Reservesatz r erhält (1-r)D an Einlagen und vergibt </a:t>
            </a:r>
          </a:p>
          <a:p>
            <a:r>
              <a:rPr lang="de-DE" sz="2177" dirty="0">
                <a:solidFill>
                  <a:srgbClr val="000000"/>
                </a:solidFill>
              </a:rPr>
              <a:t>		(1-r)(1-r)D an neuen Krediten	.</a:t>
            </a:r>
          </a:p>
          <a:p>
            <a:r>
              <a:rPr lang="de-DE" sz="2177" dirty="0">
                <a:solidFill>
                  <a:srgbClr val="000000"/>
                </a:solidFill>
              </a:rPr>
              <a:t>									.</a:t>
            </a:r>
          </a:p>
          <a:p>
            <a:r>
              <a:rPr lang="de-DE" sz="2177" dirty="0">
                <a:solidFill>
                  <a:srgbClr val="000000"/>
                </a:solidFill>
              </a:rPr>
              <a:t>									.</a:t>
            </a:r>
          </a:p>
          <a:p>
            <a:r>
              <a:rPr lang="de-DE" sz="2177" dirty="0">
                <a:solidFill>
                  <a:srgbClr val="000000"/>
                </a:solidFill>
              </a:rPr>
              <a:t>→	Gesamte Kreditvergabe:</a:t>
            </a:r>
          </a:p>
          <a:p>
            <a:endParaRPr lang="de-DE" sz="2177" dirty="0">
              <a:solidFill>
                <a:srgbClr val="000000"/>
              </a:solidFill>
            </a:endParaRPr>
          </a:p>
          <a:p>
            <a:r>
              <a:rPr lang="de-DE" sz="2177" dirty="0">
                <a:solidFill>
                  <a:srgbClr val="000000"/>
                </a:solidFill>
              </a:rPr>
              <a:t>				[(1-r)+(1-r)</a:t>
            </a:r>
            <a:r>
              <a:rPr lang="de-DE" sz="2177" baseline="30000" dirty="0">
                <a:solidFill>
                  <a:srgbClr val="000000"/>
                </a:solidFill>
              </a:rPr>
              <a:t>2</a:t>
            </a:r>
            <a:r>
              <a:rPr lang="de-DE" sz="2177" dirty="0">
                <a:solidFill>
                  <a:srgbClr val="000000"/>
                </a:solidFill>
              </a:rPr>
              <a:t>+(1-r)</a:t>
            </a:r>
            <a:r>
              <a:rPr lang="de-DE" sz="2177" baseline="30000" dirty="0">
                <a:solidFill>
                  <a:srgbClr val="000000"/>
                </a:solidFill>
              </a:rPr>
              <a:t>3</a:t>
            </a:r>
            <a:r>
              <a:rPr lang="de-DE" sz="2177" dirty="0">
                <a:solidFill>
                  <a:srgbClr val="000000"/>
                </a:solidFill>
              </a:rPr>
              <a:t>+….]D=D/r</a:t>
            </a:r>
          </a:p>
          <a:p>
            <a:endParaRPr lang="de-DE" sz="2177" dirty="0">
              <a:solidFill>
                <a:srgbClr val="000000"/>
              </a:solidFill>
            </a:endParaRPr>
          </a:p>
          <a:p>
            <a:r>
              <a:rPr lang="de-DE" sz="2177" dirty="0">
                <a:solidFill>
                  <a:srgbClr val="000000"/>
                </a:solidFill>
              </a:rPr>
              <a:t>→	1/r bezeichnet man als Geldmengenmultiplikator</a:t>
            </a:r>
          </a:p>
        </p:txBody>
      </p:sp>
      <p:sp>
        <p:nvSpPr>
          <p:cNvPr id="6" name="Rechteck 5">
            <a:extLst>
              <a:ext uri="{FF2B5EF4-FFF2-40B4-BE49-F238E27FC236}">
                <a16:creationId xmlns:a16="http://schemas.microsoft.com/office/drawing/2014/main" id="{E4260B0A-0C60-41EA-AFB0-954C4B0497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5677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1"/>
          <p:cNvSpPr>
            <a:spLocks noChangeArrowheads="1"/>
          </p:cNvSpPr>
          <p:nvPr/>
        </p:nvSpPr>
        <p:spPr bwMode="auto">
          <a:xfrm>
            <a:off x="2486722" y="215753"/>
            <a:ext cx="77097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Außenwirtschaftliche Verflechtungen: Zahlungsbilanz</a:t>
            </a:r>
          </a:p>
        </p:txBody>
      </p:sp>
      <p:sp>
        <p:nvSpPr>
          <p:cNvPr id="102404" name="Text Box 2"/>
          <p:cNvSpPr txBox="1">
            <a:spLocks noChangeArrowheads="1"/>
          </p:cNvSpPr>
          <p:nvPr/>
        </p:nvSpPr>
        <p:spPr bwMode="auto">
          <a:xfrm>
            <a:off x="872939" y="826434"/>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u="sng" dirty="0">
                <a:solidFill>
                  <a:srgbClr val="000000"/>
                </a:solidFill>
              </a:rPr>
              <a:t>Definition:</a:t>
            </a:r>
          </a:p>
          <a:p>
            <a:pPr eaLnBrk="1" hangingPunct="1">
              <a:buFontTx/>
              <a:buNone/>
            </a:pPr>
            <a:r>
              <a:rPr lang="de-DE" sz="2400" dirty="0">
                <a:solidFill>
                  <a:srgbClr val="000000"/>
                </a:solidFill>
              </a:rPr>
              <a:t>Die Zahlungsbilanz ist die systematische Aufzeichnung </a:t>
            </a:r>
          </a:p>
          <a:p>
            <a:pPr eaLnBrk="1" hangingPunct="1">
              <a:buFontTx/>
              <a:buNone/>
            </a:pPr>
            <a:r>
              <a:rPr lang="de-DE" sz="2400" dirty="0">
                <a:solidFill>
                  <a:srgbClr val="000000"/>
                </a:solidFill>
              </a:rPr>
              <a:t>wirtschaftlicher Vorgänge zwischen Inländern und Ausländern </a:t>
            </a:r>
          </a:p>
          <a:p>
            <a:pPr eaLnBrk="1" hangingPunct="1">
              <a:buFontTx/>
              <a:buNone/>
            </a:pPr>
            <a:r>
              <a:rPr lang="de-DE" sz="2400" dirty="0">
                <a:solidFill>
                  <a:srgbClr val="000000"/>
                </a:solidFill>
              </a:rPr>
              <a:t>innerhalb einer Periode (meist ein Jahr)</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Die Zahlungsbilanz basiert auf dem Prinzip der </a:t>
            </a:r>
          </a:p>
          <a:p>
            <a:pPr eaLnBrk="1" hangingPunct="1">
              <a:buFontTx/>
              <a:buNone/>
            </a:pPr>
            <a:r>
              <a:rPr lang="de-DE" sz="2400" dirty="0">
                <a:solidFill>
                  <a:srgbClr val="000000"/>
                </a:solidFill>
              </a:rPr>
              <a:t>doppelten Buchführung</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u="sng" dirty="0">
                <a:solidFill>
                  <a:srgbClr val="000000"/>
                </a:solidFill>
              </a:rPr>
              <a:t>Achtung:</a:t>
            </a:r>
            <a:r>
              <a:rPr lang="de-DE" sz="2400" dirty="0">
                <a:solidFill>
                  <a:srgbClr val="000000"/>
                </a:solidFill>
              </a:rPr>
              <a:t> 	</a:t>
            </a:r>
          </a:p>
          <a:p>
            <a:pPr eaLnBrk="1" hangingPunct="1">
              <a:buFontTx/>
              <a:buNone/>
            </a:pPr>
            <a:r>
              <a:rPr lang="de-DE" sz="2400" dirty="0">
                <a:solidFill>
                  <a:srgbClr val="000000"/>
                </a:solidFill>
              </a:rPr>
              <a:t>Die Zahlungsbilanz erfasst mit den innerhalb eines Zeitraums </a:t>
            </a:r>
          </a:p>
          <a:p>
            <a:pPr eaLnBrk="1" hangingPunct="1">
              <a:buFontTx/>
              <a:buNone/>
            </a:pPr>
            <a:r>
              <a:rPr lang="de-DE" sz="2400" dirty="0">
                <a:solidFill>
                  <a:srgbClr val="000000"/>
                </a:solidFill>
              </a:rPr>
              <a:t>vollzogenen Transaktionen </a:t>
            </a:r>
            <a:r>
              <a:rPr lang="de-DE" sz="2400" u="sng" dirty="0">
                <a:solidFill>
                  <a:srgbClr val="000000"/>
                </a:solidFill>
              </a:rPr>
              <a:t>Stromgrößen</a:t>
            </a:r>
            <a:r>
              <a:rPr lang="de-DE" sz="2400" dirty="0">
                <a:solidFill>
                  <a:srgbClr val="000000"/>
                </a:solidFill>
              </a:rPr>
              <a:t> und nicht, wie </a:t>
            </a:r>
          </a:p>
          <a:p>
            <a:pPr eaLnBrk="1" hangingPunct="1">
              <a:buFontTx/>
              <a:buNone/>
            </a:pPr>
            <a:r>
              <a:rPr lang="de-DE" sz="2400" dirty="0">
                <a:solidFill>
                  <a:srgbClr val="000000"/>
                </a:solidFill>
              </a:rPr>
              <a:t>normalerweise in einer Bilanz, </a:t>
            </a:r>
            <a:r>
              <a:rPr lang="de-DE" sz="2400" u="sng" dirty="0">
                <a:solidFill>
                  <a:srgbClr val="000000"/>
                </a:solidFill>
              </a:rPr>
              <a:t>Bestandsgrößen</a:t>
            </a:r>
            <a:r>
              <a:rPr lang="de-DE" sz="2400" dirty="0">
                <a:solidFill>
                  <a:srgbClr val="000000"/>
                </a:solidFill>
              </a:rPr>
              <a:t>			</a:t>
            </a:r>
            <a:endParaRPr lang="de-DE" sz="2400" u="sng" dirty="0">
              <a:solidFill>
                <a:srgbClr val="000000"/>
              </a:solidFill>
            </a:endParaRPr>
          </a:p>
        </p:txBody>
      </p:sp>
      <p:sp>
        <p:nvSpPr>
          <p:cNvPr id="5" name="Rechteck 4">
            <a:extLst>
              <a:ext uri="{FF2B5EF4-FFF2-40B4-BE49-F238E27FC236}">
                <a16:creationId xmlns:a16="http://schemas.microsoft.com/office/drawing/2014/main" id="{4DF5A04E-E954-4DFA-A236-28E27E89E0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5DE7D52B-6A6D-4074-8698-D7E750F331D3}"/>
                  </a:ext>
                </a:extLst>
              </p14:cNvPr>
              <p14:cNvContentPartPr/>
              <p14:nvPr/>
            </p14:nvContentPartPr>
            <p14:xfrm>
              <a:off x="4143893" y="5171827"/>
              <a:ext cx="1803960" cy="593640"/>
            </p14:xfrm>
          </p:contentPart>
        </mc:Choice>
        <mc:Fallback>
          <p:pic>
            <p:nvPicPr>
              <p:cNvPr id="2" name="Freihand 1">
                <a:extLst>
                  <a:ext uri="{FF2B5EF4-FFF2-40B4-BE49-F238E27FC236}">
                    <a16:creationId xmlns:a16="http://schemas.microsoft.com/office/drawing/2014/main" id="{5DE7D52B-6A6D-4074-8698-D7E750F331D3}"/>
                  </a:ext>
                </a:extLst>
              </p:cNvPr>
              <p:cNvPicPr/>
              <p:nvPr/>
            </p:nvPicPr>
            <p:blipFill>
              <a:blip r:embed="rId4"/>
              <a:stretch>
                <a:fillRect/>
              </a:stretch>
            </p:blipFill>
            <p:spPr>
              <a:xfrm>
                <a:off x="4139573" y="5167507"/>
                <a:ext cx="1812600" cy="602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640B2C98-7D66-4F42-BB93-1E0C149176F2}"/>
                  </a:ext>
                </a:extLst>
              </p14:cNvPr>
              <p14:cNvContentPartPr/>
              <p14:nvPr/>
            </p14:nvContentPartPr>
            <p14:xfrm>
              <a:off x="3759053" y="5553067"/>
              <a:ext cx="3241440" cy="636120"/>
            </p14:xfrm>
          </p:contentPart>
        </mc:Choice>
        <mc:Fallback>
          <p:pic>
            <p:nvPicPr>
              <p:cNvPr id="3" name="Freihand 2">
                <a:extLst>
                  <a:ext uri="{FF2B5EF4-FFF2-40B4-BE49-F238E27FC236}">
                    <a16:creationId xmlns:a16="http://schemas.microsoft.com/office/drawing/2014/main" id="{640B2C98-7D66-4F42-BB93-1E0C149176F2}"/>
                  </a:ext>
                </a:extLst>
              </p:cNvPr>
              <p:cNvPicPr/>
              <p:nvPr/>
            </p:nvPicPr>
            <p:blipFill>
              <a:blip r:embed="rId6"/>
              <a:stretch>
                <a:fillRect/>
              </a:stretch>
            </p:blipFill>
            <p:spPr>
              <a:xfrm>
                <a:off x="3754733" y="5548747"/>
                <a:ext cx="3250080" cy="644760"/>
              </a:xfrm>
              <a:prstGeom prst="rect">
                <a:avLst/>
              </a:prstGeom>
            </p:spPr>
          </p:pic>
        </mc:Fallback>
      </mc:AlternateContent>
    </p:spTree>
    <p:extLst>
      <p:ext uri="{BB962C8B-B14F-4D97-AF65-F5344CB8AC3E}">
        <p14:creationId xmlns:p14="http://schemas.microsoft.com/office/powerpoint/2010/main" val="28507136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5574637" cy="423242"/>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Passive Geldschöpfung durch Geschäftsbanken</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r>
              <a:rPr lang="de-DE" sz="2540" dirty="0">
                <a:solidFill>
                  <a:srgbClr val="000000"/>
                </a:solidFill>
              </a:rPr>
              <a:t>Kunden schichten ihre längerfristigen Einlagen bei ihrer Geschäftsbank in Sichteinlagen um</a:t>
            </a:r>
          </a:p>
          <a:p>
            <a:endParaRPr lang="de-DE" sz="2540" dirty="0">
              <a:solidFill>
                <a:srgbClr val="000000"/>
              </a:solidFill>
            </a:endParaRPr>
          </a:p>
          <a:p>
            <a:r>
              <a:rPr lang="de-DE" sz="2540" dirty="0">
                <a:solidFill>
                  <a:srgbClr val="000000"/>
                </a:solidFill>
                <a:cs typeface="Times New Roman" pitchFamily="18" charset="0"/>
              </a:rPr>
              <a:t>→	im Volumen ändern sich die Einlagen der Kunden bei der 	Geschäftsbank zwar nicht, aber die neu entstandenen 	Sichteinlagen werden jetzt der Geldmenge zugeordnet, 	während die längerfristigen Einlagen nicht als Geld 	bezeichnet werden, da sie nicht als Zahlungsmittel dienen. </a:t>
            </a:r>
          </a:p>
        </p:txBody>
      </p:sp>
      <p:sp>
        <p:nvSpPr>
          <p:cNvPr id="5" name="Rechteck 4">
            <a:extLst>
              <a:ext uri="{FF2B5EF4-FFF2-40B4-BE49-F238E27FC236}">
                <a16:creationId xmlns:a16="http://schemas.microsoft.com/office/drawing/2014/main" id="{AE540287-D6C6-4B43-89DF-5A01B814AC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826729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140838" y="137903"/>
            <a:ext cx="5706404" cy="593674"/>
          </a:xfrm>
          <a:prstGeom prst="rect">
            <a:avLst/>
          </a:prstGeom>
          <a:noFill/>
          <a:ln>
            <a:noFill/>
          </a:ln>
        </p:spPr>
        <p:txBody>
          <a:bodyPr vert="horz" wrap="none" lIns="81646" tIns="40823" rIns="81646" bIns="40823" anchorCtr="0" compatLnSpc="0">
            <a:spAutoFit/>
          </a:bodyPr>
          <a:lstStyle/>
          <a:p>
            <a:r>
              <a:rPr lang="de-DE" sz="3266" b="1" dirty="0"/>
              <a:t>Geldpolitische Strategie der EZB</a:t>
            </a:r>
            <a:endParaRPr lang="de-DE" sz="3266" dirty="0"/>
          </a:p>
        </p:txBody>
      </p:sp>
      <p:sp>
        <p:nvSpPr>
          <p:cNvPr id="4" name="Textfeld 3"/>
          <p:cNvSpPr txBox="1"/>
          <p:nvPr/>
        </p:nvSpPr>
        <p:spPr>
          <a:xfrm>
            <a:off x="721375" y="900527"/>
            <a:ext cx="10649531" cy="2657320"/>
          </a:xfrm>
          <a:prstGeom prst="rect">
            <a:avLst/>
          </a:prstGeom>
          <a:noFill/>
          <a:ln>
            <a:noFill/>
          </a:ln>
        </p:spPr>
        <p:txBody>
          <a:bodyPr vert="horz" wrap="square" lIns="81646" tIns="40823" rIns="81646" bIns="40823" anchorCtr="0" compatLnSpc="0">
            <a:noAutofit/>
          </a:bodyPr>
          <a:lstStyle/>
          <a:p>
            <a:r>
              <a:rPr lang="de-DE" sz="2540" dirty="0"/>
              <a:t>Das vorrangige Ziel der EZB ist laut Statuten die Preisstabilität</a:t>
            </a:r>
          </a:p>
          <a:p>
            <a:endParaRPr lang="de-DE" sz="2540" dirty="0"/>
          </a:p>
          <a:p>
            <a:r>
              <a:rPr lang="de-DE" sz="2800">
                <a:solidFill>
                  <a:schemeClr val="tx1"/>
                </a:solidFill>
              </a:rPr>
              <a:t>Preisstabilität ist definiert als Anstieg des Harmonisierten Verbraucherpreisindex (HVPI) für das Euro-Währungsgebiet von </a:t>
            </a:r>
          </a:p>
          <a:p>
            <a:r>
              <a:rPr lang="de-DE" sz="2800">
                <a:solidFill>
                  <a:schemeClr val="tx1"/>
                </a:solidFill>
              </a:rPr>
              <a:t>2 % gegenüber dem Vorjahr. Die EZB legt diesem Zusammenhang ein symmetrisches Inflationsziel von 2% in der mittleren Frist fest.</a:t>
            </a:r>
          </a:p>
          <a:p>
            <a:endParaRPr lang="de-DE" sz="2540" dirty="0"/>
          </a:p>
        </p:txBody>
      </p:sp>
      <p:sp>
        <p:nvSpPr>
          <p:cNvPr id="9" name="Rechteck 8">
            <a:extLst>
              <a:ext uri="{FF2B5EF4-FFF2-40B4-BE49-F238E27FC236}">
                <a16:creationId xmlns:a16="http://schemas.microsoft.com/office/drawing/2014/main" id="{FE1059A1-F4A5-4B91-8372-147FAA2651F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56220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869351"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a:t>
            </a:r>
            <a:endParaRPr lang="de-DE" sz="3266" dirty="0"/>
          </a:p>
        </p:txBody>
      </p:sp>
      <p:sp>
        <p:nvSpPr>
          <p:cNvPr id="4" name="Textfeld 3"/>
          <p:cNvSpPr txBox="1"/>
          <p:nvPr/>
        </p:nvSpPr>
        <p:spPr>
          <a:xfrm>
            <a:off x="0" y="470631"/>
            <a:ext cx="12192000" cy="3267834"/>
          </a:xfrm>
          <a:prstGeom prst="rect">
            <a:avLst/>
          </a:prstGeom>
          <a:noFill/>
          <a:ln>
            <a:noFill/>
          </a:ln>
        </p:spPr>
        <p:txBody>
          <a:bodyPr vert="horz" wrap="square" lIns="81646" tIns="40823" rIns="81646" bIns="40823" anchorCtr="0" compatLnSpc="0">
            <a:noAutofit/>
          </a:bodyPr>
          <a:lstStyle/>
          <a:p>
            <a:r>
              <a:rPr lang="de-DE" sz="2400" u="sng" dirty="0"/>
              <a:t>Offenmarktgeschäfte:</a:t>
            </a:r>
          </a:p>
          <a:p>
            <a:endParaRPr lang="de-DE" sz="2177" dirty="0"/>
          </a:p>
          <a:p>
            <a:pPr marL="414772" indent="-414772">
              <a:buFont typeface="Arial" panose="020B0604020202020204" pitchFamily="34" charset="0"/>
              <a:buChar char="•"/>
            </a:pPr>
            <a:r>
              <a:rPr lang="de-DE" sz="2177" b="1" u="sng" dirty="0"/>
              <a:t>Hauptrefinanzierungsgeschäfte:</a:t>
            </a:r>
            <a:r>
              <a:rPr lang="de-DE" sz="2177" dirty="0"/>
              <a:t> 	Angebot wöchentlich zu dem Zinssatz (</a:t>
            </a:r>
            <a:r>
              <a:rPr lang="de-DE" sz="2177" b="1" dirty="0"/>
              <a:t>Leitzins</a:t>
            </a:r>
            <a:r>
              <a:rPr lang="de-DE" sz="2177" dirty="0"/>
              <a:t>), zu dem sich 						Banken eine Woche lang Geld bei der EZB leihen können. Für die 						bereitgestellte Liquidität müssen sie Sicherheiten hinterlegen.</a:t>
            </a:r>
          </a:p>
          <a:p>
            <a:pPr marL="414772" indent="-414772">
              <a:buFont typeface="Arial" panose="020B0604020202020204" pitchFamily="34" charset="0"/>
              <a:buChar char="•"/>
            </a:pPr>
            <a:endParaRPr lang="de-DE" sz="2177"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endParaRPr lang="de-DE" sz="2177" dirty="0"/>
          </a:p>
        </p:txBody>
      </p:sp>
      <p:sp>
        <p:nvSpPr>
          <p:cNvPr id="8" name="Rechteck 7">
            <a:extLst>
              <a:ext uri="{FF2B5EF4-FFF2-40B4-BE49-F238E27FC236}">
                <a16:creationId xmlns:a16="http://schemas.microsoft.com/office/drawing/2014/main" id="{A196F91D-C5B8-4A6E-A3C1-D1DD4AEF285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2CFEA7E5-1E8E-4291-ACED-550D5DA1FAB6}"/>
              </a:ext>
            </a:extLst>
          </p:cNvPr>
          <p:cNvSpPr txBox="1"/>
          <p:nvPr/>
        </p:nvSpPr>
        <p:spPr>
          <a:xfrm>
            <a:off x="197663" y="3679219"/>
            <a:ext cx="6154152" cy="1754326"/>
          </a:xfrm>
          <a:prstGeom prst="rect">
            <a:avLst/>
          </a:prstGeom>
          <a:noFill/>
        </p:spPr>
        <p:txBody>
          <a:bodyPr wrap="square">
            <a:spAutoFit/>
          </a:bodyPr>
          <a:lstStyle/>
          <a:p>
            <a:pPr marL="414772" indent="-414772">
              <a:buFont typeface="Arial" panose="020B0604020202020204" pitchFamily="34" charset="0"/>
              <a:buChar char="•"/>
            </a:pPr>
            <a:r>
              <a:rPr lang="de-DE" sz="1800" b="1" u="sng" dirty="0"/>
              <a:t>Längerfristige Refinanzierungsgeschäfte</a:t>
            </a:r>
            <a:r>
              <a:rPr lang="de-DE" sz="1800" u="sng" dirty="0"/>
              <a:t>:</a:t>
            </a:r>
            <a:r>
              <a:rPr lang="de-DE" sz="1800" dirty="0"/>
              <a:t> Angebot monatlich mit einer Laufzeit von drei Monaten </a:t>
            </a:r>
            <a:endParaRPr lang="de-DE" sz="1800" u="sng" dirty="0"/>
          </a:p>
          <a:p>
            <a:pPr marL="414772" indent="-414772">
              <a:buFont typeface="Arial" panose="020B0604020202020204" pitchFamily="34" charset="0"/>
              <a:buChar char="•"/>
            </a:pPr>
            <a:r>
              <a:rPr lang="de-DE" b="1" u="sng" dirty="0"/>
              <a:t>Feinsteuerungsoperationen: </a:t>
            </a:r>
            <a:r>
              <a:rPr lang="de-DE" sz="1800" dirty="0"/>
              <a:t>Angebot je nach geldpolitischer Lage mit angepasster Laufzeit</a:t>
            </a:r>
            <a:endParaRPr lang="de-DE" sz="1800" u="sng" dirty="0"/>
          </a:p>
          <a:p>
            <a:pPr marL="414772" indent="-414772">
              <a:buFont typeface="Arial" panose="020B0604020202020204" pitchFamily="34" charset="0"/>
              <a:buChar char="•"/>
            </a:pPr>
            <a:r>
              <a:rPr lang="de-DE" b="1" u="sng" dirty="0"/>
              <a:t>Strukturelle Operationen</a:t>
            </a:r>
            <a:r>
              <a:rPr lang="de-DE" sz="1800" u="sng" dirty="0"/>
              <a:t>:</a:t>
            </a:r>
            <a:r>
              <a:rPr lang="de-DE" sz="1800" dirty="0"/>
              <a:t> Angebot je nach geldpolitischer Lage mit angepasster Laufzeit</a:t>
            </a:r>
          </a:p>
        </p:txBody>
      </p:sp>
    </p:spTree>
    <p:extLst>
      <p:ext uri="{BB962C8B-B14F-4D97-AF65-F5344CB8AC3E}">
        <p14:creationId xmlns:p14="http://schemas.microsoft.com/office/powerpoint/2010/main" val="30207748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980983"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II</a:t>
            </a:r>
            <a:endParaRPr lang="de-DE" sz="3266" dirty="0"/>
          </a:p>
        </p:txBody>
      </p:sp>
      <p:sp>
        <p:nvSpPr>
          <p:cNvPr id="4" name="Textfeld 3"/>
          <p:cNvSpPr txBox="1"/>
          <p:nvPr/>
        </p:nvSpPr>
        <p:spPr>
          <a:xfrm>
            <a:off x="18565" y="593674"/>
            <a:ext cx="12192000" cy="4172711"/>
          </a:xfrm>
          <a:prstGeom prst="rect">
            <a:avLst/>
          </a:prstGeom>
          <a:noFill/>
          <a:ln>
            <a:noFill/>
          </a:ln>
        </p:spPr>
        <p:txBody>
          <a:bodyPr vert="horz" wrap="square" lIns="81646" tIns="40823" rIns="81646" bIns="40823" anchorCtr="0" compatLnSpc="0">
            <a:noAutofit/>
          </a:bodyPr>
          <a:lstStyle/>
          <a:p>
            <a:r>
              <a:rPr lang="de-DE" b="1" u="sng" dirty="0"/>
              <a:t>Ständige Fazilitäten:</a:t>
            </a:r>
            <a:endParaRPr lang="de-DE" dirty="0"/>
          </a:p>
          <a:p>
            <a:pPr marL="311079" indent="-311079">
              <a:buFont typeface="Arial" panose="020B0604020202020204" pitchFamily="34" charset="0"/>
              <a:buChar char="•"/>
            </a:pPr>
            <a:r>
              <a:rPr lang="de-DE" b="1" dirty="0"/>
              <a:t>Einlagenfazilität</a:t>
            </a:r>
            <a:r>
              <a:rPr lang="de-DE" dirty="0"/>
              <a:t>: 	Er gibt die Höhe der Zinsen vor, die Banken erhalten, wenn sie bis zum nächsten 					Geschäftstag Geld bei der Zentralbank anlegen.</a:t>
            </a:r>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r>
              <a:rPr lang="de-DE" b="1" dirty="0"/>
              <a:t>Spitzenrefinanzierungsfazilität</a:t>
            </a:r>
            <a:r>
              <a:rPr lang="de-DE" dirty="0"/>
              <a:t>: Der Zinssatz für die Spitzenrefinanzierungsfazilität ist jener Zinssatz, zu dem sich Banken bis zum nächsten Geschäftstag Geld bei der EZB leihen können. Für die bereitgestellte Liquidität müssen sie Sicherheiten hinterlegen, beispielsweise Wertpapiere</a:t>
            </a:r>
          </a:p>
          <a:p>
            <a:endParaRPr lang="de-DE" dirty="0"/>
          </a:p>
          <a:p>
            <a:endParaRPr lang="de-DE" dirty="0"/>
          </a:p>
          <a:p>
            <a:endParaRPr lang="de-DE" dirty="0"/>
          </a:p>
        </p:txBody>
      </p:sp>
      <p:sp>
        <p:nvSpPr>
          <p:cNvPr id="9" name="Rechteck 8">
            <a:extLst>
              <a:ext uri="{FF2B5EF4-FFF2-40B4-BE49-F238E27FC236}">
                <a16:creationId xmlns:a16="http://schemas.microsoft.com/office/drawing/2014/main" id="{235AFBF2-B986-4231-98C0-E701B369756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3453B4FF-B770-45C6-A6CA-B5C7968B04DC}"/>
              </a:ext>
            </a:extLst>
          </p:cNvPr>
          <p:cNvSpPr txBox="1"/>
          <p:nvPr/>
        </p:nvSpPr>
        <p:spPr>
          <a:xfrm>
            <a:off x="250274" y="4736866"/>
            <a:ext cx="8265159" cy="1477328"/>
          </a:xfrm>
          <a:prstGeom prst="rect">
            <a:avLst/>
          </a:prstGeom>
          <a:noFill/>
        </p:spPr>
        <p:txBody>
          <a:bodyPr wrap="square">
            <a:spAutoFit/>
          </a:bodyPr>
          <a:lstStyle/>
          <a:p>
            <a:r>
              <a:rPr lang="de-DE" b="1" u="sng" dirty="0"/>
              <a:t>Mindestreserve:</a:t>
            </a:r>
            <a:r>
              <a:rPr lang="de-DE" b="1" dirty="0"/>
              <a:t>	</a:t>
            </a:r>
            <a:r>
              <a:rPr lang="de-DE" dirty="0"/>
              <a:t>Die Banken im Eurogebiet sind verpflichtet, Mittel in Höhe des Mindestreservesatzes (bezogen in erster Linie auf die Höhe der Kundeeinlagen) als Einlagen auf einem Konto bei ihrer jeweiligen nationalen Zentralbank zu halten. Die Mindestreservepflicht einer Bank wird für jeweils sechs Wochen festgelegt, innerhalb derer die Banken die Mindestreserve im Durchschnitt halten müssen</a:t>
            </a:r>
          </a:p>
        </p:txBody>
      </p:sp>
    </p:spTree>
    <p:extLst>
      <p:ext uri="{BB962C8B-B14F-4D97-AF65-F5344CB8AC3E}">
        <p14:creationId xmlns:p14="http://schemas.microsoft.com/office/powerpoint/2010/main" val="38317221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813262" y="-45133"/>
            <a:ext cx="1892503"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Geldpolitik</a:t>
            </a:r>
          </a:p>
        </p:txBody>
      </p:sp>
      <p:sp>
        <p:nvSpPr>
          <p:cNvPr id="5" name="Text Box 2">
            <a:extLst>
              <a:ext uri="{FF2B5EF4-FFF2-40B4-BE49-F238E27FC236}">
                <a16:creationId xmlns:a16="http://schemas.microsoft.com/office/drawing/2014/main" id="{7695E815-8449-4C77-AC70-4E1E1EF46910}"/>
              </a:ext>
            </a:extLst>
          </p:cNvPr>
          <p:cNvSpPr txBox="1">
            <a:spLocks noChangeArrowheads="1"/>
          </p:cNvSpPr>
          <p:nvPr/>
        </p:nvSpPr>
        <p:spPr bwMode="auto">
          <a:xfrm>
            <a:off x="-1" y="345400"/>
            <a:ext cx="12192001" cy="517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Font typeface="Arial" panose="020B0604020202020204" pitchFamily="34" charset="0"/>
              <a:buChar char="•"/>
            </a:pPr>
            <a:r>
              <a:rPr lang="de-DE" dirty="0">
                <a:solidFill>
                  <a:schemeClr val="tx1"/>
                </a:solidFill>
              </a:rPr>
              <a:t>Moderne Zentralbanken versuchen vornehmlich über ihre Zinspolitik Einfluss auf die wirtschaftliche Entwicklung zu nehmen. Sie sind allerdings zu keiner Globalsteuerung der Zinsen in der Lage, sondern können direkt nur die kurzfristigen Zinsen am Geldmarkt beeinflussen. In Europa auf den EONIA (Euro </a:t>
            </a:r>
            <a:r>
              <a:rPr lang="de-DE" dirty="0" err="1">
                <a:solidFill>
                  <a:schemeClr val="tx1"/>
                </a:solidFill>
              </a:rPr>
              <a:t>OverNight</a:t>
            </a:r>
            <a:r>
              <a:rPr lang="de-DE" dirty="0">
                <a:solidFill>
                  <a:schemeClr val="tx1"/>
                </a:solidFill>
              </a:rPr>
              <a:t> Index Average).</a:t>
            </a:r>
          </a:p>
          <a:p>
            <a:pPr marL="342900" indent="-342900" eaLnBrk="1" hangingPunct="1">
              <a:buFont typeface="Arial" panose="020B0604020202020204" pitchFamily="34" charset="0"/>
              <a:buChar char="•"/>
            </a:pPr>
            <a:endParaRPr lang="de-DE" dirty="0">
              <a:solidFill>
                <a:schemeClr val="tx1"/>
              </a:solidFill>
            </a:endParaRPr>
          </a:p>
          <a:p>
            <a:pPr marL="800100" lvl="1" indent="-342900" eaLnBrk="1" hangingPunct="1">
              <a:buFont typeface="Wingdings" panose="05000000000000000000" pitchFamily="2" charset="2"/>
              <a:buChar char="Ø"/>
            </a:pPr>
            <a:r>
              <a:rPr lang="de-DE" u="sng" dirty="0">
                <a:solidFill>
                  <a:schemeClr val="tx1"/>
                </a:solidFill>
              </a:rPr>
              <a:t>Wirkung einer Zinssenkung durch die Zentralbank:</a:t>
            </a:r>
          </a:p>
          <a:p>
            <a:pPr marL="1257300" lvl="2" indent="-342900" eaLnBrk="1" hangingPunct="1">
              <a:buFont typeface="Wingdings" panose="05000000000000000000" pitchFamily="2" charset="2"/>
              <a:buChar char="Ø"/>
            </a:pPr>
            <a:r>
              <a:rPr lang="de-DE" dirty="0">
                <a:solidFill>
                  <a:schemeClr val="tx1"/>
                </a:solidFill>
              </a:rPr>
              <a:t>Kurzfristiger Zins</a:t>
            </a:r>
            <a:r>
              <a:rPr lang="de-DE" dirty="0">
                <a:solidFill>
                  <a:schemeClr val="tx1"/>
                </a:solidFill>
                <a:cs typeface="Times New Roman" pitchFamily="18" charset="0"/>
              </a:rPr>
              <a:t>↓	→	Umschichtung der Anlagen in höher verzinsliche</a:t>
            </a:r>
          </a:p>
          <a:p>
            <a:pPr lvl="2" eaLnBrk="1" hangingPunct="1"/>
            <a:endParaRPr lang="de-DE" dirty="0">
              <a:solidFill>
                <a:schemeClr val="tx1"/>
              </a:solidFill>
              <a:cs typeface="Times New Roman" pitchFamily="18" charset="0"/>
            </a:endParaRPr>
          </a:p>
          <a:p>
            <a:pPr marL="1714500" lvl="3" indent="-342900" eaLnBrk="1" hangingPunct="1">
              <a:buFont typeface="Wingdings" panose="05000000000000000000" pitchFamily="2" charset="2"/>
              <a:buChar char="Ø"/>
            </a:pPr>
            <a:r>
              <a:rPr lang="de-DE" dirty="0">
                <a:solidFill>
                  <a:schemeClr val="tx1"/>
                </a:solidFill>
                <a:cs typeface="Times New Roman" pitchFamily="18" charset="0"/>
              </a:rPr>
              <a:t>Länger laufende Anleihen</a:t>
            </a:r>
            <a:r>
              <a:rPr lang="de-DE" dirty="0">
                <a:solidFill>
                  <a:schemeClr val="tx1"/>
                </a:solidFill>
              </a:rPr>
              <a:t>	→	Angleichung der Zinssätze über die Laufzeiten</a:t>
            </a:r>
          </a:p>
          <a:p>
            <a:pPr eaLnBrk="1" hangingPunct="1"/>
            <a:endParaRPr lang="de-DE" dirty="0">
              <a:solidFill>
                <a:schemeClr val="tx1"/>
              </a:solidFill>
            </a:endParaRPr>
          </a:p>
          <a:p>
            <a:pPr marL="342900" indent="-342900" eaLnBrk="1" hangingPunct="1">
              <a:buFont typeface="Arial" panose="020B0604020202020204" pitchFamily="34" charset="0"/>
              <a:buChar char="•"/>
            </a:pPr>
            <a:r>
              <a:rPr lang="de-DE" dirty="0">
                <a:solidFill>
                  <a:schemeClr val="tx1"/>
                </a:solidFill>
              </a:rPr>
              <a:t>Im allgemeinen werden allerdings der längerfristige Zinsen und kurzfristige Zinsen auseinanderfallen. Diesen Zusammenhang nennt man </a:t>
            </a:r>
            <a:r>
              <a:rPr lang="de-DE" dirty="0" err="1">
                <a:solidFill>
                  <a:schemeClr val="tx1"/>
                </a:solidFill>
              </a:rPr>
              <a:t>Zinsstrukurkurve</a:t>
            </a:r>
            <a:r>
              <a:rPr lang="de-DE" dirty="0">
                <a:solidFill>
                  <a:schemeClr val="tx1"/>
                </a:solidFill>
              </a:rPr>
              <a:t> (engl. </a:t>
            </a:r>
            <a:r>
              <a:rPr lang="de-DE" dirty="0" err="1">
                <a:solidFill>
                  <a:schemeClr val="tx1"/>
                </a:solidFill>
              </a:rPr>
              <a:t>Yield</a:t>
            </a:r>
            <a:r>
              <a:rPr lang="de-DE" dirty="0">
                <a:solidFill>
                  <a:schemeClr val="tx1"/>
                </a:solidFill>
              </a:rPr>
              <a:t> </a:t>
            </a:r>
            <a:r>
              <a:rPr lang="de-DE" dirty="0" err="1">
                <a:solidFill>
                  <a:schemeClr val="tx1"/>
                </a:solidFill>
              </a:rPr>
              <a:t>cruve</a:t>
            </a:r>
            <a:r>
              <a:rPr lang="de-DE" dirty="0">
                <a:solidFill>
                  <a:schemeClr val="tx1"/>
                </a:solidFill>
              </a:rPr>
              <a:t>)</a:t>
            </a:r>
          </a:p>
        </p:txBody>
      </p:sp>
      <p:sp>
        <p:nvSpPr>
          <p:cNvPr id="8" name="Rechteck 7">
            <a:extLst>
              <a:ext uri="{FF2B5EF4-FFF2-40B4-BE49-F238E27FC236}">
                <a16:creationId xmlns:a16="http://schemas.microsoft.com/office/drawing/2014/main" id="{471C79C4-F88A-411B-94C3-F555C85A77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82333419"/>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8932928" cy="480053"/>
          </a:xfrm>
          <a:prstGeom prst="rect">
            <a:avLst/>
          </a:prstGeom>
          <a:noFill/>
          <a:ln>
            <a:noFill/>
          </a:ln>
        </p:spPr>
        <p:txBody>
          <a:bodyPr vert="horz" wrap="none" lIns="81646" tIns="40823" rIns="81646" bIns="40823" anchorCtr="0" compatLnSpc="0">
            <a:spAutoFit/>
          </a:bodyPr>
          <a:lstStyle/>
          <a:p>
            <a:r>
              <a:rPr lang="de-DE" sz="2540" b="1" dirty="0"/>
              <a:t>Klassische Wirkung von Geldpolitik auf Konsum und Investitionen</a:t>
            </a:r>
            <a:endParaRPr lang="de-DE" sz="2540" dirty="0"/>
          </a:p>
        </p:txBody>
      </p:sp>
      <p:sp>
        <p:nvSpPr>
          <p:cNvPr id="4" name="Textfeld 3"/>
          <p:cNvSpPr txBox="1"/>
          <p:nvPr/>
        </p:nvSpPr>
        <p:spPr>
          <a:xfrm>
            <a:off x="254562" y="717481"/>
            <a:ext cx="8354483" cy="5094890"/>
          </a:xfrm>
          <a:prstGeom prst="rect">
            <a:avLst/>
          </a:prstGeom>
          <a:noFill/>
          <a:ln>
            <a:noFill/>
          </a:ln>
        </p:spPr>
        <p:txBody>
          <a:bodyPr vert="horz" wrap="square" lIns="81646" tIns="40823" rIns="81646" bIns="40823" anchorCtr="0" compatLnSpc="0">
            <a:noAutofit/>
          </a:bodyPr>
          <a:lstStyle/>
          <a:p>
            <a:r>
              <a:rPr lang="de-DE" sz="1996" dirty="0"/>
              <a:t>Die Zentralbank nimmt über die Steuerung des Leitzinses starken</a:t>
            </a:r>
          </a:p>
          <a:p>
            <a:r>
              <a:rPr lang="de-DE" sz="1996" dirty="0"/>
              <a:t>Einfluss auf das allgemeine Zinsniveau der Volkswirtschaft:</a:t>
            </a:r>
          </a:p>
          <a:p>
            <a:endParaRPr lang="de-DE" sz="1996" dirty="0"/>
          </a:p>
          <a:p>
            <a:r>
              <a:rPr lang="de-DE" sz="1996" dirty="0"/>
              <a:t>Eine Zinssenkung führt tendenziell zu einer Ausweitung der Kreditnachfrage</a:t>
            </a:r>
          </a:p>
          <a:p>
            <a:endParaRPr lang="de-DE" sz="1996" dirty="0"/>
          </a:p>
          <a:p>
            <a:r>
              <a:rPr lang="de-DE" sz="1996" dirty="0"/>
              <a:t>→ dies zieht eine Ausweitung von Investitionen und Konsum nach sich</a:t>
            </a:r>
          </a:p>
          <a:p>
            <a:endParaRPr lang="de-DE" sz="1996" dirty="0"/>
          </a:p>
          <a:p>
            <a:r>
              <a:rPr lang="de-DE" sz="1996" dirty="0"/>
              <a:t>→ dies lässt wiederum die Produktionsauslastung steigen. </a:t>
            </a:r>
          </a:p>
          <a:p>
            <a:endParaRPr lang="de-DE" sz="1996" dirty="0"/>
          </a:p>
          <a:p>
            <a:r>
              <a:rPr lang="de-DE" sz="1996" dirty="0"/>
              <a:t>→ produzieren die Unternehmen allerdings an der Kapazitätsgrenze, </a:t>
            </a:r>
          </a:p>
          <a:p>
            <a:r>
              <a:rPr lang="de-DE" sz="1996" dirty="0"/>
              <a:t>     stagnieren bzw. sinken die erwarteten Gewinne</a:t>
            </a:r>
          </a:p>
          <a:p>
            <a:endParaRPr lang="de-DE" sz="1996" dirty="0"/>
          </a:p>
          <a:p>
            <a:r>
              <a:rPr lang="de-DE" sz="1996" dirty="0"/>
              <a:t>→ eine hohe Liquiditätszuführung führt nicht mehr zu weiteren </a:t>
            </a:r>
          </a:p>
          <a:p>
            <a:r>
              <a:rPr lang="de-DE" sz="1996" dirty="0"/>
              <a:t>     Investitionen</a:t>
            </a:r>
          </a:p>
          <a:p>
            <a:r>
              <a:rPr lang="de-DE" sz="1996" dirty="0"/>
              <a:t> </a:t>
            </a:r>
          </a:p>
          <a:p>
            <a:r>
              <a:rPr lang="de-DE" sz="1996" dirty="0"/>
              <a:t>→ letztlich löst die zusätzliche Geldmenge nur noch einen </a:t>
            </a:r>
          </a:p>
          <a:p>
            <a:r>
              <a:rPr lang="de-DE" sz="1996" dirty="0"/>
              <a:t>     Preisanstieg aus</a:t>
            </a:r>
          </a:p>
        </p:txBody>
      </p:sp>
      <p:sp>
        <p:nvSpPr>
          <p:cNvPr id="10" name="Rechteck 9">
            <a:extLst>
              <a:ext uri="{FF2B5EF4-FFF2-40B4-BE49-F238E27FC236}">
                <a16:creationId xmlns:a16="http://schemas.microsoft.com/office/drawing/2014/main" id="{EA51E145-7BEC-4532-BD76-9C6C22414F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341402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72554" y="215126"/>
            <a:ext cx="9613435" cy="593674"/>
          </a:xfrm>
          <a:prstGeom prst="rect">
            <a:avLst/>
          </a:prstGeom>
          <a:noFill/>
          <a:ln>
            <a:noFill/>
          </a:ln>
        </p:spPr>
        <p:txBody>
          <a:bodyPr vert="horz" wrap="none" lIns="81646" tIns="40823" rIns="81646" bIns="40823" anchorCtr="0" compatLnSpc="0">
            <a:spAutoFit/>
          </a:bodyPr>
          <a:lstStyle/>
          <a:p>
            <a:r>
              <a:rPr lang="de-DE" sz="3266" b="1" dirty="0"/>
              <a:t>Klassische Wirkung von Geldpolitik über Aktienmärkte</a:t>
            </a:r>
            <a:endParaRPr lang="de-DE" sz="3266" dirty="0"/>
          </a:p>
        </p:txBody>
      </p:sp>
      <p:sp>
        <p:nvSpPr>
          <p:cNvPr id="4" name="Textfeld 3"/>
          <p:cNvSpPr txBox="1"/>
          <p:nvPr/>
        </p:nvSpPr>
        <p:spPr>
          <a:xfrm>
            <a:off x="61729" y="1003087"/>
            <a:ext cx="8883125" cy="5094890"/>
          </a:xfrm>
          <a:prstGeom prst="rect">
            <a:avLst/>
          </a:prstGeom>
          <a:noFill/>
          <a:ln>
            <a:noFill/>
          </a:ln>
        </p:spPr>
        <p:txBody>
          <a:bodyPr vert="horz" wrap="square" lIns="81646" tIns="40823" rIns="81646" bIns="40823" anchorCtr="0" compatLnSpc="0">
            <a:noAutofit/>
          </a:bodyPr>
          <a:lstStyle/>
          <a:p>
            <a:r>
              <a:rPr lang="de-DE" sz="1996" dirty="0"/>
              <a:t>Senkt die Zentralbank den Leitzins</a:t>
            </a:r>
          </a:p>
          <a:p>
            <a:r>
              <a:rPr lang="de-DE" sz="1996" dirty="0"/>
              <a:t> </a:t>
            </a:r>
          </a:p>
          <a:p>
            <a:r>
              <a:rPr lang="de-DE" sz="1996" dirty="0"/>
              <a:t>→ Renditen festverzinslicher Wertpapiere sinken.</a:t>
            </a:r>
          </a:p>
          <a:p>
            <a:endParaRPr lang="de-DE" sz="1996" dirty="0"/>
          </a:p>
          <a:p>
            <a:r>
              <a:rPr lang="de-DE" sz="1996" dirty="0"/>
              <a:t>→ Kurzfristig wird die Rendite einer Aktienanlage noch höher liegen als</a:t>
            </a:r>
          </a:p>
          <a:p>
            <a:r>
              <a:rPr lang="de-DE" sz="1996" dirty="0"/>
              <a:t>     die festverzinsliche Alternativanlage.</a:t>
            </a:r>
          </a:p>
          <a:p>
            <a:endParaRPr lang="de-DE" sz="1996" dirty="0"/>
          </a:p>
          <a:p>
            <a:r>
              <a:rPr lang="de-DE" sz="1996" dirty="0"/>
              <a:t>→ Dies wird im allgemeinen einen Anstieg des Aktienpreises auslösen,</a:t>
            </a:r>
          </a:p>
          <a:p>
            <a:r>
              <a:rPr lang="de-DE" sz="1996" dirty="0"/>
              <a:t>     bis sich die Aktienrendite des festverzinslichen Papiers angeglichen hat.</a:t>
            </a:r>
          </a:p>
          <a:p>
            <a:endParaRPr lang="de-DE" sz="1996" dirty="0"/>
          </a:p>
          <a:p>
            <a:r>
              <a:rPr lang="de-DE" sz="1996" dirty="0"/>
              <a:t>→ Über den allgemeinen Preisanstieg an den Kapitalmärkten werden die </a:t>
            </a:r>
          </a:p>
          <a:p>
            <a:r>
              <a:rPr lang="de-DE" sz="1996" dirty="0"/>
              <a:t>     Anleger reicher, und sie werden ihre Nachfrage ausweiten. </a:t>
            </a:r>
          </a:p>
          <a:p>
            <a:endParaRPr lang="de-DE" sz="1996" dirty="0"/>
          </a:p>
          <a:p>
            <a:r>
              <a:rPr lang="de-DE" sz="1996" dirty="0"/>
              <a:t>→ Bei steigender Produktionsauslastung wird dies wiederum eine</a:t>
            </a:r>
          </a:p>
          <a:p>
            <a:r>
              <a:rPr lang="de-DE" sz="1996" dirty="0"/>
              <a:t>     Preissteigerung nach sich ziehen</a:t>
            </a:r>
          </a:p>
        </p:txBody>
      </p:sp>
      <p:sp>
        <p:nvSpPr>
          <p:cNvPr id="7" name="Rechteck 6">
            <a:extLst>
              <a:ext uri="{FF2B5EF4-FFF2-40B4-BE49-F238E27FC236}">
                <a16:creationId xmlns:a16="http://schemas.microsoft.com/office/drawing/2014/main" id="{57057358-598A-4FD4-9920-D1DD663E64B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44852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071938" y="63002"/>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Erwartungswerttheorie (Beispiel)</a:t>
            </a:r>
          </a:p>
        </p:txBody>
      </p:sp>
      <p:sp>
        <p:nvSpPr>
          <p:cNvPr id="210948" name="Text Box 2"/>
          <p:cNvSpPr txBox="1">
            <a:spLocks noChangeArrowheads="1"/>
          </p:cNvSpPr>
          <p:nvPr/>
        </p:nvSpPr>
        <p:spPr bwMode="auto">
          <a:xfrm>
            <a:off x="7726" y="6203057"/>
            <a:ext cx="12192000" cy="39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rPr>
              <a:t>→ </a:t>
            </a:r>
            <a:r>
              <a:rPr lang="de-DE" sz="1800" b="1" dirty="0">
                <a:solidFill>
                  <a:schemeClr val="tx1"/>
                </a:solidFill>
              </a:rPr>
              <a:t>Der kurzfristige erwartete Zins =</a:t>
            </a:r>
          </a:p>
          <a:p>
            <a:pPr eaLnBrk="1" hangingPunct="1"/>
            <a:r>
              <a:rPr lang="de-DE" sz="1800" b="1" dirty="0">
                <a:solidFill>
                  <a:schemeClr val="tx1"/>
                </a:solidFill>
              </a:rPr>
              <a:t>     der langfristige heutige Zins + Differenz aus langfristigem und kurzfristigem </a:t>
            </a:r>
            <a:r>
              <a:rPr lang="de-DE" sz="1900" b="1" dirty="0">
                <a:solidFill>
                  <a:schemeClr val="tx1"/>
                </a:solidFill>
              </a:rPr>
              <a:t>Zins </a:t>
            </a:r>
          </a:p>
        </p:txBody>
      </p:sp>
      <p:cxnSp>
        <p:nvCxnSpPr>
          <p:cNvPr id="3" name="Gerade Verbindung mit Pfeil 2">
            <a:extLst>
              <a:ext uri="{FF2B5EF4-FFF2-40B4-BE49-F238E27FC236}">
                <a16:creationId xmlns:a16="http://schemas.microsoft.com/office/drawing/2014/main" id="{3DD9729C-D1BE-4015-99DC-C200CFD4927B}"/>
              </a:ext>
            </a:extLst>
          </p:cNvPr>
          <p:cNvCxnSpPr>
            <a:cxnSpLocks/>
          </p:cNvCxnSpPr>
          <p:nvPr/>
        </p:nvCxnSpPr>
        <p:spPr>
          <a:xfrm flipH="1">
            <a:off x="1212980" y="2533040"/>
            <a:ext cx="3946047" cy="843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13130D6-3975-40CE-B858-BA10FB059F1E}"/>
              </a:ext>
            </a:extLst>
          </p:cNvPr>
          <p:cNvCxnSpPr>
            <a:cxnSpLocks/>
          </p:cNvCxnSpPr>
          <p:nvPr/>
        </p:nvCxnSpPr>
        <p:spPr>
          <a:xfrm>
            <a:off x="5363799" y="2533040"/>
            <a:ext cx="4623954" cy="759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7726" y="466938"/>
            <a:ext cx="5204976" cy="1077218"/>
          </a:xfrm>
          <a:prstGeom prst="rect">
            <a:avLst/>
          </a:prstGeom>
        </p:spPr>
        <p:txBody>
          <a:bodyPr wrap="square">
            <a:spAutoFit/>
          </a:bodyPr>
          <a:lstStyle/>
          <a:p>
            <a:r>
              <a:rPr lang="de-DE" sz="1600" dirty="0">
                <a:cs typeface="Times New Roman" pitchFamily="18" charset="0"/>
              </a:rPr>
              <a:t>i</a:t>
            </a:r>
            <a:r>
              <a:rPr lang="de-DE" sz="1600" baseline="-25000" dirty="0">
                <a:cs typeface="Times New Roman" pitchFamily="18" charset="0"/>
              </a:rPr>
              <a:t>1</a:t>
            </a:r>
            <a:r>
              <a:rPr lang="de-DE" sz="1600" dirty="0">
                <a:cs typeface="Times New Roman" pitchFamily="18" charset="0"/>
              </a:rPr>
              <a:t>:	Zinssatz 1 Jahr (p.a.) 2%</a:t>
            </a:r>
          </a:p>
          <a:p>
            <a:r>
              <a:rPr lang="de-DE" sz="1600" dirty="0">
                <a:cs typeface="Times New Roman" pitchFamily="18" charset="0"/>
              </a:rPr>
              <a:t>i</a:t>
            </a:r>
            <a:r>
              <a:rPr lang="de-DE" sz="1600" baseline="-25000" dirty="0">
                <a:cs typeface="Times New Roman" pitchFamily="18" charset="0"/>
              </a:rPr>
              <a:t>2</a:t>
            </a:r>
            <a:r>
              <a:rPr lang="de-DE" sz="1600" dirty="0">
                <a:cs typeface="Times New Roman" pitchFamily="18" charset="0"/>
              </a:rPr>
              <a:t>:	</a:t>
            </a:r>
            <a:r>
              <a:rPr lang="de-DE" sz="1600" dirty="0"/>
              <a:t>Zinssatz 2 Jahre (p.a.) 4%</a:t>
            </a:r>
          </a:p>
          <a:p>
            <a:r>
              <a:rPr lang="de-DE" sz="1600" dirty="0"/>
              <a:t>i</a:t>
            </a:r>
            <a:r>
              <a:rPr lang="de-DE" sz="1600" baseline="-25000" dirty="0"/>
              <a:t>1</a:t>
            </a:r>
            <a:r>
              <a:rPr lang="de-DE" sz="1600" baseline="30000" dirty="0"/>
              <a:t>e</a:t>
            </a:r>
            <a:r>
              <a:rPr lang="de-DE" sz="1600" dirty="0"/>
              <a:t>:	Erwarteter Zinssatz 1 Jahr in 1 Jahr (p.a.)???</a:t>
            </a:r>
          </a:p>
          <a:p>
            <a:r>
              <a:rPr lang="de-DE" sz="1600" dirty="0"/>
              <a:t>Anlage 1 Euro</a:t>
            </a:r>
          </a:p>
        </p:txBody>
      </p:sp>
      <p:sp>
        <p:nvSpPr>
          <p:cNvPr id="7" name="Rechteck 6"/>
          <p:cNvSpPr/>
          <p:nvPr/>
        </p:nvSpPr>
        <p:spPr>
          <a:xfrm>
            <a:off x="4603102" y="465366"/>
            <a:ext cx="7588898" cy="646331"/>
          </a:xfrm>
          <a:prstGeom prst="rect">
            <a:avLst/>
          </a:prstGeom>
        </p:spPr>
        <p:txBody>
          <a:bodyPr wrap="square">
            <a:spAutoFit/>
          </a:bodyPr>
          <a:lstStyle/>
          <a:p>
            <a:r>
              <a:rPr lang="de-DE" dirty="0">
                <a:cs typeface="Times New Roman" pitchFamily="18" charset="0"/>
              </a:rPr>
              <a:t>Wir </a:t>
            </a:r>
            <a:r>
              <a:rPr lang="de-DE" b="1" dirty="0">
                <a:cs typeface="Times New Roman" pitchFamily="18" charset="0"/>
              </a:rPr>
              <a:t>nehmen perfekte Substituierbarkeit </a:t>
            </a:r>
            <a:r>
              <a:rPr lang="de-DE" dirty="0">
                <a:cs typeface="Times New Roman" pitchFamily="18" charset="0"/>
              </a:rPr>
              <a:t>kurzfristiger und langfristiger An- lagen, einen </a:t>
            </a:r>
            <a:r>
              <a:rPr lang="de-DE" b="1" dirty="0">
                <a:cs typeface="Times New Roman" pitchFamily="18" charset="0"/>
              </a:rPr>
              <a:t>risikoneutrale</a:t>
            </a:r>
            <a:r>
              <a:rPr lang="de-DE" dirty="0">
                <a:cs typeface="Times New Roman" pitchFamily="18" charset="0"/>
              </a:rPr>
              <a:t>n Anleger und einem </a:t>
            </a:r>
            <a:r>
              <a:rPr lang="de-DE" b="1" dirty="0">
                <a:cs typeface="Times New Roman" pitchFamily="18" charset="0"/>
              </a:rPr>
              <a:t>vollständigen Kapitalmarkt an</a:t>
            </a:r>
            <a:endParaRPr lang="de-DE" b="1" dirty="0"/>
          </a:p>
        </p:txBody>
      </p:sp>
      <p:sp>
        <p:nvSpPr>
          <p:cNvPr id="4" name="Rechteck 3"/>
          <p:cNvSpPr/>
          <p:nvPr/>
        </p:nvSpPr>
        <p:spPr>
          <a:xfrm>
            <a:off x="4851703" y="2090562"/>
            <a:ext cx="786882" cy="369332"/>
          </a:xfrm>
          <a:prstGeom prst="rect">
            <a:avLst/>
          </a:prstGeom>
        </p:spPr>
        <p:txBody>
          <a:bodyPr wrap="none">
            <a:spAutoFit/>
          </a:bodyPr>
          <a:lstStyle/>
          <a:p>
            <a:r>
              <a:rPr lang="de-DE" dirty="0"/>
              <a:t>1 Euro</a:t>
            </a:r>
          </a:p>
        </p:txBody>
      </p:sp>
      <p:sp>
        <p:nvSpPr>
          <p:cNvPr id="11" name="Rechteck 10"/>
          <p:cNvSpPr/>
          <p:nvPr/>
        </p:nvSpPr>
        <p:spPr>
          <a:xfrm>
            <a:off x="2106693" y="2386748"/>
            <a:ext cx="1230530" cy="369332"/>
          </a:xfrm>
          <a:prstGeom prst="rect">
            <a:avLst/>
          </a:prstGeom>
        </p:spPr>
        <p:txBody>
          <a:bodyPr wrap="none">
            <a:spAutoFit/>
          </a:bodyPr>
          <a:lstStyle/>
          <a:p>
            <a:r>
              <a:rPr lang="de-DE" dirty="0"/>
              <a:t>Kurzfristig?</a:t>
            </a:r>
          </a:p>
        </p:txBody>
      </p:sp>
      <p:sp>
        <p:nvSpPr>
          <p:cNvPr id="12" name="Rechteck 11"/>
          <p:cNvSpPr/>
          <p:nvPr/>
        </p:nvSpPr>
        <p:spPr>
          <a:xfrm>
            <a:off x="8726830" y="2265341"/>
            <a:ext cx="1260923" cy="369332"/>
          </a:xfrm>
          <a:prstGeom prst="rect">
            <a:avLst/>
          </a:prstGeom>
        </p:spPr>
        <p:txBody>
          <a:bodyPr wrap="none">
            <a:spAutoFit/>
          </a:bodyPr>
          <a:lstStyle/>
          <a:p>
            <a:r>
              <a:rPr lang="de-DE" dirty="0"/>
              <a:t>Langfristig?</a:t>
            </a:r>
          </a:p>
        </p:txBody>
      </p:sp>
      <p:sp>
        <p:nvSpPr>
          <p:cNvPr id="16" name="Rechteck 15"/>
          <p:cNvSpPr/>
          <p:nvPr/>
        </p:nvSpPr>
        <p:spPr>
          <a:xfrm>
            <a:off x="4071938" y="2727593"/>
            <a:ext cx="2838820" cy="276999"/>
          </a:xfrm>
          <a:prstGeom prst="rect">
            <a:avLst/>
          </a:prstGeom>
        </p:spPr>
        <p:txBody>
          <a:bodyPr wrap="square">
            <a:spAutoFit/>
          </a:bodyPr>
          <a:lstStyle/>
          <a:p>
            <a:r>
              <a:rPr lang="de-DE" sz="1200" dirty="0">
                <a:cs typeface="Times New Roman" pitchFamily="18" charset="0"/>
              </a:rPr>
              <a:t>Sind die beiden Beträge so vergleichbar?</a:t>
            </a:r>
            <a:endParaRPr lang="de-DE" sz="1200" b="1" dirty="0"/>
          </a:p>
        </p:txBody>
      </p:sp>
      <p:sp>
        <p:nvSpPr>
          <p:cNvPr id="29" name="Rechteck 28">
            <a:extLst>
              <a:ext uri="{FF2B5EF4-FFF2-40B4-BE49-F238E27FC236}">
                <a16:creationId xmlns:a16="http://schemas.microsoft.com/office/drawing/2014/main" id="{EC6D4F84-8416-4DF4-A422-83AE22050BC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97563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 grpId="0"/>
      <p:bldP spid="7" grpId="0"/>
      <p:bldP spid="4" grpId="0"/>
      <p:bldP spid="11" grpId="0"/>
      <p:bldP spid="12" grpId="0"/>
      <p:bldP spid="1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889518" y="29910"/>
            <a:ext cx="10941698" cy="386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Der kurzfristige erwartete Zins = der langfristige heutige Zins + Differenz aus langfristigem und kurzfristigem </a:t>
            </a:r>
            <a:r>
              <a:rPr lang="de-DE" sz="1900" b="1" dirty="0"/>
              <a:t>Zins</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1031880" y="541651"/>
            <a:ext cx="5660571" cy="485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cs typeface="Times New Roman" pitchFamily="18" charset="0"/>
              </a:rPr>
              <a:t>Was ist die Bedeutung dieses Zusammenhangs?</a:t>
            </a:r>
            <a:endParaRPr lang="de-DE" sz="1600" b="1" dirty="0">
              <a:solidFill>
                <a:schemeClr val="tx1"/>
              </a:solidFill>
            </a:endParaRPr>
          </a:p>
        </p:txBody>
      </p:sp>
      <p:pic>
        <p:nvPicPr>
          <p:cNvPr id="2" name="Grafik 1"/>
          <p:cNvPicPr>
            <a:picLocks noChangeAspect="1"/>
          </p:cNvPicPr>
          <p:nvPr/>
        </p:nvPicPr>
        <p:blipFill>
          <a:blip r:embed="rId3"/>
          <a:stretch>
            <a:fillRect/>
          </a:stretch>
        </p:blipFill>
        <p:spPr>
          <a:xfrm>
            <a:off x="406550" y="1049988"/>
            <a:ext cx="5386475" cy="4095500"/>
          </a:xfrm>
          <a:prstGeom prst="rect">
            <a:avLst/>
          </a:prstGeom>
        </p:spPr>
      </p:pic>
      <p:sp>
        <p:nvSpPr>
          <p:cNvPr id="3" name="Rechteck 2"/>
          <p:cNvSpPr/>
          <p:nvPr/>
        </p:nvSpPr>
        <p:spPr>
          <a:xfrm>
            <a:off x="207948" y="5274450"/>
            <a:ext cx="5386475" cy="646331"/>
          </a:xfrm>
          <a:prstGeom prst="rect">
            <a:avLst/>
          </a:prstGeom>
        </p:spPr>
        <p:txBody>
          <a:bodyPr wrap="none">
            <a:spAutoFit/>
          </a:bodyPr>
          <a:lstStyle/>
          <a:p>
            <a:pPr algn="ctr"/>
            <a:r>
              <a:rPr lang="de-DE" dirty="0"/>
              <a:t>Video zur Zinsstruktur!</a:t>
            </a:r>
          </a:p>
          <a:p>
            <a:pPr algn="ctr"/>
            <a:r>
              <a:rPr lang="de-DE" dirty="0">
                <a:hlinkClick r:id="rId4"/>
              </a:rPr>
              <a:t>https://www.youtube.com/watch?v=l-XIaQxD1h4&amp;t=1s</a:t>
            </a:r>
            <a:endParaRPr lang="de-DE" dirty="0"/>
          </a:p>
        </p:txBody>
      </p:sp>
      <p:sp>
        <p:nvSpPr>
          <p:cNvPr id="22" name="Rechteck 21">
            <a:extLst>
              <a:ext uri="{FF2B5EF4-FFF2-40B4-BE49-F238E27FC236}">
                <a16:creationId xmlns:a16="http://schemas.microsoft.com/office/drawing/2014/main" id="{31240A51-55BA-4F3C-AE3E-493ABC46FF8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683123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Liquiditätsprämientheorie</a:t>
            </a:r>
          </a:p>
        </p:txBody>
      </p:sp>
      <p:sp>
        <p:nvSpPr>
          <p:cNvPr id="210948" name="Text Box 2"/>
          <p:cNvSpPr txBox="1">
            <a:spLocks noChangeArrowheads="1"/>
          </p:cNvSpPr>
          <p:nvPr/>
        </p:nvSpPr>
        <p:spPr bwMode="auto">
          <a:xfrm>
            <a:off x="3825" y="660629"/>
            <a:ext cx="7323818" cy="4489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cs typeface="Times New Roman" pitchFamily="18" charset="0"/>
              </a:rPr>
              <a:t>Die Präferenzen von Kreditgeber und Kreditnehmer fallen auseinander:</a:t>
            </a:r>
          </a:p>
          <a:p>
            <a:pPr eaLnBrk="1" hangingPunct="1"/>
            <a:endParaRPr lang="de-DE" sz="1800" dirty="0">
              <a:solidFill>
                <a:schemeClr val="tx1"/>
              </a:solidFill>
              <a:cs typeface="Times New Roman" pitchFamily="18" charset="0"/>
            </a:endParaRPr>
          </a:p>
          <a:p>
            <a:pPr eaLnBrk="1" hangingPunct="1"/>
            <a:r>
              <a:rPr lang="de-DE" sz="1800" dirty="0">
                <a:solidFill>
                  <a:schemeClr val="tx1"/>
                </a:solidFill>
                <a:cs typeface="Times New Roman" pitchFamily="18" charset="0"/>
              </a:rPr>
              <a:t>Der Kreditgeber wird eher </a:t>
            </a:r>
            <a:r>
              <a:rPr lang="de-DE" sz="1800" dirty="0">
                <a:solidFill>
                  <a:schemeClr val="tx1"/>
                </a:solidFill>
              </a:rPr>
              <a:t>kürzere Laufzeiten bevorzugen, da diese bei </a:t>
            </a:r>
          </a:p>
          <a:p>
            <a:pPr eaLnBrk="1" hangingPunct="1"/>
            <a:r>
              <a:rPr lang="de-DE" sz="1800" dirty="0">
                <a:solidFill>
                  <a:schemeClr val="tx1"/>
                </a:solidFill>
              </a:rPr>
              <a:t>Liquiditätsproblemen schneller veräußert werden können</a:t>
            </a:r>
          </a:p>
          <a:p>
            <a:pPr eaLnBrk="1" hangingPunct="1"/>
            <a:endParaRPr lang="de-DE" sz="1800" dirty="0">
              <a:solidFill>
                <a:schemeClr val="tx1"/>
              </a:solidFill>
            </a:endParaRPr>
          </a:p>
          <a:p>
            <a:pPr eaLnBrk="1" hangingPunct="1"/>
            <a:r>
              <a:rPr lang="de-DE" sz="1800" dirty="0">
                <a:solidFill>
                  <a:schemeClr val="tx1"/>
                </a:solidFill>
              </a:rPr>
              <a:t>Der Kreditnehmer wird dagegen für langfristige Investitionsprojekte eher </a:t>
            </a:r>
          </a:p>
          <a:p>
            <a:pPr eaLnBrk="1" hangingPunct="1"/>
            <a:r>
              <a:rPr lang="de-DE" sz="1800" dirty="0">
                <a:solidFill>
                  <a:schemeClr val="tx1"/>
                </a:solidFill>
              </a:rPr>
              <a:t>länger laufende Anlagen bevorzugen</a:t>
            </a:r>
          </a:p>
          <a:p>
            <a:pPr eaLnBrk="1" hangingPunct="1"/>
            <a:endParaRPr lang="de-DE" sz="1800" dirty="0">
              <a:solidFill>
                <a:schemeClr val="tx1"/>
              </a:solidFill>
            </a:endParaRPr>
          </a:p>
          <a:p>
            <a:pPr eaLnBrk="1" hangingPunct="1"/>
            <a:r>
              <a:rPr lang="de-DE" sz="1800" dirty="0">
                <a:solidFill>
                  <a:schemeClr val="tx1"/>
                </a:solidFill>
              </a:rPr>
              <a:t>		</a:t>
            </a:r>
          </a:p>
          <a:p>
            <a:pPr eaLnBrk="1" hangingPunct="1"/>
            <a:r>
              <a:rPr lang="de-DE" sz="1800" dirty="0">
                <a:solidFill>
                  <a:schemeClr val="tx1"/>
                </a:solidFill>
              </a:rPr>
              <a:t>		→	Der Kreditgeber verlangt einen Aufschlag, die „ Liquiditätsprämie“,</a:t>
            </a:r>
          </a:p>
          <a:p>
            <a:pPr eaLnBrk="1" hangingPunct="1"/>
            <a:r>
              <a:rPr lang="de-DE" sz="1800" dirty="0">
                <a:solidFill>
                  <a:schemeClr val="tx1"/>
                </a:solidFill>
              </a:rPr>
              <a:t>			bei Vergabe des längerfristigen Kredits gegenüber einer Anlage mit 			kurzer Laufzeit, denn für fehlende Möglichkeit zwischendurch an 			sein Geld zu kommen (liquide zu sein) will 	er entschädigt werden! </a:t>
            </a:r>
          </a:p>
        </p:txBody>
      </p:sp>
      <p:sp>
        <p:nvSpPr>
          <p:cNvPr id="12" name="Rechteck 11">
            <a:extLst>
              <a:ext uri="{FF2B5EF4-FFF2-40B4-BE49-F238E27FC236}">
                <a16:creationId xmlns:a16="http://schemas.microsoft.com/office/drawing/2014/main" id="{65E66477-4EA5-4E1E-982C-4A89596B2C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2768981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Aufbau der Zahlungsbilanz</a:t>
            </a:r>
          </a:p>
        </p:txBody>
      </p:sp>
      <p:sp>
        <p:nvSpPr>
          <p:cNvPr id="103428" name="Text Box 2"/>
          <p:cNvSpPr txBox="1">
            <a:spLocks noChangeArrowheads="1"/>
          </p:cNvSpPr>
          <p:nvPr/>
        </p:nvSpPr>
        <p:spPr bwMode="auto">
          <a:xfrm>
            <a:off x="2640013" y="981075"/>
            <a:ext cx="338455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A. Leistungsbilanz</a:t>
            </a:r>
          </a:p>
          <a:p>
            <a:pPr eaLnBrk="1" hangingPunct="1">
              <a:buFontTx/>
              <a:buChar char="•"/>
            </a:pPr>
            <a:endParaRPr lang="de-DE" sz="2000">
              <a:solidFill>
                <a:srgbClr val="000000"/>
              </a:solidFill>
            </a:endParaRPr>
          </a:p>
          <a:p>
            <a:pPr eaLnBrk="1" hangingPunct="1">
              <a:buFontTx/>
              <a:buChar char="•"/>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B. Vermögensübertragungen</a:t>
            </a:r>
          </a:p>
          <a:p>
            <a:pPr eaLnBrk="1" hangingPunct="1">
              <a:buFontTx/>
              <a:buNone/>
            </a:pPr>
            <a:endParaRPr lang="de-DE" sz="2000">
              <a:solidFill>
                <a:srgbClr val="000000"/>
              </a:solidFill>
            </a:endParaRPr>
          </a:p>
          <a:p>
            <a:pPr eaLnBrk="1" hangingPunct="1"/>
            <a:endParaRPr lang="de-DE" sz="2000">
              <a:solidFill>
                <a:srgbClr val="000000"/>
              </a:solidFill>
            </a:endParaRPr>
          </a:p>
          <a:p>
            <a:pPr eaLnBrk="1" hangingPunct="1"/>
            <a:endParaRPr lang="de-DE" sz="2000">
              <a:solidFill>
                <a:srgbClr val="000000"/>
              </a:solidFill>
            </a:endParaRPr>
          </a:p>
          <a:p>
            <a:pPr eaLnBrk="1" hangingPunct="1"/>
            <a:r>
              <a:rPr lang="de-DE" sz="2000">
                <a:solidFill>
                  <a:srgbClr val="000000"/>
                </a:solidFill>
              </a:rPr>
              <a:t>C. Kapitalbilanz</a:t>
            </a:r>
          </a:p>
          <a:p>
            <a:pPr eaLnBrk="1" hangingPunct="1">
              <a:buFontTx/>
              <a:buAutoNum type="arabicPeriod"/>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D. Restposten</a:t>
            </a:r>
          </a:p>
          <a:p>
            <a:pPr eaLnBrk="1" hangingPunct="1">
              <a:buFontTx/>
              <a:buNone/>
            </a:pPr>
            <a:r>
              <a:rPr lang="de-DE" sz="2400">
                <a:solidFill>
                  <a:srgbClr val="000000"/>
                </a:solidFill>
              </a:rPr>
              <a:t>		</a:t>
            </a:r>
          </a:p>
        </p:txBody>
      </p:sp>
      <p:sp>
        <p:nvSpPr>
          <p:cNvPr id="103429" name="Text Box 2"/>
          <p:cNvSpPr txBox="1">
            <a:spLocks noChangeArrowheads="1"/>
          </p:cNvSpPr>
          <p:nvPr/>
        </p:nvSpPr>
        <p:spPr bwMode="auto">
          <a:xfrm>
            <a:off x="6167438" y="1196976"/>
            <a:ext cx="3960812"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000">
                <a:solidFill>
                  <a:srgbClr val="000000"/>
                </a:solidFill>
              </a:rPr>
              <a:t>A1. Handelsbilanz</a:t>
            </a:r>
          </a:p>
          <a:p>
            <a:pPr eaLnBrk="1" hangingPunct="1">
              <a:buFontTx/>
              <a:buNone/>
            </a:pPr>
            <a:r>
              <a:rPr lang="de-DE" sz="2000">
                <a:solidFill>
                  <a:srgbClr val="000000"/>
                </a:solidFill>
              </a:rPr>
              <a:t>A2. Dienstleistungsbilanz</a:t>
            </a:r>
          </a:p>
          <a:p>
            <a:pPr eaLnBrk="1" hangingPunct="1">
              <a:buFontTx/>
              <a:buNone/>
            </a:pPr>
            <a:r>
              <a:rPr lang="de-DE" sz="2000">
                <a:solidFill>
                  <a:srgbClr val="000000"/>
                </a:solidFill>
              </a:rPr>
              <a:t>A3. Erwerbs- und Vermögenseinkommen</a:t>
            </a:r>
          </a:p>
          <a:p>
            <a:pPr eaLnBrk="1" hangingPunct="1">
              <a:buFontTx/>
              <a:buNone/>
            </a:pPr>
            <a:r>
              <a:rPr lang="de-DE" sz="2000">
                <a:solidFill>
                  <a:srgbClr val="000000"/>
                </a:solidFill>
              </a:rPr>
              <a:t>A4. Laufende Übertragungen</a:t>
            </a: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C1. Direktinvestitionen</a:t>
            </a:r>
          </a:p>
          <a:p>
            <a:pPr eaLnBrk="1" hangingPunct="1">
              <a:buFontTx/>
              <a:buNone/>
            </a:pPr>
            <a:r>
              <a:rPr lang="de-DE" sz="2000">
                <a:solidFill>
                  <a:srgbClr val="000000"/>
                </a:solidFill>
              </a:rPr>
              <a:t>C2. Wertpapierverkehr</a:t>
            </a:r>
          </a:p>
          <a:p>
            <a:pPr eaLnBrk="1" hangingPunct="1">
              <a:buFontTx/>
              <a:buNone/>
            </a:pPr>
            <a:r>
              <a:rPr lang="de-DE" sz="2000">
                <a:solidFill>
                  <a:srgbClr val="000000"/>
                </a:solidFill>
              </a:rPr>
              <a:t>C3. Kredite</a:t>
            </a:r>
          </a:p>
          <a:p>
            <a:pPr eaLnBrk="1" hangingPunct="1">
              <a:buFontTx/>
              <a:buNone/>
            </a:pPr>
            <a:r>
              <a:rPr lang="de-DE" sz="2000">
                <a:solidFill>
                  <a:srgbClr val="000000"/>
                </a:solidFill>
              </a:rPr>
              <a:t>C4. Devisenbilanz</a:t>
            </a:r>
          </a:p>
          <a:p>
            <a:pPr eaLnBrk="1" hangingPunct="1">
              <a:buFontTx/>
              <a:buNone/>
            </a:pPr>
            <a:endParaRPr lang="de-DE" sz="2000">
              <a:solidFill>
                <a:srgbClr val="000000"/>
              </a:solidFill>
            </a:endParaRPr>
          </a:p>
          <a:p>
            <a:pPr eaLnBrk="1" hangingPunct="1">
              <a:buFontTx/>
              <a:buNone/>
            </a:pPr>
            <a:r>
              <a:rPr lang="de-DE" sz="2400">
                <a:solidFill>
                  <a:srgbClr val="000000"/>
                </a:solidFill>
              </a:rPr>
              <a:t>		</a:t>
            </a:r>
          </a:p>
        </p:txBody>
      </p:sp>
      <p:sp>
        <p:nvSpPr>
          <p:cNvPr id="103430" name="Line 6"/>
          <p:cNvSpPr>
            <a:spLocks noChangeShapeType="1"/>
          </p:cNvSpPr>
          <p:nvPr/>
        </p:nvSpPr>
        <p:spPr bwMode="auto">
          <a:xfrm flipV="1">
            <a:off x="4800601" y="1412876"/>
            <a:ext cx="1439863"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1" name="Line 7"/>
          <p:cNvSpPr>
            <a:spLocks noChangeShapeType="1"/>
          </p:cNvSpPr>
          <p:nvPr/>
        </p:nvSpPr>
        <p:spPr bwMode="auto">
          <a:xfrm flipV="1">
            <a:off x="4800601" y="1700213"/>
            <a:ext cx="1439863"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2" name="Line 8"/>
          <p:cNvSpPr>
            <a:spLocks noChangeShapeType="1"/>
          </p:cNvSpPr>
          <p:nvPr/>
        </p:nvSpPr>
        <p:spPr bwMode="auto">
          <a:xfrm>
            <a:off x="4800601" y="1916114"/>
            <a:ext cx="14398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3" name="Line 9"/>
          <p:cNvSpPr>
            <a:spLocks noChangeShapeType="1"/>
          </p:cNvSpPr>
          <p:nvPr/>
        </p:nvSpPr>
        <p:spPr bwMode="auto">
          <a:xfrm>
            <a:off x="4800600" y="1989139"/>
            <a:ext cx="1366838"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4" name="Line 10"/>
          <p:cNvSpPr>
            <a:spLocks noChangeShapeType="1"/>
          </p:cNvSpPr>
          <p:nvPr/>
        </p:nvSpPr>
        <p:spPr bwMode="auto">
          <a:xfrm flipV="1">
            <a:off x="4656138" y="3862388"/>
            <a:ext cx="1439862"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5" name="Line 11"/>
          <p:cNvSpPr>
            <a:spLocks noChangeShapeType="1"/>
          </p:cNvSpPr>
          <p:nvPr/>
        </p:nvSpPr>
        <p:spPr bwMode="auto">
          <a:xfrm flipV="1">
            <a:off x="4656138" y="4149726"/>
            <a:ext cx="1439862"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6" name="Line 12"/>
          <p:cNvSpPr>
            <a:spLocks noChangeShapeType="1"/>
          </p:cNvSpPr>
          <p:nvPr/>
        </p:nvSpPr>
        <p:spPr bwMode="auto">
          <a:xfrm>
            <a:off x="4656138" y="4365626"/>
            <a:ext cx="1439862"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7" name="Line 13"/>
          <p:cNvSpPr>
            <a:spLocks noChangeShapeType="1"/>
          </p:cNvSpPr>
          <p:nvPr/>
        </p:nvSpPr>
        <p:spPr bwMode="auto">
          <a:xfrm>
            <a:off x="4656139" y="4438650"/>
            <a:ext cx="1366837"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 name="Rechteck 13">
            <a:extLst>
              <a:ext uri="{FF2B5EF4-FFF2-40B4-BE49-F238E27FC236}">
                <a16:creationId xmlns:a16="http://schemas.microsoft.com/office/drawing/2014/main" id="{97237BE1-85FD-42E4-A2AF-16DD140C264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4" name="Freihand 3">
                <a:extLst>
                  <a:ext uri="{FF2B5EF4-FFF2-40B4-BE49-F238E27FC236}">
                    <a16:creationId xmlns:a16="http://schemas.microsoft.com/office/drawing/2014/main" id="{B7BECA4B-09EC-4C91-80EA-023983636DB7}"/>
                  </a:ext>
                </a:extLst>
              </p14:cNvPr>
              <p14:cNvContentPartPr/>
              <p14:nvPr/>
            </p14:nvContentPartPr>
            <p14:xfrm>
              <a:off x="6678653" y="2156107"/>
              <a:ext cx="3771360" cy="66600"/>
            </p14:xfrm>
          </p:contentPart>
        </mc:Choice>
        <mc:Fallback>
          <p:pic>
            <p:nvPicPr>
              <p:cNvPr id="4" name="Freihand 3">
                <a:extLst>
                  <a:ext uri="{FF2B5EF4-FFF2-40B4-BE49-F238E27FC236}">
                    <a16:creationId xmlns:a16="http://schemas.microsoft.com/office/drawing/2014/main" id="{B7BECA4B-09EC-4C91-80EA-023983636DB7}"/>
                  </a:ext>
                </a:extLst>
              </p:cNvPr>
              <p:cNvPicPr/>
              <p:nvPr/>
            </p:nvPicPr>
            <p:blipFill>
              <a:blip r:embed="rId4"/>
              <a:stretch>
                <a:fillRect/>
              </a:stretch>
            </p:blipFill>
            <p:spPr>
              <a:xfrm>
                <a:off x="6674333" y="2151787"/>
                <a:ext cx="37800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09D42562-5CBF-4508-AAC9-F75CB5B1DAB6}"/>
                  </a:ext>
                </a:extLst>
              </p14:cNvPr>
              <p14:cNvContentPartPr/>
              <p14:nvPr/>
            </p14:nvContentPartPr>
            <p14:xfrm>
              <a:off x="6672533" y="2507827"/>
              <a:ext cx="2999520" cy="68400"/>
            </p14:xfrm>
          </p:contentPart>
        </mc:Choice>
        <mc:Fallback>
          <p:pic>
            <p:nvPicPr>
              <p:cNvPr id="5" name="Freihand 4">
                <a:extLst>
                  <a:ext uri="{FF2B5EF4-FFF2-40B4-BE49-F238E27FC236}">
                    <a16:creationId xmlns:a16="http://schemas.microsoft.com/office/drawing/2014/main" id="{09D42562-5CBF-4508-AAC9-F75CB5B1DAB6}"/>
                  </a:ext>
                </a:extLst>
              </p:cNvPr>
              <p:cNvPicPr/>
              <p:nvPr/>
            </p:nvPicPr>
            <p:blipFill>
              <a:blip r:embed="rId6"/>
              <a:stretch>
                <a:fillRect/>
              </a:stretch>
            </p:blipFill>
            <p:spPr>
              <a:xfrm>
                <a:off x="6668213" y="2503507"/>
                <a:ext cx="30081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A33608AE-DFA3-4E8A-B2C8-103F58CE71A4}"/>
                  </a:ext>
                </a:extLst>
              </p14:cNvPr>
              <p14:cNvContentPartPr/>
              <p14:nvPr/>
            </p14:nvContentPartPr>
            <p14:xfrm>
              <a:off x="6543293" y="2136307"/>
              <a:ext cx="1231920" cy="411480"/>
            </p14:xfrm>
          </p:contentPart>
        </mc:Choice>
        <mc:Fallback>
          <p:pic>
            <p:nvPicPr>
              <p:cNvPr id="6" name="Freihand 5">
                <a:extLst>
                  <a:ext uri="{FF2B5EF4-FFF2-40B4-BE49-F238E27FC236}">
                    <a16:creationId xmlns:a16="http://schemas.microsoft.com/office/drawing/2014/main" id="{A33608AE-DFA3-4E8A-B2C8-103F58CE71A4}"/>
                  </a:ext>
                </a:extLst>
              </p:cNvPr>
              <p:cNvPicPr/>
              <p:nvPr/>
            </p:nvPicPr>
            <p:blipFill>
              <a:blip r:embed="rId8"/>
              <a:stretch>
                <a:fillRect/>
              </a:stretch>
            </p:blipFill>
            <p:spPr>
              <a:xfrm>
                <a:off x="6538973" y="2131987"/>
                <a:ext cx="1240560" cy="420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CA8ABAF5-7651-41D4-A07C-47B14F05D1A3}"/>
                  </a:ext>
                </a:extLst>
              </p14:cNvPr>
              <p14:cNvContentPartPr/>
              <p14:nvPr/>
            </p14:nvContentPartPr>
            <p14:xfrm>
              <a:off x="2843213" y="3155467"/>
              <a:ext cx="3464640" cy="110160"/>
            </p14:xfrm>
          </p:contentPart>
        </mc:Choice>
        <mc:Fallback>
          <p:pic>
            <p:nvPicPr>
              <p:cNvPr id="7" name="Freihand 6">
                <a:extLst>
                  <a:ext uri="{FF2B5EF4-FFF2-40B4-BE49-F238E27FC236}">
                    <a16:creationId xmlns:a16="http://schemas.microsoft.com/office/drawing/2014/main" id="{CA8ABAF5-7651-41D4-A07C-47B14F05D1A3}"/>
                  </a:ext>
                </a:extLst>
              </p:cNvPr>
              <p:cNvPicPr/>
              <p:nvPr/>
            </p:nvPicPr>
            <p:blipFill>
              <a:blip r:embed="rId10"/>
              <a:stretch>
                <a:fillRect/>
              </a:stretch>
            </p:blipFill>
            <p:spPr>
              <a:xfrm>
                <a:off x="2838893" y="3151147"/>
                <a:ext cx="3473280" cy="118800"/>
              </a:xfrm>
              <a:prstGeom prst="rect">
                <a:avLst/>
              </a:prstGeom>
            </p:spPr>
          </p:pic>
        </mc:Fallback>
      </mc:AlternateContent>
      <p:grpSp>
        <p:nvGrpSpPr>
          <p:cNvPr id="32" name="Gruppieren 31">
            <a:extLst>
              <a:ext uri="{FF2B5EF4-FFF2-40B4-BE49-F238E27FC236}">
                <a16:creationId xmlns:a16="http://schemas.microsoft.com/office/drawing/2014/main" id="{49030B13-C40A-4EB1-99FD-C85479BA1C39}"/>
              </a:ext>
            </a:extLst>
          </p:cNvPr>
          <p:cNvGrpSpPr/>
          <p:nvPr/>
        </p:nvGrpSpPr>
        <p:grpSpPr>
          <a:xfrm>
            <a:off x="5741933" y="2796547"/>
            <a:ext cx="3440880" cy="370440"/>
            <a:chOff x="5741933" y="2796547"/>
            <a:chExt cx="3440880" cy="370440"/>
          </a:xfrm>
        </p:grpSpPr>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76521E14-9A17-4FF9-982D-C0FCBE620E9C}"/>
                    </a:ext>
                  </a:extLst>
                </p14:cNvPr>
                <p14:cNvContentPartPr/>
                <p14:nvPr/>
              </p14:nvContentPartPr>
              <p14:xfrm>
                <a:off x="5866853" y="2971867"/>
                <a:ext cx="239400" cy="26280"/>
              </p14:xfrm>
            </p:contentPart>
          </mc:Choice>
          <mc:Fallback>
            <p:pic>
              <p:nvPicPr>
                <p:cNvPr id="8" name="Freihand 7">
                  <a:extLst>
                    <a:ext uri="{FF2B5EF4-FFF2-40B4-BE49-F238E27FC236}">
                      <a16:creationId xmlns:a16="http://schemas.microsoft.com/office/drawing/2014/main" id="{76521E14-9A17-4FF9-982D-C0FCBE620E9C}"/>
                    </a:ext>
                  </a:extLst>
                </p:cNvPr>
                <p:cNvPicPr/>
                <p:nvPr/>
              </p:nvPicPr>
              <p:blipFill>
                <a:blip r:embed="rId12"/>
                <a:stretch>
                  <a:fillRect/>
                </a:stretch>
              </p:blipFill>
              <p:spPr>
                <a:xfrm>
                  <a:off x="5862533" y="2967547"/>
                  <a:ext cx="2480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BCB05273-310E-41B8-8176-5C761D1A9DED}"/>
                    </a:ext>
                  </a:extLst>
                </p14:cNvPr>
                <p14:cNvContentPartPr/>
                <p14:nvPr/>
              </p14:nvContentPartPr>
              <p14:xfrm>
                <a:off x="5741933" y="2876827"/>
                <a:ext cx="282960" cy="185040"/>
              </p14:xfrm>
            </p:contentPart>
          </mc:Choice>
          <mc:Fallback>
            <p:pic>
              <p:nvPicPr>
                <p:cNvPr id="9" name="Freihand 8">
                  <a:extLst>
                    <a:ext uri="{FF2B5EF4-FFF2-40B4-BE49-F238E27FC236}">
                      <a16:creationId xmlns:a16="http://schemas.microsoft.com/office/drawing/2014/main" id="{BCB05273-310E-41B8-8176-5C761D1A9DED}"/>
                    </a:ext>
                  </a:extLst>
                </p:cNvPr>
                <p:cNvPicPr/>
                <p:nvPr/>
              </p:nvPicPr>
              <p:blipFill>
                <a:blip r:embed="rId14"/>
                <a:stretch>
                  <a:fillRect/>
                </a:stretch>
              </p:blipFill>
              <p:spPr>
                <a:xfrm>
                  <a:off x="5737613" y="2872507"/>
                  <a:ext cx="2916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60D33595-FD06-4FCA-8B30-9653946CCE8E}"/>
                    </a:ext>
                  </a:extLst>
                </p14:cNvPr>
                <p14:cNvContentPartPr/>
                <p14:nvPr/>
              </p14:nvContentPartPr>
              <p14:xfrm>
                <a:off x="6321893" y="2865667"/>
                <a:ext cx="7560" cy="171000"/>
              </p14:xfrm>
            </p:contentPart>
          </mc:Choice>
          <mc:Fallback>
            <p:pic>
              <p:nvPicPr>
                <p:cNvPr id="10" name="Freihand 9">
                  <a:extLst>
                    <a:ext uri="{FF2B5EF4-FFF2-40B4-BE49-F238E27FC236}">
                      <a16:creationId xmlns:a16="http://schemas.microsoft.com/office/drawing/2014/main" id="{60D33595-FD06-4FCA-8B30-9653946CCE8E}"/>
                    </a:ext>
                  </a:extLst>
                </p:cNvPr>
                <p:cNvPicPr/>
                <p:nvPr/>
              </p:nvPicPr>
              <p:blipFill>
                <a:blip r:embed="rId16"/>
                <a:stretch>
                  <a:fillRect/>
                </a:stretch>
              </p:blipFill>
              <p:spPr>
                <a:xfrm>
                  <a:off x="6317573" y="2861347"/>
                  <a:ext cx="1620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2A815235-BC7C-48CD-A85C-A6B4A7A99429}"/>
                    </a:ext>
                  </a:extLst>
                </p14:cNvPr>
                <p14:cNvContentPartPr/>
                <p14:nvPr/>
              </p14:nvContentPartPr>
              <p14:xfrm>
                <a:off x="6320813" y="2850907"/>
                <a:ext cx="162360" cy="29520"/>
              </p14:xfrm>
            </p:contentPart>
          </mc:Choice>
          <mc:Fallback>
            <p:pic>
              <p:nvPicPr>
                <p:cNvPr id="11" name="Freihand 10">
                  <a:extLst>
                    <a:ext uri="{FF2B5EF4-FFF2-40B4-BE49-F238E27FC236}">
                      <a16:creationId xmlns:a16="http://schemas.microsoft.com/office/drawing/2014/main" id="{2A815235-BC7C-48CD-A85C-A6B4A7A99429}"/>
                    </a:ext>
                  </a:extLst>
                </p:cNvPr>
                <p:cNvPicPr/>
                <p:nvPr/>
              </p:nvPicPr>
              <p:blipFill>
                <a:blip r:embed="rId18"/>
                <a:stretch>
                  <a:fillRect/>
                </a:stretch>
              </p:blipFill>
              <p:spPr>
                <a:xfrm>
                  <a:off x="6316493" y="2846587"/>
                  <a:ext cx="1710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A2D62A88-F7BD-45CB-97DE-B774575D894A}"/>
                    </a:ext>
                  </a:extLst>
                </p14:cNvPr>
                <p14:cNvContentPartPr/>
                <p14:nvPr/>
              </p14:nvContentPartPr>
              <p14:xfrm>
                <a:off x="6318653" y="2935867"/>
                <a:ext cx="180360" cy="100800"/>
              </p14:xfrm>
            </p:contentPart>
          </mc:Choice>
          <mc:Fallback>
            <p:pic>
              <p:nvPicPr>
                <p:cNvPr id="12" name="Freihand 11">
                  <a:extLst>
                    <a:ext uri="{FF2B5EF4-FFF2-40B4-BE49-F238E27FC236}">
                      <a16:creationId xmlns:a16="http://schemas.microsoft.com/office/drawing/2014/main" id="{A2D62A88-F7BD-45CB-97DE-B774575D894A}"/>
                    </a:ext>
                  </a:extLst>
                </p:cNvPr>
                <p:cNvPicPr/>
                <p:nvPr/>
              </p:nvPicPr>
              <p:blipFill>
                <a:blip r:embed="rId20"/>
                <a:stretch>
                  <a:fillRect/>
                </a:stretch>
              </p:blipFill>
              <p:spPr>
                <a:xfrm>
                  <a:off x="6314333" y="2931547"/>
                  <a:ext cx="1890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BA1F17B2-05A6-451B-9BAA-016BF76827F5}"/>
                    </a:ext>
                  </a:extLst>
                </p14:cNvPr>
                <p14:cNvContentPartPr/>
                <p14:nvPr/>
              </p14:nvContentPartPr>
              <p14:xfrm>
                <a:off x="6503693" y="2946307"/>
                <a:ext cx="196920" cy="63720"/>
              </p14:xfrm>
            </p:contentPart>
          </mc:Choice>
          <mc:Fallback>
            <p:pic>
              <p:nvPicPr>
                <p:cNvPr id="13" name="Freihand 12">
                  <a:extLst>
                    <a:ext uri="{FF2B5EF4-FFF2-40B4-BE49-F238E27FC236}">
                      <a16:creationId xmlns:a16="http://schemas.microsoft.com/office/drawing/2014/main" id="{BA1F17B2-05A6-451B-9BAA-016BF76827F5}"/>
                    </a:ext>
                  </a:extLst>
                </p:cNvPr>
                <p:cNvPicPr/>
                <p:nvPr/>
              </p:nvPicPr>
              <p:blipFill>
                <a:blip r:embed="rId22"/>
                <a:stretch>
                  <a:fillRect/>
                </a:stretch>
              </p:blipFill>
              <p:spPr>
                <a:xfrm>
                  <a:off x="6499373" y="2941987"/>
                  <a:ext cx="2055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7BC5F8A7-6399-455B-96D9-52BFE1803B26}"/>
                    </a:ext>
                  </a:extLst>
                </p14:cNvPr>
                <p14:cNvContentPartPr/>
                <p14:nvPr/>
              </p14:nvContentPartPr>
              <p14:xfrm>
                <a:off x="6658493" y="2866747"/>
                <a:ext cx="360" cy="360"/>
              </p14:xfrm>
            </p:contentPart>
          </mc:Choice>
          <mc:Fallback>
            <p:pic>
              <p:nvPicPr>
                <p:cNvPr id="15" name="Freihand 14">
                  <a:extLst>
                    <a:ext uri="{FF2B5EF4-FFF2-40B4-BE49-F238E27FC236}">
                      <a16:creationId xmlns:a16="http://schemas.microsoft.com/office/drawing/2014/main" id="{7BC5F8A7-6399-455B-96D9-52BFE1803B26}"/>
                    </a:ext>
                  </a:extLst>
                </p:cNvPr>
                <p:cNvPicPr/>
                <p:nvPr/>
              </p:nvPicPr>
              <p:blipFill>
                <a:blip r:embed="rId24"/>
                <a:stretch>
                  <a:fillRect/>
                </a:stretch>
              </p:blipFill>
              <p:spPr>
                <a:xfrm>
                  <a:off x="6654173" y="28624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0139738F-020A-4E9C-A507-B644178554E8}"/>
                    </a:ext>
                  </a:extLst>
                </p14:cNvPr>
                <p14:cNvContentPartPr/>
                <p14:nvPr/>
              </p14:nvContentPartPr>
              <p14:xfrm>
                <a:off x="6748133" y="2934787"/>
                <a:ext cx="205200" cy="79560"/>
              </p14:xfrm>
            </p:contentPart>
          </mc:Choice>
          <mc:Fallback>
            <p:pic>
              <p:nvPicPr>
                <p:cNvPr id="16" name="Freihand 15">
                  <a:extLst>
                    <a:ext uri="{FF2B5EF4-FFF2-40B4-BE49-F238E27FC236}">
                      <a16:creationId xmlns:a16="http://schemas.microsoft.com/office/drawing/2014/main" id="{0139738F-020A-4E9C-A507-B644178554E8}"/>
                    </a:ext>
                  </a:extLst>
                </p:cNvPr>
                <p:cNvPicPr/>
                <p:nvPr/>
              </p:nvPicPr>
              <p:blipFill>
                <a:blip r:embed="rId26"/>
                <a:stretch>
                  <a:fillRect/>
                </a:stretch>
              </p:blipFill>
              <p:spPr>
                <a:xfrm>
                  <a:off x="6743813" y="2930467"/>
                  <a:ext cx="2138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A0EDBE33-2884-48AD-B2B7-3BD3846B9635}"/>
                    </a:ext>
                  </a:extLst>
                </p14:cNvPr>
                <p14:cNvContentPartPr/>
                <p14:nvPr/>
              </p14:nvContentPartPr>
              <p14:xfrm>
                <a:off x="6956933" y="2847307"/>
                <a:ext cx="283320" cy="171000"/>
              </p14:xfrm>
            </p:contentPart>
          </mc:Choice>
          <mc:Fallback>
            <p:pic>
              <p:nvPicPr>
                <p:cNvPr id="17" name="Freihand 16">
                  <a:extLst>
                    <a:ext uri="{FF2B5EF4-FFF2-40B4-BE49-F238E27FC236}">
                      <a16:creationId xmlns:a16="http://schemas.microsoft.com/office/drawing/2014/main" id="{A0EDBE33-2884-48AD-B2B7-3BD3846B9635}"/>
                    </a:ext>
                  </a:extLst>
                </p:cNvPr>
                <p:cNvPicPr/>
                <p:nvPr/>
              </p:nvPicPr>
              <p:blipFill>
                <a:blip r:embed="rId28"/>
                <a:stretch>
                  <a:fillRect/>
                </a:stretch>
              </p:blipFill>
              <p:spPr>
                <a:xfrm>
                  <a:off x="6952613" y="2842987"/>
                  <a:ext cx="2919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5EFA68DB-6839-4928-9F86-D60EC2A57974}"/>
                    </a:ext>
                  </a:extLst>
                </p14:cNvPr>
                <p14:cNvContentPartPr/>
                <p14:nvPr/>
              </p14:nvContentPartPr>
              <p14:xfrm>
                <a:off x="7210013" y="2853427"/>
                <a:ext cx="15120" cy="18000"/>
              </p14:xfrm>
            </p:contentPart>
          </mc:Choice>
          <mc:Fallback>
            <p:pic>
              <p:nvPicPr>
                <p:cNvPr id="18" name="Freihand 17">
                  <a:extLst>
                    <a:ext uri="{FF2B5EF4-FFF2-40B4-BE49-F238E27FC236}">
                      <a16:creationId xmlns:a16="http://schemas.microsoft.com/office/drawing/2014/main" id="{5EFA68DB-6839-4928-9F86-D60EC2A57974}"/>
                    </a:ext>
                  </a:extLst>
                </p:cNvPr>
                <p:cNvPicPr/>
                <p:nvPr/>
              </p:nvPicPr>
              <p:blipFill>
                <a:blip r:embed="rId30"/>
                <a:stretch>
                  <a:fillRect/>
                </a:stretch>
              </p:blipFill>
              <p:spPr>
                <a:xfrm>
                  <a:off x="7205693" y="2849107"/>
                  <a:ext cx="237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4A35A15B-6281-42F6-AD5E-692B654746ED}"/>
                    </a:ext>
                  </a:extLst>
                </p14:cNvPr>
                <p14:cNvContentPartPr/>
                <p14:nvPr/>
              </p14:nvContentPartPr>
              <p14:xfrm>
                <a:off x="7248173" y="2935867"/>
                <a:ext cx="76680" cy="231120"/>
              </p14:xfrm>
            </p:contentPart>
          </mc:Choice>
          <mc:Fallback>
            <p:pic>
              <p:nvPicPr>
                <p:cNvPr id="19" name="Freihand 18">
                  <a:extLst>
                    <a:ext uri="{FF2B5EF4-FFF2-40B4-BE49-F238E27FC236}">
                      <a16:creationId xmlns:a16="http://schemas.microsoft.com/office/drawing/2014/main" id="{4A35A15B-6281-42F6-AD5E-692B654746ED}"/>
                    </a:ext>
                  </a:extLst>
                </p:cNvPr>
                <p:cNvPicPr/>
                <p:nvPr/>
              </p:nvPicPr>
              <p:blipFill>
                <a:blip r:embed="rId32"/>
                <a:stretch>
                  <a:fillRect/>
                </a:stretch>
              </p:blipFill>
              <p:spPr>
                <a:xfrm>
                  <a:off x="7243853" y="2931547"/>
                  <a:ext cx="8532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65EBED91-8528-4B55-BE32-2B7E873C81C5}"/>
                    </a:ext>
                  </a:extLst>
                </p14:cNvPr>
                <p14:cNvContentPartPr/>
                <p14:nvPr/>
              </p14:nvContentPartPr>
              <p14:xfrm>
                <a:off x="7390373" y="2846947"/>
                <a:ext cx="114480" cy="134640"/>
              </p14:xfrm>
            </p:contentPart>
          </mc:Choice>
          <mc:Fallback>
            <p:pic>
              <p:nvPicPr>
                <p:cNvPr id="20" name="Freihand 19">
                  <a:extLst>
                    <a:ext uri="{FF2B5EF4-FFF2-40B4-BE49-F238E27FC236}">
                      <a16:creationId xmlns:a16="http://schemas.microsoft.com/office/drawing/2014/main" id="{65EBED91-8528-4B55-BE32-2B7E873C81C5}"/>
                    </a:ext>
                  </a:extLst>
                </p:cNvPr>
                <p:cNvPicPr/>
                <p:nvPr/>
              </p:nvPicPr>
              <p:blipFill>
                <a:blip r:embed="rId34"/>
                <a:stretch>
                  <a:fillRect/>
                </a:stretch>
              </p:blipFill>
              <p:spPr>
                <a:xfrm>
                  <a:off x="7386053" y="2842627"/>
                  <a:ext cx="1231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6568BDEE-9DF9-4487-A192-6949BCB8048C}"/>
                    </a:ext>
                  </a:extLst>
                </p14:cNvPr>
                <p14:cNvContentPartPr/>
                <p14:nvPr/>
              </p14:nvContentPartPr>
              <p14:xfrm>
                <a:off x="7421693" y="2960707"/>
                <a:ext cx="78840" cy="52200"/>
              </p14:xfrm>
            </p:contentPart>
          </mc:Choice>
          <mc:Fallback>
            <p:pic>
              <p:nvPicPr>
                <p:cNvPr id="21" name="Freihand 20">
                  <a:extLst>
                    <a:ext uri="{FF2B5EF4-FFF2-40B4-BE49-F238E27FC236}">
                      <a16:creationId xmlns:a16="http://schemas.microsoft.com/office/drawing/2014/main" id="{6568BDEE-9DF9-4487-A192-6949BCB8048C}"/>
                    </a:ext>
                  </a:extLst>
                </p:cNvPr>
                <p:cNvPicPr/>
                <p:nvPr/>
              </p:nvPicPr>
              <p:blipFill>
                <a:blip r:embed="rId36"/>
                <a:stretch>
                  <a:fillRect/>
                </a:stretch>
              </p:blipFill>
              <p:spPr>
                <a:xfrm>
                  <a:off x="7417373" y="2956387"/>
                  <a:ext cx="874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91977805-99DC-4C65-A8F3-CF356737768B}"/>
                    </a:ext>
                  </a:extLst>
                </p14:cNvPr>
                <p14:cNvContentPartPr/>
                <p14:nvPr/>
              </p14:nvContentPartPr>
              <p14:xfrm>
                <a:off x="7507733" y="2796547"/>
                <a:ext cx="229320" cy="223200"/>
              </p14:xfrm>
            </p:contentPart>
          </mc:Choice>
          <mc:Fallback>
            <p:pic>
              <p:nvPicPr>
                <p:cNvPr id="22" name="Freihand 21">
                  <a:extLst>
                    <a:ext uri="{FF2B5EF4-FFF2-40B4-BE49-F238E27FC236}">
                      <a16:creationId xmlns:a16="http://schemas.microsoft.com/office/drawing/2014/main" id="{91977805-99DC-4C65-A8F3-CF356737768B}"/>
                    </a:ext>
                  </a:extLst>
                </p:cNvPr>
                <p:cNvPicPr/>
                <p:nvPr/>
              </p:nvPicPr>
              <p:blipFill>
                <a:blip r:embed="rId38"/>
                <a:stretch>
                  <a:fillRect/>
                </a:stretch>
              </p:blipFill>
              <p:spPr>
                <a:xfrm>
                  <a:off x="7503413" y="2792227"/>
                  <a:ext cx="23796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7F6A29F6-EEC8-4FB4-84F7-F2739721C3FE}"/>
                    </a:ext>
                  </a:extLst>
                </p14:cNvPr>
                <p14:cNvContentPartPr/>
                <p14:nvPr/>
              </p14:nvContentPartPr>
              <p14:xfrm>
                <a:off x="7618613" y="2866747"/>
                <a:ext cx="118800" cy="23400"/>
              </p14:xfrm>
            </p:contentPart>
          </mc:Choice>
          <mc:Fallback>
            <p:pic>
              <p:nvPicPr>
                <p:cNvPr id="23" name="Freihand 22">
                  <a:extLst>
                    <a:ext uri="{FF2B5EF4-FFF2-40B4-BE49-F238E27FC236}">
                      <a16:creationId xmlns:a16="http://schemas.microsoft.com/office/drawing/2014/main" id="{7F6A29F6-EEC8-4FB4-84F7-F2739721C3FE}"/>
                    </a:ext>
                  </a:extLst>
                </p:cNvPr>
                <p:cNvPicPr/>
                <p:nvPr/>
              </p:nvPicPr>
              <p:blipFill>
                <a:blip r:embed="rId40"/>
                <a:stretch>
                  <a:fillRect/>
                </a:stretch>
              </p:blipFill>
              <p:spPr>
                <a:xfrm>
                  <a:off x="7614293" y="2862427"/>
                  <a:ext cx="1274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 name="Freihand 23">
                  <a:extLst>
                    <a:ext uri="{FF2B5EF4-FFF2-40B4-BE49-F238E27FC236}">
                      <a16:creationId xmlns:a16="http://schemas.microsoft.com/office/drawing/2014/main" id="{A653ACB6-F5CD-4B48-A091-D10209C76F78}"/>
                    </a:ext>
                  </a:extLst>
                </p14:cNvPr>
                <p14:cNvContentPartPr/>
                <p14:nvPr/>
              </p14:nvContentPartPr>
              <p14:xfrm>
                <a:off x="7729853" y="2898427"/>
                <a:ext cx="68040" cy="115920"/>
              </p14:xfrm>
            </p:contentPart>
          </mc:Choice>
          <mc:Fallback>
            <p:pic>
              <p:nvPicPr>
                <p:cNvPr id="24" name="Freihand 23">
                  <a:extLst>
                    <a:ext uri="{FF2B5EF4-FFF2-40B4-BE49-F238E27FC236}">
                      <a16:creationId xmlns:a16="http://schemas.microsoft.com/office/drawing/2014/main" id="{A653ACB6-F5CD-4B48-A091-D10209C76F78}"/>
                    </a:ext>
                  </a:extLst>
                </p:cNvPr>
                <p:cNvPicPr/>
                <p:nvPr/>
              </p:nvPicPr>
              <p:blipFill>
                <a:blip r:embed="rId42"/>
                <a:stretch>
                  <a:fillRect/>
                </a:stretch>
              </p:blipFill>
              <p:spPr>
                <a:xfrm>
                  <a:off x="7725533" y="2894107"/>
                  <a:ext cx="766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5" name="Freihand 24">
                  <a:extLst>
                    <a:ext uri="{FF2B5EF4-FFF2-40B4-BE49-F238E27FC236}">
                      <a16:creationId xmlns:a16="http://schemas.microsoft.com/office/drawing/2014/main" id="{978C11DB-84B9-4364-B33C-65F3F07A9BDC}"/>
                    </a:ext>
                  </a:extLst>
                </p14:cNvPr>
                <p14:cNvContentPartPr/>
                <p14:nvPr/>
              </p14:nvContentPartPr>
              <p14:xfrm>
                <a:off x="7836053" y="2921827"/>
                <a:ext cx="120240" cy="87840"/>
              </p14:xfrm>
            </p:contentPart>
          </mc:Choice>
          <mc:Fallback>
            <p:pic>
              <p:nvPicPr>
                <p:cNvPr id="25" name="Freihand 24">
                  <a:extLst>
                    <a:ext uri="{FF2B5EF4-FFF2-40B4-BE49-F238E27FC236}">
                      <a16:creationId xmlns:a16="http://schemas.microsoft.com/office/drawing/2014/main" id="{978C11DB-84B9-4364-B33C-65F3F07A9BDC}"/>
                    </a:ext>
                  </a:extLst>
                </p:cNvPr>
                <p:cNvPicPr/>
                <p:nvPr/>
              </p:nvPicPr>
              <p:blipFill>
                <a:blip r:embed="rId44"/>
                <a:stretch>
                  <a:fillRect/>
                </a:stretch>
              </p:blipFill>
              <p:spPr>
                <a:xfrm>
                  <a:off x="7831733" y="2917507"/>
                  <a:ext cx="1288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6" name="Freihand 25">
                  <a:extLst>
                    <a:ext uri="{FF2B5EF4-FFF2-40B4-BE49-F238E27FC236}">
                      <a16:creationId xmlns:a16="http://schemas.microsoft.com/office/drawing/2014/main" id="{DCD25037-7EFF-4BFB-9088-1EF5F9F68428}"/>
                    </a:ext>
                  </a:extLst>
                </p14:cNvPr>
                <p14:cNvContentPartPr/>
                <p14:nvPr/>
              </p14:nvContentPartPr>
              <p14:xfrm>
                <a:off x="7939373" y="2803387"/>
                <a:ext cx="178560" cy="225000"/>
              </p14:xfrm>
            </p:contentPart>
          </mc:Choice>
          <mc:Fallback>
            <p:pic>
              <p:nvPicPr>
                <p:cNvPr id="26" name="Freihand 25">
                  <a:extLst>
                    <a:ext uri="{FF2B5EF4-FFF2-40B4-BE49-F238E27FC236}">
                      <a16:creationId xmlns:a16="http://schemas.microsoft.com/office/drawing/2014/main" id="{DCD25037-7EFF-4BFB-9088-1EF5F9F68428}"/>
                    </a:ext>
                  </a:extLst>
                </p:cNvPr>
                <p:cNvPicPr/>
                <p:nvPr/>
              </p:nvPicPr>
              <p:blipFill>
                <a:blip r:embed="rId46"/>
                <a:stretch>
                  <a:fillRect/>
                </a:stretch>
              </p:blipFill>
              <p:spPr>
                <a:xfrm>
                  <a:off x="7935053" y="2799067"/>
                  <a:ext cx="18720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7" name="Freihand 26">
                  <a:extLst>
                    <a:ext uri="{FF2B5EF4-FFF2-40B4-BE49-F238E27FC236}">
                      <a16:creationId xmlns:a16="http://schemas.microsoft.com/office/drawing/2014/main" id="{0C35C362-5EB0-4194-836B-457335008B3A}"/>
                    </a:ext>
                  </a:extLst>
                </p14:cNvPr>
                <p14:cNvContentPartPr/>
                <p14:nvPr/>
              </p14:nvContentPartPr>
              <p14:xfrm>
                <a:off x="8104973" y="2927947"/>
                <a:ext cx="168480" cy="77400"/>
              </p14:xfrm>
            </p:contentPart>
          </mc:Choice>
          <mc:Fallback>
            <p:pic>
              <p:nvPicPr>
                <p:cNvPr id="27" name="Freihand 26">
                  <a:extLst>
                    <a:ext uri="{FF2B5EF4-FFF2-40B4-BE49-F238E27FC236}">
                      <a16:creationId xmlns:a16="http://schemas.microsoft.com/office/drawing/2014/main" id="{0C35C362-5EB0-4194-836B-457335008B3A}"/>
                    </a:ext>
                  </a:extLst>
                </p:cNvPr>
                <p:cNvPicPr/>
                <p:nvPr/>
              </p:nvPicPr>
              <p:blipFill>
                <a:blip r:embed="rId48"/>
                <a:stretch>
                  <a:fillRect/>
                </a:stretch>
              </p:blipFill>
              <p:spPr>
                <a:xfrm>
                  <a:off x="8100653" y="2923627"/>
                  <a:ext cx="1771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8" name="Freihand 27">
                  <a:extLst>
                    <a:ext uri="{FF2B5EF4-FFF2-40B4-BE49-F238E27FC236}">
                      <a16:creationId xmlns:a16="http://schemas.microsoft.com/office/drawing/2014/main" id="{17798949-2A5F-4570-9A94-74A3E72A43F4}"/>
                    </a:ext>
                  </a:extLst>
                </p14:cNvPr>
                <p14:cNvContentPartPr/>
                <p14:nvPr/>
              </p14:nvContentPartPr>
              <p14:xfrm>
                <a:off x="8259413" y="2917867"/>
                <a:ext cx="101880" cy="68400"/>
              </p14:xfrm>
            </p:contentPart>
          </mc:Choice>
          <mc:Fallback>
            <p:pic>
              <p:nvPicPr>
                <p:cNvPr id="28" name="Freihand 27">
                  <a:extLst>
                    <a:ext uri="{FF2B5EF4-FFF2-40B4-BE49-F238E27FC236}">
                      <a16:creationId xmlns:a16="http://schemas.microsoft.com/office/drawing/2014/main" id="{17798949-2A5F-4570-9A94-74A3E72A43F4}"/>
                    </a:ext>
                  </a:extLst>
                </p:cNvPr>
                <p:cNvPicPr/>
                <p:nvPr/>
              </p:nvPicPr>
              <p:blipFill>
                <a:blip r:embed="rId50"/>
                <a:stretch>
                  <a:fillRect/>
                </a:stretch>
              </p:blipFill>
              <p:spPr>
                <a:xfrm>
                  <a:off x="8255093" y="2913547"/>
                  <a:ext cx="1105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9" name="Freihand 28">
                  <a:extLst>
                    <a:ext uri="{FF2B5EF4-FFF2-40B4-BE49-F238E27FC236}">
                      <a16:creationId xmlns:a16="http://schemas.microsoft.com/office/drawing/2014/main" id="{D1DBF820-AFA1-4A34-902C-871F0399923D}"/>
                    </a:ext>
                  </a:extLst>
                </p14:cNvPr>
                <p14:cNvContentPartPr/>
                <p14:nvPr/>
              </p14:nvContentPartPr>
              <p14:xfrm>
                <a:off x="8405933" y="2841907"/>
                <a:ext cx="106920" cy="137880"/>
              </p14:xfrm>
            </p:contentPart>
          </mc:Choice>
          <mc:Fallback>
            <p:pic>
              <p:nvPicPr>
                <p:cNvPr id="29" name="Freihand 28">
                  <a:extLst>
                    <a:ext uri="{FF2B5EF4-FFF2-40B4-BE49-F238E27FC236}">
                      <a16:creationId xmlns:a16="http://schemas.microsoft.com/office/drawing/2014/main" id="{D1DBF820-AFA1-4A34-902C-871F0399923D}"/>
                    </a:ext>
                  </a:extLst>
                </p:cNvPr>
                <p:cNvPicPr/>
                <p:nvPr/>
              </p:nvPicPr>
              <p:blipFill>
                <a:blip r:embed="rId52"/>
                <a:stretch>
                  <a:fillRect/>
                </a:stretch>
              </p:blipFill>
              <p:spPr>
                <a:xfrm>
                  <a:off x="8401613" y="2837587"/>
                  <a:ext cx="1155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0" name="Freihand 29">
                  <a:extLst>
                    <a:ext uri="{FF2B5EF4-FFF2-40B4-BE49-F238E27FC236}">
                      <a16:creationId xmlns:a16="http://schemas.microsoft.com/office/drawing/2014/main" id="{47064D08-9C12-4FF1-AFBC-5B9B8F557DE3}"/>
                    </a:ext>
                  </a:extLst>
                </p14:cNvPr>
                <p14:cNvContentPartPr/>
                <p14:nvPr/>
              </p14:nvContentPartPr>
              <p14:xfrm>
                <a:off x="8542013" y="2827147"/>
                <a:ext cx="345960" cy="141120"/>
              </p14:xfrm>
            </p:contentPart>
          </mc:Choice>
          <mc:Fallback>
            <p:pic>
              <p:nvPicPr>
                <p:cNvPr id="30" name="Freihand 29">
                  <a:extLst>
                    <a:ext uri="{FF2B5EF4-FFF2-40B4-BE49-F238E27FC236}">
                      <a16:creationId xmlns:a16="http://schemas.microsoft.com/office/drawing/2014/main" id="{47064D08-9C12-4FF1-AFBC-5B9B8F557DE3}"/>
                    </a:ext>
                  </a:extLst>
                </p:cNvPr>
                <p:cNvPicPr/>
                <p:nvPr/>
              </p:nvPicPr>
              <p:blipFill>
                <a:blip r:embed="rId54"/>
                <a:stretch>
                  <a:fillRect/>
                </a:stretch>
              </p:blipFill>
              <p:spPr>
                <a:xfrm>
                  <a:off x="8537693" y="2822827"/>
                  <a:ext cx="3546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1" name="Freihand 30">
                  <a:extLst>
                    <a:ext uri="{FF2B5EF4-FFF2-40B4-BE49-F238E27FC236}">
                      <a16:creationId xmlns:a16="http://schemas.microsoft.com/office/drawing/2014/main" id="{0F8FC588-E916-4440-B61D-3D5B6F948814}"/>
                    </a:ext>
                  </a:extLst>
                </p14:cNvPr>
                <p14:cNvContentPartPr/>
                <p14:nvPr/>
              </p14:nvContentPartPr>
              <p14:xfrm>
                <a:off x="7519973" y="3093907"/>
                <a:ext cx="1662840" cy="58680"/>
              </p14:xfrm>
            </p:contentPart>
          </mc:Choice>
          <mc:Fallback>
            <p:pic>
              <p:nvPicPr>
                <p:cNvPr id="31" name="Freihand 30">
                  <a:extLst>
                    <a:ext uri="{FF2B5EF4-FFF2-40B4-BE49-F238E27FC236}">
                      <a16:creationId xmlns:a16="http://schemas.microsoft.com/office/drawing/2014/main" id="{0F8FC588-E916-4440-B61D-3D5B6F948814}"/>
                    </a:ext>
                  </a:extLst>
                </p:cNvPr>
                <p:cNvPicPr/>
                <p:nvPr/>
              </p:nvPicPr>
              <p:blipFill>
                <a:blip r:embed="rId56"/>
                <a:stretch>
                  <a:fillRect/>
                </a:stretch>
              </p:blipFill>
              <p:spPr>
                <a:xfrm>
                  <a:off x="7515653" y="3089587"/>
                  <a:ext cx="1671480" cy="67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7">
            <p14:nvContentPartPr>
              <p14:cNvPr id="33" name="Freihand 32">
                <a:extLst>
                  <a:ext uri="{FF2B5EF4-FFF2-40B4-BE49-F238E27FC236}">
                    <a16:creationId xmlns:a16="http://schemas.microsoft.com/office/drawing/2014/main" id="{4A7DF07D-03D2-42E8-822E-45AC0E08EF0A}"/>
                  </a:ext>
                </a:extLst>
              </p14:cNvPr>
              <p14:cNvContentPartPr/>
              <p14:nvPr/>
            </p14:nvContentPartPr>
            <p14:xfrm>
              <a:off x="6547613" y="3978427"/>
              <a:ext cx="2198520" cy="65520"/>
            </p14:xfrm>
          </p:contentPart>
        </mc:Choice>
        <mc:Fallback>
          <p:pic>
            <p:nvPicPr>
              <p:cNvPr id="33" name="Freihand 32">
                <a:extLst>
                  <a:ext uri="{FF2B5EF4-FFF2-40B4-BE49-F238E27FC236}">
                    <a16:creationId xmlns:a16="http://schemas.microsoft.com/office/drawing/2014/main" id="{4A7DF07D-03D2-42E8-822E-45AC0E08EF0A}"/>
                  </a:ext>
                </a:extLst>
              </p:cNvPr>
              <p:cNvPicPr/>
              <p:nvPr/>
            </p:nvPicPr>
            <p:blipFill>
              <a:blip r:embed="rId58"/>
              <a:stretch>
                <a:fillRect/>
              </a:stretch>
            </p:blipFill>
            <p:spPr>
              <a:xfrm>
                <a:off x="6543293" y="3974107"/>
                <a:ext cx="22071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4" name="Freihand 33">
                <a:extLst>
                  <a:ext uri="{FF2B5EF4-FFF2-40B4-BE49-F238E27FC236}">
                    <a16:creationId xmlns:a16="http://schemas.microsoft.com/office/drawing/2014/main" id="{B6BE34F8-6BCE-4A7C-80B1-2EEF70B593BA}"/>
                  </a:ext>
                </a:extLst>
              </p14:cNvPr>
              <p14:cNvContentPartPr/>
              <p14:nvPr/>
            </p14:nvContentPartPr>
            <p14:xfrm>
              <a:off x="6581453" y="4278307"/>
              <a:ext cx="1778400" cy="25200"/>
            </p14:xfrm>
          </p:contentPart>
        </mc:Choice>
        <mc:Fallback>
          <p:pic>
            <p:nvPicPr>
              <p:cNvPr id="34" name="Freihand 33">
                <a:extLst>
                  <a:ext uri="{FF2B5EF4-FFF2-40B4-BE49-F238E27FC236}">
                    <a16:creationId xmlns:a16="http://schemas.microsoft.com/office/drawing/2014/main" id="{B6BE34F8-6BCE-4A7C-80B1-2EEF70B593BA}"/>
                  </a:ext>
                </a:extLst>
              </p:cNvPr>
              <p:cNvPicPr/>
              <p:nvPr/>
            </p:nvPicPr>
            <p:blipFill>
              <a:blip r:embed="rId60"/>
              <a:stretch>
                <a:fillRect/>
              </a:stretch>
            </p:blipFill>
            <p:spPr>
              <a:xfrm>
                <a:off x="6577133" y="4273987"/>
                <a:ext cx="17870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5" name="Freihand 34">
                <a:extLst>
                  <a:ext uri="{FF2B5EF4-FFF2-40B4-BE49-F238E27FC236}">
                    <a16:creationId xmlns:a16="http://schemas.microsoft.com/office/drawing/2014/main" id="{386308AB-AFD5-4C1D-959A-724C8B69D25E}"/>
                  </a:ext>
                </a:extLst>
              </p14:cNvPr>
              <p14:cNvContentPartPr/>
              <p14:nvPr/>
            </p14:nvContentPartPr>
            <p14:xfrm>
              <a:off x="6686933" y="4588627"/>
              <a:ext cx="844200" cy="34920"/>
            </p14:xfrm>
          </p:contentPart>
        </mc:Choice>
        <mc:Fallback>
          <p:pic>
            <p:nvPicPr>
              <p:cNvPr id="35" name="Freihand 34">
                <a:extLst>
                  <a:ext uri="{FF2B5EF4-FFF2-40B4-BE49-F238E27FC236}">
                    <a16:creationId xmlns:a16="http://schemas.microsoft.com/office/drawing/2014/main" id="{386308AB-AFD5-4C1D-959A-724C8B69D25E}"/>
                  </a:ext>
                </a:extLst>
              </p:cNvPr>
              <p:cNvPicPr/>
              <p:nvPr/>
            </p:nvPicPr>
            <p:blipFill>
              <a:blip r:embed="rId62"/>
              <a:stretch>
                <a:fillRect/>
              </a:stretch>
            </p:blipFill>
            <p:spPr>
              <a:xfrm>
                <a:off x="6682613" y="4584307"/>
                <a:ext cx="8528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6" name="Freihand 35">
                <a:extLst>
                  <a:ext uri="{FF2B5EF4-FFF2-40B4-BE49-F238E27FC236}">
                    <a16:creationId xmlns:a16="http://schemas.microsoft.com/office/drawing/2014/main" id="{7A6BFB3A-052C-4710-85FA-22015A69F555}"/>
                  </a:ext>
                </a:extLst>
              </p14:cNvPr>
              <p14:cNvContentPartPr/>
              <p14:nvPr/>
            </p14:nvContentPartPr>
            <p14:xfrm>
              <a:off x="6544733" y="4599427"/>
              <a:ext cx="1794600" cy="387720"/>
            </p14:xfrm>
          </p:contentPart>
        </mc:Choice>
        <mc:Fallback>
          <p:pic>
            <p:nvPicPr>
              <p:cNvPr id="36" name="Freihand 35">
                <a:extLst>
                  <a:ext uri="{FF2B5EF4-FFF2-40B4-BE49-F238E27FC236}">
                    <a16:creationId xmlns:a16="http://schemas.microsoft.com/office/drawing/2014/main" id="{7A6BFB3A-052C-4710-85FA-22015A69F555}"/>
                  </a:ext>
                </a:extLst>
              </p:cNvPr>
              <p:cNvPicPr/>
              <p:nvPr/>
            </p:nvPicPr>
            <p:blipFill>
              <a:blip r:embed="rId64"/>
              <a:stretch>
                <a:fillRect/>
              </a:stretch>
            </p:blipFill>
            <p:spPr>
              <a:xfrm>
                <a:off x="6540413" y="4595107"/>
                <a:ext cx="1803240" cy="3963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7" name="Freihand 36">
                <a:extLst>
                  <a:ext uri="{FF2B5EF4-FFF2-40B4-BE49-F238E27FC236}">
                    <a16:creationId xmlns:a16="http://schemas.microsoft.com/office/drawing/2014/main" id="{2C717338-2C07-48BB-A529-C259189024EB}"/>
                  </a:ext>
                </a:extLst>
              </p14:cNvPr>
              <p14:cNvContentPartPr/>
              <p14:nvPr/>
            </p14:nvContentPartPr>
            <p14:xfrm>
              <a:off x="2472053" y="5114587"/>
              <a:ext cx="2016360" cy="703800"/>
            </p14:xfrm>
          </p:contentPart>
        </mc:Choice>
        <mc:Fallback>
          <p:pic>
            <p:nvPicPr>
              <p:cNvPr id="37" name="Freihand 36">
                <a:extLst>
                  <a:ext uri="{FF2B5EF4-FFF2-40B4-BE49-F238E27FC236}">
                    <a16:creationId xmlns:a16="http://schemas.microsoft.com/office/drawing/2014/main" id="{2C717338-2C07-48BB-A529-C259189024EB}"/>
                  </a:ext>
                </a:extLst>
              </p:cNvPr>
              <p:cNvPicPr/>
              <p:nvPr/>
            </p:nvPicPr>
            <p:blipFill>
              <a:blip r:embed="rId66"/>
              <a:stretch>
                <a:fillRect/>
              </a:stretch>
            </p:blipFill>
            <p:spPr>
              <a:xfrm>
                <a:off x="2467733" y="5110267"/>
                <a:ext cx="2025000" cy="712440"/>
              </a:xfrm>
              <a:prstGeom prst="rect">
                <a:avLst/>
              </a:prstGeom>
            </p:spPr>
          </p:pic>
        </mc:Fallback>
      </mc:AlternateContent>
      <p:grpSp>
        <p:nvGrpSpPr>
          <p:cNvPr id="39" name="Gruppieren 38">
            <a:extLst>
              <a:ext uri="{FF2B5EF4-FFF2-40B4-BE49-F238E27FC236}">
                <a16:creationId xmlns:a16="http://schemas.microsoft.com/office/drawing/2014/main" id="{D53888B9-1EA1-4254-8DED-0B2C7340516B}"/>
              </a:ext>
            </a:extLst>
          </p:cNvPr>
          <p:cNvGrpSpPr/>
          <p:nvPr/>
        </p:nvGrpSpPr>
        <p:grpSpPr>
          <a:xfrm>
            <a:off x="6536093" y="1450867"/>
            <a:ext cx="2494800" cy="438480"/>
            <a:chOff x="6536093" y="1450867"/>
            <a:chExt cx="2494800" cy="438480"/>
          </a:xfrm>
        </p:grpSpPr>
        <mc:AlternateContent xmlns:mc="http://schemas.openxmlformats.org/markup-compatibility/2006">
          <mc:Choice xmlns:p14="http://schemas.microsoft.com/office/powerpoint/2010/main" Requires="p14">
            <p:contentPart p14:bwMode="auto" r:id="rId67">
              <p14:nvContentPartPr>
                <p14:cNvPr id="2" name="Freihand 1">
                  <a:extLst>
                    <a:ext uri="{FF2B5EF4-FFF2-40B4-BE49-F238E27FC236}">
                      <a16:creationId xmlns:a16="http://schemas.microsoft.com/office/drawing/2014/main" id="{C1E495A2-744B-4E88-B165-553FC99ADCE3}"/>
                    </a:ext>
                  </a:extLst>
                </p14:cNvPr>
                <p14:cNvContentPartPr/>
                <p14:nvPr/>
              </p14:nvContentPartPr>
              <p14:xfrm>
                <a:off x="6702773" y="1450867"/>
                <a:ext cx="1712520" cy="127800"/>
              </p14:xfrm>
            </p:contentPart>
          </mc:Choice>
          <mc:Fallback>
            <p:pic>
              <p:nvPicPr>
                <p:cNvPr id="2" name="Freihand 1">
                  <a:extLst>
                    <a:ext uri="{FF2B5EF4-FFF2-40B4-BE49-F238E27FC236}">
                      <a16:creationId xmlns:a16="http://schemas.microsoft.com/office/drawing/2014/main" id="{C1E495A2-744B-4E88-B165-553FC99ADCE3}"/>
                    </a:ext>
                  </a:extLst>
                </p:cNvPr>
                <p:cNvPicPr/>
                <p:nvPr/>
              </p:nvPicPr>
              <p:blipFill>
                <a:blip r:embed="rId68"/>
                <a:stretch>
                  <a:fillRect/>
                </a:stretch>
              </p:blipFill>
              <p:spPr>
                <a:xfrm>
                  <a:off x="6698453" y="1446547"/>
                  <a:ext cx="17211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 name="Freihand 2">
                  <a:extLst>
                    <a:ext uri="{FF2B5EF4-FFF2-40B4-BE49-F238E27FC236}">
                      <a16:creationId xmlns:a16="http://schemas.microsoft.com/office/drawing/2014/main" id="{8DA83980-3A28-42A3-9E51-C210D928E275}"/>
                    </a:ext>
                  </a:extLst>
                </p14:cNvPr>
                <p14:cNvContentPartPr/>
                <p14:nvPr/>
              </p14:nvContentPartPr>
              <p14:xfrm>
                <a:off x="6667133" y="1802947"/>
                <a:ext cx="2246400" cy="86400"/>
              </p14:xfrm>
            </p:contentPart>
          </mc:Choice>
          <mc:Fallback>
            <p:pic>
              <p:nvPicPr>
                <p:cNvPr id="3" name="Freihand 2">
                  <a:extLst>
                    <a:ext uri="{FF2B5EF4-FFF2-40B4-BE49-F238E27FC236}">
                      <a16:creationId xmlns:a16="http://schemas.microsoft.com/office/drawing/2014/main" id="{8DA83980-3A28-42A3-9E51-C210D928E275}"/>
                    </a:ext>
                  </a:extLst>
                </p:cNvPr>
                <p:cNvPicPr/>
                <p:nvPr/>
              </p:nvPicPr>
              <p:blipFill>
                <a:blip r:embed="rId70"/>
                <a:stretch>
                  <a:fillRect/>
                </a:stretch>
              </p:blipFill>
              <p:spPr>
                <a:xfrm>
                  <a:off x="6662813" y="1798627"/>
                  <a:ext cx="22550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8" name="Freihand 37">
                  <a:extLst>
                    <a:ext uri="{FF2B5EF4-FFF2-40B4-BE49-F238E27FC236}">
                      <a16:creationId xmlns:a16="http://schemas.microsoft.com/office/drawing/2014/main" id="{2491FF29-91E8-4723-BB4D-82E15EB3AFE7}"/>
                    </a:ext>
                  </a:extLst>
                </p14:cNvPr>
                <p14:cNvContentPartPr/>
                <p14:nvPr/>
              </p14:nvContentPartPr>
              <p14:xfrm>
                <a:off x="6536093" y="1613947"/>
                <a:ext cx="2494800" cy="251640"/>
              </p14:xfrm>
            </p:contentPart>
          </mc:Choice>
          <mc:Fallback>
            <p:pic>
              <p:nvPicPr>
                <p:cNvPr id="38" name="Freihand 37">
                  <a:extLst>
                    <a:ext uri="{FF2B5EF4-FFF2-40B4-BE49-F238E27FC236}">
                      <a16:creationId xmlns:a16="http://schemas.microsoft.com/office/drawing/2014/main" id="{2491FF29-91E8-4723-BB4D-82E15EB3AFE7}"/>
                    </a:ext>
                  </a:extLst>
                </p:cNvPr>
                <p:cNvPicPr/>
                <p:nvPr/>
              </p:nvPicPr>
              <p:blipFill>
                <a:blip r:embed="rId72"/>
                <a:stretch>
                  <a:fillRect/>
                </a:stretch>
              </p:blipFill>
              <p:spPr>
                <a:xfrm>
                  <a:off x="6531773" y="1609627"/>
                  <a:ext cx="2503440" cy="260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3">
            <p14:nvContentPartPr>
              <p14:cNvPr id="40" name="Freihand 39">
                <a:extLst>
                  <a:ext uri="{FF2B5EF4-FFF2-40B4-BE49-F238E27FC236}">
                    <a16:creationId xmlns:a16="http://schemas.microsoft.com/office/drawing/2014/main" id="{BFE8CEC8-B875-4905-8A2E-AAE70E6688CA}"/>
                  </a:ext>
                </a:extLst>
              </p14:cNvPr>
              <p14:cNvContentPartPr/>
              <p14:nvPr/>
            </p14:nvContentPartPr>
            <p14:xfrm>
              <a:off x="2587613" y="5026387"/>
              <a:ext cx="1877760" cy="1008000"/>
            </p14:xfrm>
          </p:contentPart>
        </mc:Choice>
        <mc:Fallback>
          <p:pic>
            <p:nvPicPr>
              <p:cNvPr id="40" name="Freihand 39">
                <a:extLst>
                  <a:ext uri="{FF2B5EF4-FFF2-40B4-BE49-F238E27FC236}">
                    <a16:creationId xmlns:a16="http://schemas.microsoft.com/office/drawing/2014/main" id="{BFE8CEC8-B875-4905-8A2E-AAE70E6688CA}"/>
                  </a:ext>
                </a:extLst>
              </p:cNvPr>
              <p:cNvPicPr/>
              <p:nvPr/>
            </p:nvPicPr>
            <p:blipFill>
              <a:blip r:embed="rId74"/>
              <a:stretch>
                <a:fillRect/>
              </a:stretch>
            </p:blipFill>
            <p:spPr>
              <a:xfrm>
                <a:off x="2583293" y="5022067"/>
                <a:ext cx="1886400" cy="1016640"/>
              </a:xfrm>
              <a:prstGeom prst="rect">
                <a:avLst/>
              </a:prstGeom>
            </p:spPr>
          </p:pic>
        </mc:Fallback>
      </mc:AlternateContent>
    </p:spTree>
    <p:extLst>
      <p:ext uri="{BB962C8B-B14F-4D97-AF65-F5344CB8AC3E}">
        <p14:creationId xmlns:p14="http://schemas.microsoft.com/office/powerpoint/2010/main" val="31283672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Marktsegmentierungstheorie</a:t>
            </a:r>
          </a:p>
        </p:txBody>
      </p:sp>
      <p:sp>
        <p:nvSpPr>
          <p:cNvPr id="6" name="Text Box 2">
            <a:extLst>
              <a:ext uri="{FF2B5EF4-FFF2-40B4-BE49-F238E27FC236}">
                <a16:creationId xmlns:a16="http://schemas.microsoft.com/office/drawing/2014/main" id="{6A416600-EBF1-4217-915B-356234073D34}"/>
              </a:ext>
            </a:extLst>
          </p:cNvPr>
          <p:cNvSpPr txBox="1">
            <a:spLocks noChangeArrowheads="1"/>
          </p:cNvSpPr>
          <p:nvPr/>
        </p:nvSpPr>
        <p:spPr bwMode="auto">
          <a:xfrm>
            <a:off x="242690" y="774112"/>
            <a:ext cx="8565407" cy="381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rPr>
              <a:t>Für einen Anleger entsteht ein Risiko, wenn sich der Anlagehorizont nicht</a:t>
            </a:r>
          </a:p>
          <a:p>
            <a:pPr eaLnBrk="1" hangingPunct="1"/>
            <a:r>
              <a:rPr lang="de-DE" sz="1600" dirty="0">
                <a:solidFill>
                  <a:schemeClr val="tx1"/>
                </a:solidFill>
              </a:rPr>
              <a:t>mit der Laufzeit des Wertpapiers deckt</a:t>
            </a:r>
          </a:p>
          <a:p>
            <a:pPr eaLnBrk="1" hangingPunct="1"/>
            <a:endParaRPr lang="de-DE" sz="1600" dirty="0">
              <a:solidFill>
                <a:schemeClr val="tx1"/>
              </a:solidFill>
            </a:endParaRPr>
          </a:p>
          <a:p>
            <a:pPr eaLnBrk="1" hangingPunct="1"/>
            <a:r>
              <a:rPr lang="de-DE" sz="1600" dirty="0">
                <a:solidFill>
                  <a:schemeClr val="tx1"/>
                </a:solidFill>
              </a:rPr>
              <a:t>Laufzeit &gt; Anlagehorizont	→	Kursrisiko</a:t>
            </a:r>
          </a:p>
          <a:p>
            <a:pPr eaLnBrk="1" hangingPunct="1"/>
            <a:endParaRPr lang="de-DE" sz="1600" dirty="0">
              <a:solidFill>
                <a:schemeClr val="tx1"/>
              </a:solidFill>
            </a:endParaRPr>
          </a:p>
          <a:p>
            <a:pPr eaLnBrk="1" hangingPunct="1"/>
            <a:r>
              <a:rPr lang="de-DE" sz="1600" dirty="0">
                <a:solidFill>
                  <a:schemeClr val="tx1"/>
                </a:solidFill>
              </a:rPr>
              <a:t>Laufzeit &lt; Anlagehorizont	→	Einnahmerisiko</a:t>
            </a:r>
          </a:p>
          <a:p>
            <a:pPr eaLnBrk="1" hangingPunct="1"/>
            <a:endParaRPr lang="de-DE" sz="1600" dirty="0">
              <a:solidFill>
                <a:schemeClr val="tx1"/>
              </a:solidFill>
            </a:endParaRPr>
          </a:p>
          <a:p>
            <a:pPr eaLnBrk="1" hangingPunct="1"/>
            <a:r>
              <a:rPr lang="de-DE" sz="1600" dirty="0">
                <a:solidFill>
                  <a:schemeClr val="tx1"/>
                </a:solidFill>
              </a:rPr>
              <a:t>Finanzakteure möchten das Risiko reduzieren</a:t>
            </a:r>
          </a:p>
          <a:p>
            <a:pPr eaLnBrk="1" hangingPunct="1"/>
            <a:endParaRPr lang="de-DE" sz="1600" dirty="0">
              <a:solidFill>
                <a:schemeClr val="tx1"/>
              </a:solidFill>
            </a:endParaRPr>
          </a:p>
          <a:p>
            <a:pPr eaLnBrk="1" hangingPunct="1"/>
            <a:r>
              <a:rPr lang="de-DE" sz="1600" dirty="0">
                <a:solidFill>
                  <a:schemeClr val="tx1"/>
                </a:solidFill>
              </a:rPr>
              <a:t>		→	Sind die Finanzakteure </a:t>
            </a:r>
            <a:r>
              <a:rPr lang="de-DE" sz="1600" b="1" dirty="0" err="1">
                <a:solidFill>
                  <a:schemeClr val="tx1"/>
                </a:solidFill>
              </a:rPr>
              <a:t>risikoavers</a:t>
            </a:r>
            <a:endParaRPr lang="de-DE" sz="1600" b="1" dirty="0">
              <a:solidFill>
                <a:schemeClr val="tx1"/>
              </a:solidFill>
            </a:endParaRPr>
          </a:p>
          <a:p>
            <a:pPr eaLnBrk="1" hangingPunct="1"/>
            <a:endParaRPr lang="de-DE" sz="1600" dirty="0">
              <a:solidFill>
                <a:schemeClr val="tx1"/>
              </a:solidFill>
            </a:endParaRPr>
          </a:p>
          <a:p>
            <a:pPr eaLnBrk="1" hangingPunct="1"/>
            <a:r>
              <a:rPr lang="de-DE" sz="1600" dirty="0">
                <a:solidFill>
                  <a:schemeClr val="tx1"/>
                </a:solidFill>
              </a:rPr>
              <a:t>			→	werden sich Segmente bilden bei denen Anlagehorizont und Laufzeit zusammenpassen</a:t>
            </a:r>
          </a:p>
          <a:p>
            <a:pPr eaLnBrk="1" hangingPunct="1"/>
            <a:r>
              <a:rPr lang="de-DE" sz="1600" dirty="0">
                <a:solidFill>
                  <a:schemeClr val="tx1"/>
                </a:solidFill>
              </a:rPr>
              <a:t>				-&gt; 	der Wertpapiermarkt zerfällt in zeitlich abgegrenzte Segmente</a:t>
            </a:r>
          </a:p>
          <a:p>
            <a:pPr eaLnBrk="1" hangingPunct="1"/>
            <a:r>
              <a:rPr lang="de-DE" sz="1600" dirty="0">
                <a:solidFill>
                  <a:schemeClr val="tx1"/>
                </a:solidFill>
              </a:rPr>
              <a:t>					und Finanztitel sind damit </a:t>
            </a:r>
            <a:r>
              <a:rPr lang="de-DE" sz="1600" b="1" dirty="0">
                <a:solidFill>
                  <a:schemeClr val="tx1"/>
                </a:solidFill>
              </a:rPr>
              <a:t>nicht mehr vollständig substituierbar</a:t>
            </a:r>
          </a:p>
          <a:p>
            <a:pPr eaLnBrk="1" hangingPunct="1"/>
            <a:r>
              <a:rPr lang="de-DE" dirty="0">
                <a:solidFill>
                  <a:schemeClr val="tx1"/>
                </a:solidFill>
              </a:rPr>
              <a:t>							</a:t>
            </a:r>
          </a:p>
          <a:p>
            <a:pPr eaLnBrk="1" hangingPunct="1"/>
            <a:endParaRPr lang="de-DE" dirty="0">
              <a:solidFill>
                <a:schemeClr val="tx1"/>
              </a:solidFill>
            </a:endParaRPr>
          </a:p>
        </p:txBody>
      </p:sp>
      <p:sp>
        <p:nvSpPr>
          <p:cNvPr id="8" name="Rechteck 7">
            <a:extLst>
              <a:ext uri="{FF2B5EF4-FFF2-40B4-BE49-F238E27FC236}">
                <a16:creationId xmlns:a16="http://schemas.microsoft.com/office/drawing/2014/main" id="{DE89CE91-F116-47A7-AF3E-55121E49FB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12450773"/>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1"/>
          <p:cNvSpPr>
            <a:spLocks noChangeArrowheads="1"/>
          </p:cNvSpPr>
          <p:nvPr/>
        </p:nvSpPr>
        <p:spPr bwMode="auto">
          <a:xfrm>
            <a:off x="1631951" y="158081"/>
            <a:ext cx="737742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im zeitlichen Vergleich (Deutschland)</a:t>
            </a:r>
          </a:p>
        </p:txBody>
      </p:sp>
      <p:sp>
        <p:nvSpPr>
          <p:cNvPr id="26" name="Rechteck 25">
            <a:extLst>
              <a:ext uri="{FF2B5EF4-FFF2-40B4-BE49-F238E27FC236}">
                <a16:creationId xmlns:a16="http://schemas.microsoft.com/office/drawing/2014/main" id="{623ADD6B-2C41-4AD7-8F73-B916773000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1" name="Text Box 6">
            <a:extLst>
              <a:ext uri="{FF2B5EF4-FFF2-40B4-BE49-F238E27FC236}">
                <a16:creationId xmlns:a16="http://schemas.microsoft.com/office/drawing/2014/main" id="{8379204A-1830-4CEE-991C-7473D94806A6}"/>
              </a:ext>
            </a:extLst>
          </p:cNvPr>
          <p:cNvSpPr txBox="1">
            <a:spLocks noChangeArrowheads="1"/>
          </p:cNvSpPr>
          <p:nvPr/>
        </p:nvSpPr>
        <p:spPr bwMode="auto">
          <a:xfrm>
            <a:off x="446785" y="1010221"/>
            <a:ext cx="4373057"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 (börsennotierte Bundeswertpapiere)</a:t>
            </a:r>
          </a:p>
        </p:txBody>
      </p:sp>
      <p:pic>
        <p:nvPicPr>
          <p:cNvPr id="2" name="Grafik 1">
            <a:extLst>
              <a:ext uri="{FF2B5EF4-FFF2-40B4-BE49-F238E27FC236}">
                <a16:creationId xmlns:a16="http://schemas.microsoft.com/office/drawing/2014/main" id="{BD53181B-E706-C5D6-C8B4-21F314FAC852}"/>
              </a:ext>
            </a:extLst>
          </p:cNvPr>
          <p:cNvPicPr>
            <a:picLocks noChangeAspect="1"/>
          </p:cNvPicPr>
          <p:nvPr/>
        </p:nvPicPr>
        <p:blipFill>
          <a:blip r:embed="rId3"/>
          <a:stretch>
            <a:fillRect/>
          </a:stretch>
        </p:blipFill>
        <p:spPr>
          <a:xfrm>
            <a:off x="235253" y="1422526"/>
            <a:ext cx="7377423" cy="4512786"/>
          </a:xfrm>
          <a:prstGeom prst="rect">
            <a:avLst/>
          </a:prstGeom>
        </p:spPr>
      </p:pic>
    </p:spTree>
    <p:extLst>
      <p:ext uri="{BB962C8B-B14F-4D97-AF65-F5344CB8AC3E}">
        <p14:creationId xmlns:p14="http://schemas.microsoft.com/office/powerpoint/2010/main" val="1183161755"/>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10010531"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Finanzkrise (Auswahl)</a:t>
            </a:r>
            <a:endParaRPr lang="de-DE" sz="3266" dirty="0"/>
          </a:p>
        </p:txBody>
      </p:sp>
      <p:sp>
        <p:nvSpPr>
          <p:cNvPr id="4" name="Textfeld 3"/>
          <p:cNvSpPr txBox="1"/>
          <p:nvPr/>
        </p:nvSpPr>
        <p:spPr>
          <a:xfrm>
            <a:off x="286899" y="440897"/>
            <a:ext cx="9765282" cy="5862826"/>
          </a:xfrm>
          <a:prstGeom prst="rect">
            <a:avLst/>
          </a:prstGeom>
          <a:noFill/>
          <a:ln>
            <a:noFill/>
          </a:ln>
        </p:spPr>
        <p:txBody>
          <a:bodyPr vert="horz" wrap="square" lIns="81646" tIns="40823" rIns="81646" bIns="40823" anchorCtr="0" compatLnSpc="0">
            <a:noAutofit/>
          </a:bodyPr>
          <a:lstStyle/>
          <a:p>
            <a:pPr marL="311079" indent="-311079">
              <a:buFont typeface="Arial" panose="020B0604020202020204" pitchFamily="34" charset="0"/>
              <a:buChar char="•"/>
            </a:pPr>
            <a:r>
              <a:rPr lang="de-DE" sz="2400" dirty="0"/>
              <a:t>Absenkung des Leitzinses nahe des Nullzinsniveaus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Volle Zuteilung der Hauptrefinanzierungsgeschäfte zum Leitzins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Absenkung der Ratingstandards der Sicherheiten</a:t>
            </a:r>
          </a:p>
          <a:p>
            <a:endParaRPr lang="de-DE" sz="2400" dirty="0"/>
          </a:p>
          <a:p>
            <a:endParaRPr lang="de-DE" sz="2400" dirty="0"/>
          </a:p>
          <a:p>
            <a:pPr marL="311079" indent="-311079">
              <a:buFont typeface="Arial" panose="020B0604020202020204" pitchFamily="34" charset="0"/>
              <a:buChar char="•"/>
            </a:pPr>
            <a:r>
              <a:rPr lang="de-DE" sz="2400" dirty="0"/>
              <a:t>Ausweitung der Laufzeiten der Refinanzierungsgeschäfte auf bis zu 1 Jahr</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Liquiditätsbereitstellung in ausländischer Währung</a:t>
            </a:r>
          </a:p>
        </p:txBody>
      </p:sp>
      <p:sp>
        <p:nvSpPr>
          <p:cNvPr id="11" name="Rechteck 10">
            <a:extLst>
              <a:ext uri="{FF2B5EF4-FFF2-40B4-BE49-F238E27FC236}">
                <a16:creationId xmlns:a16="http://schemas.microsoft.com/office/drawing/2014/main" id="{9ECE9A7F-DBAF-4F32-901C-151817C821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26418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7075048"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Krise</a:t>
            </a:r>
            <a:endParaRPr lang="de-DE" sz="3266" dirty="0"/>
          </a:p>
        </p:txBody>
      </p:sp>
      <p:sp>
        <p:nvSpPr>
          <p:cNvPr id="4" name="Textfeld 3"/>
          <p:cNvSpPr txBox="1"/>
          <p:nvPr/>
        </p:nvSpPr>
        <p:spPr>
          <a:xfrm>
            <a:off x="156117" y="514296"/>
            <a:ext cx="12035883" cy="600984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1600" dirty="0"/>
              <a:t>Bereitstellung von Zentralbankliquidität mit zwei 3-Jahres-Tendern im Volumen  von jeweils rund 500 Mrd. Euro Winter 11/12 (Bazooka)</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Senkung des Mindestreservesatzes von 2% auf 1% Januar 2012</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Draghi Put</a:t>
            </a:r>
            <a:r>
              <a:rPr lang="en-US" sz="1600" dirty="0"/>
              <a:t>/“Whatever it takes“ (26.07.2012)</a:t>
            </a:r>
          </a:p>
          <a:p>
            <a:r>
              <a:rPr lang="en-US" sz="1600" dirty="0"/>
              <a:t>		“Within our mandate, the ECB is ready to do whatever it takes to preserve the euro.</a:t>
            </a:r>
          </a:p>
          <a:p>
            <a:r>
              <a:rPr lang="en-US" sz="1600" dirty="0"/>
              <a:t>		  and believe me, it will be enough.”</a:t>
            </a:r>
          </a:p>
          <a:p>
            <a:r>
              <a:rPr lang="en-US" sz="1600" dirty="0">
                <a:hlinkClick r:id="rId3"/>
              </a:rPr>
              <a:t>https://qz.com/1038954/whatever-it-takes-five-years-ago-today-mario-draghi-saved-the-euro-with-a-momentous-speech/</a:t>
            </a:r>
            <a:endParaRPr lang="de-DE" sz="1600" dirty="0"/>
          </a:p>
          <a:p>
            <a:endParaRPr lang="de-DE" sz="1600" dirty="0"/>
          </a:p>
          <a:p>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Ankauf von Staatspapieren von geringer Bonität </a:t>
            </a:r>
            <a:r>
              <a:rPr lang="en-US" sz="1600" dirty="0"/>
              <a:t>(26.09.2012)</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err="1"/>
              <a:t>Monatlicher</a:t>
            </a:r>
            <a:r>
              <a:rPr lang="en-US" sz="1600" dirty="0"/>
              <a:t> </a:t>
            </a:r>
            <a:r>
              <a:rPr lang="en-US" sz="1600" dirty="0" err="1"/>
              <a:t>Ankauf</a:t>
            </a:r>
            <a:r>
              <a:rPr lang="en-US" sz="1600" dirty="0"/>
              <a:t> von </a:t>
            </a:r>
            <a:r>
              <a:rPr lang="en-US" sz="1600" dirty="0" err="1"/>
              <a:t>Staatsanleihen</a:t>
            </a:r>
            <a:r>
              <a:rPr lang="en-US" sz="1600" dirty="0"/>
              <a:t> der </a:t>
            </a:r>
            <a:r>
              <a:rPr lang="en-US" sz="1600" dirty="0" err="1"/>
              <a:t>Euroländer</a:t>
            </a:r>
            <a:r>
              <a:rPr lang="en-US" sz="1600" dirty="0"/>
              <a:t> </a:t>
            </a:r>
            <a:r>
              <a:rPr lang="en-US" sz="1600" dirty="0" err="1"/>
              <a:t>gemäß</a:t>
            </a:r>
            <a:r>
              <a:rPr lang="en-US" sz="1600" dirty="0"/>
              <a:t> des </a:t>
            </a:r>
            <a:r>
              <a:rPr lang="en-US" sz="1600" dirty="0" err="1"/>
              <a:t>Kapitalschlüssels</a:t>
            </a:r>
            <a:r>
              <a:rPr lang="en-US" sz="1600" dirty="0"/>
              <a:t> der Eurozone</a:t>
            </a:r>
          </a:p>
          <a:p>
            <a:r>
              <a:rPr lang="en-US" sz="1600" dirty="0"/>
              <a:t>        </a:t>
            </a:r>
            <a:r>
              <a:rPr lang="en-US" sz="1600" dirty="0" err="1"/>
              <a:t>mit</a:t>
            </a:r>
            <a:r>
              <a:rPr lang="en-US" sz="1600" dirty="0"/>
              <a:t> </a:t>
            </a:r>
            <a:r>
              <a:rPr lang="en-US" sz="1600" dirty="0" err="1"/>
              <a:t>einem</a:t>
            </a:r>
            <a:r>
              <a:rPr lang="en-US" sz="1600" dirty="0"/>
              <a:t> </a:t>
            </a:r>
            <a:r>
              <a:rPr lang="en-US" sz="1600" dirty="0" err="1"/>
              <a:t>Volumen</a:t>
            </a:r>
            <a:r>
              <a:rPr lang="en-US" sz="1600" dirty="0"/>
              <a:t> von </a:t>
            </a:r>
            <a:r>
              <a:rPr lang="en-US" sz="1600" dirty="0" err="1"/>
              <a:t>rund</a:t>
            </a:r>
            <a:r>
              <a:rPr lang="en-US" sz="1600" dirty="0"/>
              <a:t> 60 </a:t>
            </a:r>
            <a:r>
              <a:rPr lang="en-US" sz="1600" dirty="0" err="1"/>
              <a:t>Mrd</a:t>
            </a:r>
            <a:r>
              <a:rPr lang="en-US" sz="1600" dirty="0"/>
              <a:t>. Euro pro Monat</a:t>
            </a:r>
          </a:p>
          <a:p>
            <a:endParaRPr lang="en-US" sz="1600" dirty="0"/>
          </a:p>
          <a:p>
            <a:endParaRPr lang="en-US" sz="1600" dirty="0"/>
          </a:p>
          <a:p>
            <a:pPr marL="342900" indent="-342900">
              <a:buFont typeface="Arial" panose="020B0604020202020204" pitchFamily="34" charset="0"/>
              <a:buChar char="•"/>
            </a:pPr>
            <a:r>
              <a:rPr lang="en-US" sz="1600" dirty="0"/>
              <a:t>750 </a:t>
            </a:r>
            <a:r>
              <a:rPr lang="en-US" sz="1600" dirty="0" err="1"/>
              <a:t>Mrd</a:t>
            </a:r>
            <a:r>
              <a:rPr lang="en-US" sz="1600" dirty="0"/>
              <a:t>. PEPP </a:t>
            </a:r>
            <a:r>
              <a:rPr lang="en-US" sz="1600" dirty="0" err="1"/>
              <a:t>im</a:t>
            </a:r>
            <a:r>
              <a:rPr lang="en-US" sz="1600" dirty="0"/>
              <a:t> </a:t>
            </a:r>
            <a:r>
              <a:rPr lang="en-US" sz="1600" dirty="0" err="1"/>
              <a:t>Zuge</a:t>
            </a:r>
            <a:r>
              <a:rPr lang="en-US" sz="1600" dirty="0"/>
              <a:t> </a:t>
            </a:r>
            <a:r>
              <a:rPr lang="en-US" sz="1600"/>
              <a:t>von Corona</a:t>
            </a:r>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r>
              <a:rPr lang="en-US" sz="1600"/>
              <a:t>Drastischer Zinsanstieg im Zuge des Ukrainekrieges und der hohen Inflation</a:t>
            </a:r>
            <a:endParaRPr lang="en-US" sz="1600" dirty="0"/>
          </a:p>
          <a:p>
            <a:endParaRPr lang="en-US" sz="1600" dirty="0"/>
          </a:p>
          <a:p>
            <a:endParaRPr lang="de-DE" sz="1996" dirty="0"/>
          </a:p>
        </p:txBody>
      </p:sp>
      <p:sp>
        <p:nvSpPr>
          <p:cNvPr id="10" name="Rechteck 9">
            <a:extLst>
              <a:ext uri="{FF2B5EF4-FFF2-40B4-BE49-F238E27FC236}">
                <a16:creationId xmlns:a16="http://schemas.microsoft.com/office/drawing/2014/main" id="{4DD70569-FD8D-422C-8EFA-67442F0DBE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10826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Zinssätze</a:t>
            </a:r>
            <a:r>
              <a:rPr lang="en-US" sz="2903" b="1" dirty="0">
                <a:solidFill>
                  <a:sysClr val="windowText" lastClr="000000"/>
                </a:solidFill>
              </a:rPr>
              <a:t> EZB</a:t>
            </a:r>
            <a:endParaRPr lang="en-US" sz="2903" dirty="0">
              <a:solidFill>
                <a:sysClr val="windowText" lastClr="000000"/>
              </a:solidFill>
            </a:endParaRPr>
          </a:p>
        </p:txBody>
      </p:sp>
      <p:sp>
        <p:nvSpPr>
          <p:cNvPr id="7" name="Textfeld 6"/>
          <p:cNvSpPr txBox="1"/>
          <p:nvPr/>
        </p:nvSpPr>
        <p:spPr>
          <a:xfrm>
            <a:off x="279178" y="6384680"/>
            <a:ext cx="8426841" cy="359655"/>
          </a:xfrm>
          <a:prstGeom prst="rect">
            <a:avLst/>
          </a:prstGeom>
          <a:noFill/>
        </p:spPr>
        <p:txBody>
          <a:bodyPr wrap="square" rtlCol="0">
            <a:noAutofit/>
          </a:bodyPr>
          <a:lstStyle/>
          <a:p>
            <a:r>
              <a:rPr lang="en-GB" altLang="de-DE" sz="1089" dirty="0">
                <a:ea typeface="ＭＳ Ｐゴシック" pitchFamily="34" charset="-128"/>
              </a:rPr>
              <a:t>Source: ECB, rote </a:t>
            </a:r>
            <a:r>
              <a:rPr lang="en-GB" altLang="de-DE" sz="1089" dirty="0" err="1">
                <a:ea typeface="ＭＳ Ｐゴシック" pitchFamily="34" charset="-128"/>
              </a:rPr>
              <a:t>Reihe</a:t>
            </a:r>
            <a:r>
              <a:rPr lang="en-GB" altLang="de-DE" sz="1089" dirty="0">
                <a:ea typeface="ＭＳ Ｐゴシック" pitchFamily="34" charset="-128"/>
              </a:rPr>
              <a:t> EONIA </a:t>
            </a:r>
            <a:r>
              <a:rPr lang="en-GB" altLang="de-DE" sz="1089" dirty="0" err="1">
                <a:ea typeface="ＭＳ Ｐゴシック" pitchFamily="34" charset="-128"/>
              </a:rPr>
              <a:t>bis</a:t>
            </a:r>
            <a:r>
              <a:rPr lang="en-GB" altLang="de-DE" sz="1089" dirty="0">
                <a:ea typeface="ＭＳ Ｐゴシック" pitchFamily="34" charset="-128"/>
              </a:rPr>
              <a:t> September 2019, ab </a:t>
            </a:r>
            <a:r>
              <a:rPr lang="en-GB" altLang="de-DE" sz="1089" dirty="0" err="1">
                <a:ea typeface="ＭＳ Ｐゴシック" pitchFamily="34" charset="-128"/>
              </a:rPr>
              <a:t>Oktober</a:t>
            </a:r>
            <a:r>
              <a:rPr lang="en-GB" altLang="de-DE" sz="1089" dirty="0">
                <a:ea typeface="ＭＳ Ｐゴシック" pitchFamily="34" charset="-128"/>
              </a:rPr>
              <a:t> 2019 ESTR</a:t>
            </a:r>
          </a:p>
        </p:txBody>
      </p:sp>
      <p:sp>
        <p:nvSpPr>
          <p:cNvPr id="11" name="Rechteck 10">
            <a:extLst>
              <a:ext uri="{FF2B5EF4-FFF2-40B4-BE49-F238E27FC236}">
                <a16:creationId xmlns:a16="http://schemas.microsoft.com/office/drawing/2014/main" id="{7D24E761-D280-47AE-AC82-072B072E96D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92A7A28C-BE86-851E-67C6-EB1C46F0E61D}"/>
              </a:ext>
            </a:extLst>
          </p:cNvPr>
          <p:cNvPicPr>
            <a:picLocks noChangeAspect="1"/>
          </p:cNvPicPr>
          <p:nvPr/>
        </p:nvPicPr>
        <p:blipFill>
          <a:blip r:embed="rId3"/>
          <a:stretch>
            <a:fillRect/>
          </a:stretch>
        </p:blipFill>
        <p:spPr>
          <a:xfrm>
            <a:off x="465489" y="636332"/>
            <a:ext cx="7598010" cy="5523170"/>
          </a:xfrm>
          <a:prstGeom prst="rect">
            <a:avLst/>
          </a:prstGeom>
        </p:spPr>
      </p:pic>
    </p:spTree>
    <p:extLst>
      <p:ext uri="{BB962C8B-B14F-4D97-AF65-F5344CB8AC3E}">
        <p14:creationId xmlns:p14="http://schemas.microsoft.com/office/powerpoint/2010/main" val="2743596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Anleihenkaufprogramm</a:t>
            </a:r>
            <a:r>
              <a:rPr lang="en-US" sz="2903" b="1" dirty="0">
                <a:solidFill>
                  <a:sysClr val="windowText" lastClr="000000"/>
                </a:solidFill>
              </a:rPr>
              <a:t> der EZB</a:t>
            </a:r>
            <a:endParaRPr lang="en-US" sz="2903" dirty="0">
              <a:solidFill>
                <a:sysClr val="windowText" lastClr="000000"/>
              </a:solidFill>
            </a:endParaRPr>
          </a:p>
        </p:txBody>
      </p:sp>
      <p:sp>
        <p:nvSpPr>
          <p:cNvPr id="7" name="Textfeld 6"/>
          <p:cNvSpPr txBox="1"/>
          <p:nvPr/>
        </p:nvSpPr>
        <p:spPr>
          <a:xfrm>
            <a:off x="845311" y="6175744"/>
            <a:ext cx="8426841" cy="359655"/>
          </a:xfrm>
          <a:prstGeom prst="rect">
            <a:avLst/>
          </a:prstGeom>
          <a:noFill/>
        </p:spPr>
        <p:txBody>
          <a:bodyPr wrap="square" rtlCol="0">
            <a:noAutofit/>
          </a:bodyPr>
          <a:lstStyle/>
          <a:p>
            <a:r>
              <a:rPr lang="en-GB" altLang="de-DE" sz="1089" dirty="0">
                <a:ea typeface="ＭＳ Ｐゴシック" pitchFamily="34" charset="-128"/>
              </a:rPr>
              <a:t>Source: ECB, Asset Purchase Program </a:t>
            </a:r>
          </a:p>
          <a:p>
            <a:r>
              <a:rPr lang="de-DE" sz="1100" dirty="0">
                <a:hlinkClick r:id="rId3"/>
              </a:rPr>
              <a:t>https://www.ecb.europa.eu/mopo/implement/omt/html/index.en.html</a:t>
            </a:r>
            <a:endParaRPr lang="en-GB" altLang="de-DE" sz="1089" dirty="0">
              <a:ea typeface="ＭＳ Ｐゴシック" pitchFamily="34" charset="-128"/>
            </a:endParaRPr>
          </a:p>
        </p:txBody>
      </p:sp>
      <p:sp>
        <p:nvSpPr>
          <p:cNvPr id="15" name="Rechteck 14">
            <a:extLst>
              <a:ext uri="{FF2B5EF4-FFF2-40B4-BE49-F238E27FC236}">
                <a16:creationId xmlns:a16="http://schemas.microsoft.com/office/drawing/2014/main" id="{AE1B2C3C-8D1B-4423-819D-C97BC6D085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0EACB7C-48EE-4FD4-90E6-F32836E3F7A9}"/>
              </a:ext>
            </a:extLst>
          </p:cNvPr>
          <p:cNvPicPr>
            <a:picLocks noChangeAspect="1"/>
          </p:cNvPicPr>
          <p:nvPr/>
        </p:nvPicPr>
        <p:blipFill>
          <a:blip r:embed="rId4"/>
          <a:stretch>
            <a:fillRect/>
          </a:stretch>
        </p:blipFill>
        <p:spPr>
          <a:xfrm>
            <a:off x="134731" y="849122"/>
            <a:ext cx="8006406" cy="4751145"/>
          </a:xfrm>
          <a:prstGeom prst="rect">
            <a:avLst/>
          </a:prstGeom>
        </p:spPr>
      </p:pic>
    </p:spTree>
    <p:extLst>
      <p:ext uri="{BB962C8B-B14F-4D97-AF65-F5344CB8AC3E}">
        <p14:creationId xmlns:p14="http://schemas.microsoft.com/office/powerpoint/2010/main" val="3366348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414307"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Zentralbankbilanz der EZB</a:t>
            </a:r>
            <a:endParaRPr lang="en-US" sz="2903" dirty="0">
              <a:solidFill>
                <a:sysClr val="windowText" lastClr="000000"/>
              </a:solidFill>
            </a:endParaRPr>
          </a:p>
        </p:txBody>
      </p:sp>
      <p:sp>
        <p:nvSpPr>
          <p:cNvPr id="7" name="Textfeld 6"/>
          <p:cNvSpPr txBox="1"/>
          <p:nvPr/>
        </p:nvSpPr>
        <p:spPr>
          <a:xfrm>
            <a:off x="1784593" y="6237948"/>
            <a:ext cx="8426841" cy="359655"/>
          </a:xfrm>
          <a:prstGeom prst="rect">
            <a:avLst/>
          </a:prstGeom>
          <a:noFill/>
        </p:spPr>
        <p:txBody>
          <a:bodyPr wrap="square" rtlCol="0">
            <a:noAutofit/>
          </a:bodyPr>
          <a:lstStyle/>
          <a:p>
            <a:r>
              <a:rPr lang="en-GB" altLang="de-DE" sz="1089" dirty="0">
                <a:ea typeface="ＭＳ Ｐゴシック" pitchFamily="34" charset="-128"/>
              </a:rPr>
              <a:t>Source</a:t>
            </a:r>
            <a:r>
              <a:rPr lang="en-GB" altLang="de-DE" sz="1089">
                <a:ea typeface="ＭＳ Ｐゴシック" pitchFamily="34" charset="-128"/>
              </a:rPr>
              <a:t>: boerse.de</a:t>
            </a:r>
            <a:endParaRPr lang="en-GB" altLang="de-DE" sz="1089" dirty="0">
              <a:ea typeface="ＭＳ Ｐゴシック" pitchFamily="34" charset="-128"/>
            </a:endParaRPr>
          </a:p>
        </p:txBody>
      </p:sp>
      <p:sp>
        <p:nvSpPr>
          <p:cNvPr id="17" name="Rechteck 16">
            <a:extLst>
              <a:ext uri="{FF2B5EF4-FFF2-40B4-BE49-F238E27FC236}">
                <a16:creationId xmlns:a16="http://schemas.microsoft.com/office/drawing/2014/main" id="{278795BD-CC52-431C-AE80-3AAC753C7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96DBDB3F-E56A-42B3-9A95-5F38EA08AC0F}"/>
              </a:ext>
            </a:extLst>
          </p:cNvPr>
          <p:cNvPicPr>
            <a:picLocks noChangeAspect="1"/>
          </p:cNvPicPr>
          <p:nvPr/>
        </p:nvPicPr>
        <p:blipFill>
          <a:blip r:embed="rId3"/>
          <a:stretch>
            <a:fillRect/>
          </a:stretch>
        </p:blipFill>
        <p:spPr>
          <a:xfrm>
            <a:off x="1979639" y="1076325"/>
            <a:ext cx="6134100" cy="4705350"/>
          </a:xfrm>
          <a:prstGeom prst="rect">
            <a:avLst/>
          </a:prstGeom>
        </p:spPr>
      </p:pic>
    </p:spTree>
    <p:extLst>
      <p:ext uri="{BB962C8B-B14F-4D97-AF65-F5344CB8AC3E}">
        <p14:creationId xmlns:p14="http://schemas.microsoft.com/office/powerpoint/2010/main" val="41097990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Verzinsung</a:t>
            </a:r>
            <a:r>
              <a:rPr lang="en-US" sz="2903" b="1" dirty="0">
                <a:solidFill>
                  <a:sysClr val="windowText" lastClr="000000"/>
                </a:solidFill>
              </a:rPr>
              <a:t> 10j </a:t>
            </a:r>
            <a:r>
              <a:rPr lang="en-US" sz="2903" b="1" dirty="0" err="1">
                <a:solidFill>
                  <a:sysClr val="windowText" lastClr="000000"/>
                </a:solidFill>
              </a:rPr>
              <a:t>Staatsanleihen</a:t>
            </a:r>
            <a:r>
              <a:rPr lang="en-US" sz="2903" b="1" dirty="0">
                <a:solidFill>
                  <a:sysClr val="windowText" lastClr="000000"/>
                </a:solidFill>
              </a:rPr>
              <a:t> </a:t>
            </a:r>
            <a:r>
              <a:rPr lang="en-US" sz="2903" b="1" dirty="0" err="1">
                <a:solidFill>
                  <a:sysClr val="windowText" lastClr="000000"/>
                </a:solidFill>
              </a:rPr>
              <a:t>Euroraum</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D12BF3F-7ED2-0DC3-39B6-5F6D6AB31AEB}"/>
              </a:ext>
            </a:extLst>
          </p:cNvPr>
          <p:cNvPicPr>
            <a:picLocks noChangeAspect="1"/>
          </p:cNvPicPr>
          <p:nvPr/>
        </p:nvPicPr>
        <p:blipFill>
          <a:blip r:embed="rId3"/>
          <a:stretch>
            <a:fillRect/>
          </a:stretch>
        </p:blipFill>
        <p:spPr>
          <a:xfrm>
            <a:off x="289667" y="671263"/>
            <a:ext cx="8252168" cy="4812665"/>
          </a:xfrm>
          <a:prstGeom prst="rect">
            <a:avLst/>
          </a:prstGeom>
        </p:spPr>
      </p:pic>
    </p:spTree>
    <p:extLst>
      <p:ext uri="{BB962C8B-B14F-4D97-AF65-F5344CB8AC3E}">
        <p14:creationId xmlns:p14="http://schemas.microsoft.com/office/powerpoint/2010/main" val="3886726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Buchungsübersicht der Zahlungsbilanz</a:t>
            </a:r>
          </a:p>
        </p:txBody>
      </p:sp>
      <p:sp>
        <p:nvSpPr>
          <p:cNvPr id="104452" name="Text Box 2"/>
          <p:cNvSpPr txBox="1">
            <a:spLocks noChangeArrowheads="1"/>
          </p:cNvSpPr>
          <p:nvPr/>
        </p:nvSpPr>
        <p:spPr bwMode="auto">
          <a:xfrm>
            <a:off x="1847851" y="981075"/>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400">
              <a:solidFill>
                <a:srgbClr val="000000"/>
              </a:solidFill>
            </a:endParaRPr>
          </a:p>
          <a:p>
            <a:pPr eaLnBrk="1" hangingPunct="1"/>
            <a:r>
              <a:rPr lang="de-DE" sz="2400">
                <a:solidFill>
                  <a:srgbClr val="000000"/>
                </a:solidFill>
              </a:rPr>
              <a:t>			</a:t>
            </a:r>
            <a:endParaRPr lang="de-DE" sz="2400" u="sng">
              <a:solidFill>
                <a:srgbClr val="000000"/>
              </a:solidFill>
            </a:endParaRPr>
          </a:p>
        </p:txBody>
      </p:sp>
      <p:pic>
        <p:nvPicPr>
          <p:cNvPr id="1044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00" y="1211166"/>
            <a:ext cx="8785225" cy="38084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4" name="Rectangle 6"/>
          <p:cNvSpPr>
            <a:spLocks noChangeArrowheads="1"/>
          </p:cNvSpPr>
          <p:nvPr/>
        </p:nvSpPr>
        <p:spPr bwMode="auto">
          <a:xfrm>
            <a:off x="5810436" y="1457228"/>
            <a:ext cx="3024188" cy="2087562"/>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 name="Rechteck 6">
            <a:extLst>
              <a:ext uri="{FF2B5EF4-FFF2-40B4-BE49-F238E27FC236}">
                <a16:creationId xmlns:a16="http://schemas.microsoft.com/office/drawing/2014/main" id="{A07F1934-69CF-45B8-8251-9CE2FBA4DED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76921293-C2A6-4989-BB8E-E181EDD15DD4}"/>
                  </a:ext>
                </a:extLst>
              </p14:cNvPr>
              <p14:cNvContentPartPr/>
              <p14:nvPr/>
            </p14:nvContentPartPr>
            <p14:xfrm>
              <a:off x="-226507" y="1364467"/>
              <a:ext cx="4986000" cy="498960"/>
            </p14:xfrm>
          </p:contentPart>
        </mc:Choice>
        <mc:Fallback>
          <p:pic>
            <p:nvPicPr>
              <p:cNvPr id="2" name="Freihand 1">
                <a:extLst>
                  <a:ext uri="{FF2B5EF4-FFF2-40B4-BE49-F238E27FC236}">
                    <a16:creationId xmlns:a16="http://schemas.microsoft.com/office/drawing/2014/main" id="{76921293-C2A6-4989-BB8E-E181EDD15DD4}"/>
                  </a:ext>
                </a:extLst>
              </p:cNvPr>
              <p:cNvPicPr/>
              <p:nvPr/>
            </p:nvPicPr>
            <p:blipFill>
              <a:blip r:embed="rId5"/>
              <a:stretch>
                <a:fillRect/>
              </a:stretch>
            </p:blipFill>
            <p:spPr>
              <a:xfrm>
                <a:off x="-230827" y="1360147"/>
                <a:ext cx="4994640" cy="507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F5E4D5F7-7298-4CBD-8C9B-1BB220655100}"/>
                  </a:ext>
                </a:extLst>
              </p14:cNvPr>
              <p14:cNvContentPartPr/>
              <p14:nvPr/>
            </p14:nvContentPartPr>
            <p14:xfrm>
              <a:off x="119040" y="4019827"/>
              <a:ext cx="4703760" cy="404280"/>
            </p14:xfrm>
          </p:contentPart>
        </mc:Choice>
        <mc:Fallback>
          <p:pic>
            <p:nvPicPr>
              <p:cNvPr id="3" name="Freihand 2">
                <a:extLst>
                  <a:ext uri="{FF2B5EF4-FFF2-40B4-BE49-F238E27FC236}">
                    <a16:creationId xmlns:a16="http://schemas.microsoft.com/office/drawing/2014/main" id="{F5E4D5F7-7298-4CBD-8C9B-1BB220655100}"/>
                  </a:ext>
                </a:extLst>
              </p:cNvPr>
              <p:cNvPicPr/>
              <p:nvPr/>
            </p:nvPicPr>
            <p:blipFill>
              <a:blip r:embed="rId7"/>
              <a:stretch>
                <a:fillRect/>
              </a:stretch>
            </p:blipFill>
            <p:spPr>
              <a:xfrm>
                <a:off x="114720" y="4015507"/>
                <a:ext cx="4712400" cy="412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E8E9BA16-18E1-4582-ACDB-46F5596C350A}"/>
                  </a:ext>
                </a:extLst>
              </p14:cNvPr>
              <p14:cNvContentPartPr/>
              <p14:nvPr/>
            </p14:nvContentPartPr>
            <p14:xfrm>
              <a:off x="2514120" y="4296667"/>
              <a:ext cx="992160" cy="585000"/>
            </p14:xfrm>
          </p:contentPart>
        </mc:Choice>
        <mc:Fallback>
          <p:pic>
            <p:nvPicPr>
              <p:cNvPr id="4" name="Freihand 3">
                <a:extLst>
                  <a:ext uri="{FF2B5EF4-FFF2-40B4-BE49-F238E27FC236}">
                    <a16:creationId xmlns:a16="http://schemas.microsoft.com/office/drawing/2014/main" id="{E8E9BA16-18E1-4582-ACDB-46F5596C350A}"/>
                  </a:ext>
                </a:extLst>
              </p:cNvPr>
              <p:cNvPicPr/>
              <p:nvPr/>
            </p:nvPicPr>
            <p:blipFill>
              <a:blip r:embed="rId9"/>
              <a:stretch>
                <a:fillRect/>
              </a:stretch>
            </p:blipFill>
            <p:spPr>
              <a:xfrm>
                <a:off x="2509800" y="4292347"/>
                <a:ext cx="1000800" cy="593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Freihand 4">
                <a:extLst>
                  <a:ext uri="{FF2B5EF4-FFF2-40B4-BE49-F238E27FC236}">
                    <a16:creationId xmlns:a16="http://schemas.microsoft.com/office/drawing/2014/main" id="{BD474E2E-D3EF-4CFE-82B5-81EB4FB6A396}"/>
                  </a:ext>
                </a:extLst>
              </p14:cNvPr>
              <p14:cNvContentPartPr/>
              <p14:nvPr/>
            </p14:nvContentPartPr>
            <p14:xfrm>
              <a:off x="5730360" y="4226827"/>
              <a:ext cx="1613160" cy="434160"/>
            </p14:xfrm>
          </p:contentPart>
        </mc:Choice>
        <mc:Fallback>
          <p:pic>
            <p:nvPicPr>
              <p:cNvPr id="5" name="Freihand 4">
                <a:extLst>
                  <a:ext uri="{FF2B5EF4-FFF2-40B4-BE49-F238E27FC236}">
                    <a16:creationId xmlns:a16="http://schemas.microsoft.com/office/drawing/2014/main" id="{BD474E2E-D3EF-4CFE-82B5-81EB4FB6A396}"/>
                  </a:ext>
                </a:extLst>
              </p:cNvPr>
              <p:cNvPicPr/>
              <p:nvPr/>
            </p:nvPicPr>
            <p:blipFill>
              <a:blip r:embed="rId11"/>
              <a:stretch>
                <a:fillRect/>
              </a:stretch>
            </p:blipFill>
            <p:spPr>
              <a:xfrm>
                <a:off x="5726040" y="4222507"/>
                <a:ext cx="1621800" cy="442800"/>
              </a:xfrm>
              <a:prstGeom prst="rect">
                <a:avLst/>
              </a:prstGeom>
            </p:spPr>
          </p:pic>
        </mc:Fallback>
      </mc:AlternateContent>
    </p:spTree>
    <p:extLst>
      <p:ext uri="{BB962C8B-B14F-4D97-AF65-F5344CB8AC3E}">
        <p14:creationId xmlns:p14="http://schemas.microsoft.com/office/powerpoint/2010/main" val="37464280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a:t>
            </a:r>
          </a:p>
        </p:txBody>
      </p:sp>
      <p:graphicFrame>
        <p:nvGraphicFramePr>
          <p:cNvPr id="1020932" name="Group 4"/>
          <p:cNvGraphicFramePr>
            <a:graphicFrameLocks noGrp="1"/>
          </p:cNvGraphicFramePr>
          <p:nvPr/>
        </p:nvGraphicFramePr>
        <p:xfrm>
          <a:off x="367926" y="1192361"/>
          <a:ext cx="9036050" cy="3929062"/>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751779">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Handelsbilanz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Dienstleistungsbilanz</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Erwerbs- und Ver-mögenseinkommen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Laufende Übertragungen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7728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Verkauf eines Auto nach China</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a:ln>
                          <a:noFill/>
                        </a:ln>
                        <a:solidFill>
                          <a:srgbClr val="000000"/>
                        </a:solidFill>
                        <a:effectLst/>
                        <a:latin typeface="Arial" charset="0"/>
                      </a:endParaRP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Kauf einer Kamera aus Japan</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Ausgaben auf</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Auslandsreisen,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Einnahmen und</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Ausgaben bei</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Bankprovisionen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Einkünfte aus</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unselbstständiger </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Arbeit (Grenzgänger),</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Grenzüberschrei-  </a:t>
                      </a:r>
                      <a:r>
                        <a:rPr kumimoji="0" lang="de-DE" sz="1600" b="0" i="0" u="none" strike="noStrike" cap="none" normalizeH="0" baseline="0" dirty="0" err="1">
                          <a:ln>
                            <a:noFill/>
                          </a:ln>
                          <a:solidFill>
                            <a:srgbClr val="000000"/>
                          </a:solidFill>
                          <a:effectLst/>
                          <a:latin typeface="Arial" charset="0"/>
                        </a:rPr>
                        <a:t>tende</a:t>
                      </a:r>
                      <a:r>
                        <a:rPr kumimoji="0" lang="de-DE" sz="1600" b="0" i="0" u="none" strike="noStrike" cap="none" normalizeH="0" baseline="0" dirty="0">
                          <a:ln>
                            <a:noFill/>
                          </a:ln>
                          <a:solidFill>
                            <a:srgbClr val="000000"/>
                          </a:solidFill>
                          <a:effectLst/>
                          <a:latin typeface="Arial" charset="0"/>
                        </a:rPr>
                        <a:t> Zins- und Dividendenzahlungen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dirty="0">
                        <a:ln>
                          <a:noFill/>
                        </a:ln>
                        <a:solidFill>
                          <a:srgbClr val="000000"/>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Leistungen ohne Preis (z.B. Entwicklungshilfe)</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Überweisungen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von Gastarbeitern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5493" name="Text Box 21"/>
          <p:cNvSpPr txBox="1">
            <a:spLocks noChangeArrowheads="1"/>
          </p:cNvSpPr>
          <p:nvPr/>
        </p:nvSpPr>
        <p:spPr bwMode="auto">
          <a:xfrm>
            <a:off x="3895352" y="679598"/>
            <a:ext cx="2111375"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Leistungsbilanz</a:t>
            </a:r>
          </a:p>
        </p:txBody>
      </p:sp>
      <p:sp>
        <p:nvSpPr>
          <p:cNvPr id="6" name="Rechteck 5">
            <a:extLst>
              <a:ext uri="{FF2B5EF4-FFF2-40B4-BE49-F238E27FC236}">
                <a16:creationId xmlns:a16="http://schemas.microsoft.com/office/drawing/2014/main" id="{F7EF791F-5545-4756-A969-AF92E9F96F6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EAD9F7D6-F0A0-4747-A71D-12BC6BB3E08A}"/>
                  </a:ext>
                </a:extLst>
              </p14:cNvPr>
              <p14:cNvContentPartPr/>
              <p14:nvPr/>
            </p14:nvContentPartPr>
            <p14:xfrm>
              <a:off x="2930693" y="4625707"/>
              <a:ext cx="58320" cy="60480"/>
            </p14:xfrm>
          </p:contentPart>
        </mc:Choice>
        <mc:Fallback>
          <p:pic>
            <p:nvPicPr>
              <p:cNvPr id="2" name="Freihand 1">
                <a:extLst>
                  <a:ext uri="{FF2B5EF4-FFF2-40B4-BE49-F238E27FC236}">
                    <a16:creationId xmlns:a16="http://schemas.microsoft.com/office/drawing/2014/main" id="{EAD9F7D6-F0A0-4747-A71D-12BC6BB3E08A}"/>
                  </a:ext>
                </a:extLst>
              </p:cNvPr>
              <p:cNvPicPr/>
              <p:nvPr/>
            </p:nvPicPr>
            <p:blipFill>
              <a:blip r:embed="rId4"/>
              <a:stretch>
                <a:fillRect/>
              </a:stretch>
            </p:blipFill>
            <p:spPr>
              <a:xfrm>
                <a:off x="2926373" y="4621387"/>
                <a:ext cx="66960" cy="69120"/>
              </a:xfrm>
              <a:prstGeom prst="rect">
                <a:avLst/>
              </a:prstGeom>
            </p:spPr>
          </p:pic>
        </mc:Fallback>
      </mc:AlternateContent>
      <p:grpSp>
        <p:nvGrpSpPr>
          <p:cNvPr id="29" name="Gruppieren 28">
            <a:extLst>
              <a:ext uri="{FF2B5EF4-FFF2-40B4-BE49-F238E27FC236}">
                <a16:creationId xmlns:a16="http://schemas.microsoft.com/office/drawing/2014/main" id="{8DBF2074-4BFF-4AB1-A8FE-DC2FA79D881D}"/>
              </a:ext>
            </a:extLst>
          </p:cNvPr>
          <p:cNvGrpSpPr/>
          <p:nvPr/>
        </p:nvGrpSpPr>
        <p:grpSpPr>
          <a:xfrm>
            <a:off x="3078653" y="4426627"/>
            <a:ext cx="1612440" cy="246600"/>
            <a:chOff x="3078653" y="4426627"/>
            <a:chExt cx="1612440" cy="24660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2677EA6E-7BE0-4D71-9D34-2BF4CBA3F96F}"/>
                    </a:ext>
                  </a:extLst>
                </p14:cNvPr>
                <p14:cNvContentPartPr/>
                <p14:nvPr/>
              </p14:nvContentPartPr>
              <p14:xfrm>
                <a:off x="3160013" y="4524907"/>
                <a:ext cx="18000" cy="145800"/>
              </p14:xfrm>
            </p:contentPart>
          </mc:Choice>
          <mc:Fallback>
            <p:pic>
              <p:nvPicPr>
                <p:cNvPr id="3" name="Freihand 2">
                  <a:extLst>
                    <a:ext uri="{FF2B5EF4-FFF2-40B4-BE49-F238E27FC236}">
                      <a16:creationId xmlns:a16="http://schemas.microsoft.com/office/drawing/2014/main" id="{2677EA6E-7BE0-4D71-9D34-2BF4CBA3F96F}"/>
                    </a:ext>
                  </a:extLst>
                </p:cNvPr>
                <p:cNvPicPr/>
                <p:nvPr/>
              </p:nvPicPr>
              <p:blipFill>
                <a:blip r:embed="rId6"/>
                <a:stretch>
                  <a:fillRect/>
                </a:stretch>
              </p:blipFill>
              <p:spPr>
                <a:xfrm>
                  <a:off x="3155693" y="4520587"/>
                  <a:ext cx="266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37924EDF-20D5-4EA7-B65B-2E91366F38F7}"/>
                    </a:ext>
                  </a:extLst>
                </p14:cNvPr>
                <p14:cNvContentPartPr/>
                <p14:nvPr/>
              </p14:nvContentPartPr>
              <p14:xfrm>
                <a:off x="3078653" y="4486387"/>
                <a:ext cx="173880" cy="37800"/>
              </p14:xfrm>
            </p:contentPart>
          </mc:Choice>
          <mc:Fallback>
            <p:pic>
              <p:nvPicPr>
                <p:cNvPr id="4" name="Freihand 3">
                  <a:extLst>
                    <a:ext uri="{FF2B5EF4-FFF2-40B4-BE49-F238E27FC236}">
                      <a16:creationId xmlns:a16="http://schemas.microsoft.com/office/drawing/2014/main" id="{37924EDF-20D5-4EA7-B65B-2E91366F38F7}"/>
                    </a:ext>
                  </a:extLst>
                </p:cNvPr>
                <p:cNvPicPr/>
                <p:nvPr/>
              </p:nvPicPr>
              <p:blipFill>
                <a:blip r:embed="rId8"/>
                <a:stretch>
                  <a:fillRect/>
                </a:stretch>
              </p:blipFill>
              <p:spPr>
                <a:xfrm>
                  <a:off x="3074333" y="4482067"/>
                  <a:ext cx="1825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3195AFAF-4A5C-40DE-AA7C-D811FA02E849}"/>
                    </a:ext>
                  </a:extLst>
                </p14:cNvPr>
                <p14:cNvContentPartPr/>
                <p14:nvPr/>
              </p14:nvContentPartPr>
              <p14:xfrm>
                <a:off x="3238493" y="4550107"/>
                <a:ext cx="93240" cy="92520"/>
              </p14:xfrm>
            </p:contentPart>
          </mc:Choice>
          <mc:Fallback>
            <p:pic>
              <p:nvPicPr>
                <p:cNvPr id="5" name="Freihand 4">
                  <a:extLst>
                    <a:ext uri="{FF2B5EF4-FFF2-40B4-BE49-F238E27FC236}">
                      <a16:creationId xmlns:a16="http://schemas.microsoft.com/office/drawing/2014/main" id="{3195AFAF-4A5C-40DE-AA7C-D811FA02E849}"/>
                    </a:ext>
                  </a:extLst>
                </p:cNvPr>
                <p:cNvPicPr/>
                <p:nvPr/>
              </p:nvPicPr>
              <p:blipFill>
                <a:blip r:embed="rId10"/>
                <a:stretch>
                  <a:fillRect/>
                </a:stretch>
              </p:blipFill>
              <p:spPr>
                <a:xfrm>
                  <a:off x="3234173" y="4545787"/>
                  <a:ext cx="1018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165ED47B-14EB-4D6E-8930-0543D431B0B2}"/>
                    </a:ext>
                  </a:extLst>
                </p14:cNvPr>
                <p14:cNvContentPartPr/>
                <p14:nvPr/>
              </p14:nvContentPartPr>
              <p14:xfrm>
                <a:off x="3355133" y="4552267"/>
                <a:ext cx="103320" cy="97200"/>
              </p14:xfrm>
            </p:contentPart>
          </mc:Choice>
          <mc:Fallback>
            <p:pic>
              <p:nvPicPr>
                <p:cNvPr id="7" name="Freihand 6">
                  <a:extLst>
                    <a:ext uri="{FF2B5EF4-FFF2-40B4-BE49-F238E27FC236}">
                      <a16:creationId xmlns:a16="http://schemas.microsoft.com/office/drawing/2014/main" id="{165ED47B-14EB-4D6E-8930-0543D431B0B2}"/>
                    </a:ext>
                  </a:extLst>
                </p:cNvPr>
                <p:cNvPicPr/>
                <p:nvPr/>
              </p:nvPicPr>
              <p:blipFill>
                <a:blip r:embed="rId12"/>
                <a:stretch>
                  <a:fillRect/>
                </a:stretch>
              </p:blipFill>
              <p:spPr>
                <a:xfrm>
                  <a:off x="3350813" y="4547947"/>
                  <a:ext cx="1119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EE0E5860-0A72-4DA6-B637-0775EF478626}"/>
                    </a:ext>
                  </a:extLst>
                </p14:cNvPr>
                <p14:cNvContentPartPr/>
                <p14:nvPr/>
              </p14:nvContentPartPr>
              <p14:xfrm>
                <a:off x="3464933" y="4448587"/>
                <a:ext cx="85320" cy="199800"/>
              </p14:xfrm>
            </p:contentPart>
          </mc:Choice>
          <mc:Fallback>
            <p:pic>
              <p:nvPicPr>
                <p:cNvPr id="8" name="Freihand 7">
                  <a:extLst>
                    <a:ext uri="{FF2B5EF4-FFF2-40B4-BE49-F238E27FC236}">
                      <a16:creationId xmlns:a16="http://schemas.microsoft.com/office/drawing/2014/main" id="{EE0E5860-0A72-4DA6-B637-0775EF478626}"/>
                    </a:ext>
                  </a:extLst>
                </p:cNvPr>
                <p:cNvPicPr/>
                <p:nvPr/>
              </p:nvPicPr>
              <p:blipFill>
                <a:blip r:embed="rId14"/>
                <a:stretch>
                  <a:fillRect/>
                </a:stretch>
              </p:blipFill>
              <p:spPr>
                <a:xfrm>
                  <a:off x="3460613" y="4444267"/>
                  <a:ext cx="939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57EA2B06-FAFC-4CF0-85A8-ED7F80C9A425}"/>
                    </a:ext>
                  </a:extLst>
                </p14:cNvPr>
                <p14:cNvContentPartPr/>
                <p14:nvPr/>
              </p14:nvContentPartPr>
              <p14:xfrm>
                <a:off x="3588773" y="4476307"/>
                <a:ext cx="245520" cy="157320"/>
              </p14:xfrm>
            </p:contentPart>
          </mc:Choice>
          <mc:Fallback>
            <p:pic>
              <p:nvPicPr>
                <p:cNvPr id="9" name="Freihand 8">
                  <a:extLst>
                    <a:ext uri="{FF2B5EF4-FFF2-40B4-BE49-F238E27FC236}">
                      <a16:creationId xmlns:a16="http://schemas.microsoft.com/office/drawing/2014/main" id="{57EA2B06-FAFC-4CF0-85A8-ED7F80C9A425}"/>
                    </a:ext>
                  </a:extLst>
                </p:cNvPr>
                <p:cNvPicPr/>
                <p:nvPr/>
              </p:nvPicPr>
              <p:blipFill>
                <a:blip r:embed="rId16"/>
                <a:stretch>
                  <a:fillRect/>
                </a:stretch>
              </p:blipFill>
              <p:spPr>
                <a:xfrm>
                  <a:off x="3584453" y="4471987"/>
                  <a:ext cx="2541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30A92F12-DF34-4406-BED6-B25DA688A931}"/>
                    </a:ext>
                  </a:extLst>
                </p14:cNvPr>
                <p14:cNvContentPartPr/>
                <p14:nvPr/>
              </p14:nvContentPartPr>
              <p14:xfrm>
                <a:off x="3777053" y="4495747"/>
                <a:ext cx="37800" cy="2880"/>
              </p14:xfrm>
            </p:contentPart>
          </mc:Choice>
          <mc:Fallback>
            <p:pic>
              <p:nvPicPr>
                <p:cNvPr id="10" name="Freihand 9">
                  <a:extLst>
                    <a:ext uri="{FF2B5EF4-FFF2-40B4-BE49-F238E27FC236}">
                      <a16:creationId xmlns:a16="http://schemas.microsoft.com/office/drawing/2014/main" id="{30A92F12-DF34-4406-BED6-B25DA688A931}"/>
                    </a:ext>
                  </a:extLst>
                </p:cNvPr>
                <p:cNvPicPr/>
                <p:nvPr/>
              </p:nvPicPr>
              <p:blipFill>
                <a:blip r:embed="rId18"/>
                <a:stretch>
                  <a:fillRect/>
                </a:stretch>
              </p:blipFill>
              <p:spPr>
                <a:xfrm>
                  <a:off x="3772733" y="4491427"/>
                  <a:ext cx="4644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033E0112-0D5E-4DB1-9D6A-2EE51AD15772}"/>
                    </a:ext>
                  </a:extLst>
                </p14:cNvPr>
                <p14:cNvContentPartPr/>
                <p14:nvPr/>
              </p14:nvContentPartPr>
              <p14:xfrm>
                <a:off x="3823853" y="4506187"/>
                <a:ext cx="93240" cy="113040"/>
              </p14:xfrm>
            </p:contentPart>
          </mc:Choice>
          <mc:Fallback>
            <p:pic>
              <p:nvPicPr>
                <p:cNvPr id="11" name="Freihand 10">
                  <a:extLst>
                    <a:ext uri="{FF2B5EF4-FFF2-40B4-BE49-F238E27FC236}">
                      <a16:creationId xmlns:a16="http://schemas.microsoft.com/office/drawing/2014/main" id="{033E0112-0D5E-4DB1-9D6A-2EE51AD15772}"/>
                    </a:ext>
                  </a:extLst>
                </p:cNvPr>
                <p:cNvPicPr/>
                <p:nvPr/>
              </p:nvPicPr>
              <p:blipFill>
                <a:blip r:embed="rId20"/>
                <a:stretch>
                  <a:fillRect/>
                </a:stretch>
              </p:blipFill>
              <p:spPr>
                <a:xfrm>
                  <a:off x="3819533" y="4501867"/>
                  <a:ext cx="1018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Freihand 11">
                  <a:extLst>
                    <a:ext uri="{FF2B5EF4-FFF2-40B4-BE49-F238E27FC236}">
                      <a16:creationId xmlns:a16="http://schemas.microsoft.com/office/drawing/2014/main" id="{B0BA3BC8-217A-4AE1-B616-3AD1E3D06D89}"/>
                    </a:ext>
                  </a:extLst>
                </p14:cNvPr>
                <p14:cNvContentPartPr/>
                <p14:nvPr/>
              </p14:nvContentPartPr>
              <p14:xfrm>
                <a:off x="3854453" y="4513387"/>
                <a:ext cx="108360" cy="83520"/>
              </p14:xfrm>
            </p:contentPart>
          </mc:Choice>
          <mc:Fallback>
            <p:pic>
              <p:nvPicPr>
                <p:cNvPr id="12" name="Freihand 11">
                  <a:extLst>
                    <a:ext uri="{FF2B5EF4-FFF2-40B4-BE49-F238E27FC236}">
                      <a16:creationId xmlns:a16="http://schemas.microsoft.com/office/drawing/2014/main" id="{B0BA3BC8-217A-4AE1-B616-3AD1E3D06D89}"/>
                    </a:ext>
                  </a:extLst>
                </p:cNvPr>
                <p:cNvPicPr/>
                <p:nvPr/>
              </p:nvPicPr>
              <p:blipFill>
                <a:blip r:embed="rId22"/>
                <a:stretch>
                  <a:fillRect/>
                </a:stretch>
              </p:blipFill>
              <p:spPr>
                <a:xfrm>
                  <a:off x="3850133" y="4509067"/>
                  <a:ext cx="1170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Freihand 12">
                  <a:extLst>
                    <a:ext uri="{FF2B5EF4-FFF2-40B4-BE49-F238E27FC236}">
                      <a16:creationId xmlns:a16="http://schemas.microsoft.com/office/drawing/2014/main" id="{5F7FA6ED-279B-403A-8E35-1846AB53230C}"/>
                    </a:ext>
                  </a:extLst>
                </p14:cNvPr>
                <p14:cNvContentPartPr/>
                <p14:nvPr/>
              </p14:nvContentPartPr>
              <p14:xfrm>
                <a:off x="3956333" y="4510147"/>
                <a:ext cx="90720" cy="112680"/>
              </p14:xfrm>
            </p:contentPart>
          </mc:Choice>
          <mc:Fallback>
            <p:pic>
              <p:nvPicPr>
                <p:cNvPr id="13" name="Freihand 12">
                  <a:extLst>
                    <a:ext uri="{FF2B5EF4-FFF2-40B4-BE49-F238E27FC236}">
                      <a16:creationId xmlns:a16="http://schemas.microsoft.com/office/drawing/2014/main" id="{5F7FA6ED-279B-403A-8E35-1846AB53230C}"/>
                    </a:ext>
                  </a:extLst>
                </p:cNvPr>
                <p:cNvPicPr/>
                <p:nvPr/>
              </p:nvPicPr>
              <p:blipFill>
                <a:blip r:embed="rId24"/>
                <a:stretch>
                  <a:fillRect/>
                </a:stretch>
              </p:blipFill>
              <p:spPr>
                <a:xfrm>
                  <a:off x="3952013" y="4505827"/>
                  <a:ext cx="993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 name="Freihand 13">
                  <a:extLst>
                    <a:ext uri="{FF2B5EF4-FFF2-40B4-BE49-F238E27FC236}">
                      <a16:creationId xmlns:a16="http://schemas.microsoft.com/office/drawing/2014/main" id="{ABCED7B4-806C-43E2-BC64-5D612235E20E}"/>
                    </a:ext>
                  </a:extLst>
                </p14:cNvPr>
                <p14:cNvContentPartPr/>
                <p14:nvPr/>
              </p14:nvContentPartPr>
              <p14:xfrm>
                <a:off x="4051373" y="4426627"/>
                <a:ext cx="208800" cy="178920"/>
              </p14:xfrm>
            </p:contentPart>
          </mc:Choice>
          <mc:Fallback>
            <p:pic>
              <p:nvPicPr>
                <p:cNvPr id="14" name="Freihand 13">
                  <a:extLst>
                    <a:ext uri="{FF2B5EF4-FFF2-40B4-BE49-F238E27FC236}">
                      <a16:creationId xmlns:a16="http://schemas.microsoft.com/office/drawing/2014/main" id="{ABCED7B4-806C-43E2-BC64-5D612235E20E}"/>
                    </a:ext>
                  </a:extLst>
                </p:cNvPr>
                <p:cNvPicPr/>
                <p:nvPr/>
              </p:nvPicPr>
              <p:blipFill>
                <a:blip r:embed="rId26"/>
                <a:stretch>
                  <a:fillRect/>
                </a:stretch>
              </p:blipFill>
              <p:spPr>
                <a:xfrm>
                  <a:off x="4047053" y="4422307"/>
                  <a:ext cx="2174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5" name="Freihand 14">
                  <a:extLst>
                    <a:ext uri="{FF2B5EF4-FFF2-40B4-BE49-F238E27FC236}">
                      <a16:creationId xmlns:a16="http://schemas.microsoft.com/office/drawing/2014/main" id="{1C2587E1-06A1-4330-AF58-37ED709BB6E3}"/>
                    </a:ext>
                  </a:extLst>
                </p14:cNvPr>
                <p14:cNvContentPartPr/>
                <p14:nvPr/>
              </p14:nvContentPartPr>
              <p14:xfrm>
                <a:off x="4261613" y="4491787"/>
                <a:ext cx="79920" cy="122040"/>
              </p14:xfrm>
            </p:contentPart>
          </mc:Choice>
          <mc:Fallback>
            <p:pic>
              <p:nvPicPr>
                <p:cNvPr id="15" name="Freihand 14">
                  <a:extLst>
                    <a:ext uri="{FF2B5EF4-FFF2-40B4-BE49-F238E27FC236}">
                      <a16:creationId xmlns:a16="http://schemas.microsoft.com/office/drawing/2014/main" id="{1C2587E1-06A1-4330-AF58-37ED709BB6E3}"/>
                    </a:ext>
                  </a:extLst>
                </p:cNvPr>
                <p:cNvPicPr/>
                <p:nvPr/>
              </p:nvPicPr>
              <p:blipFill>
                <a:blip r:embed="rId28"/>
                <a:stretch>
                  <a:fillRect/>
                </a:stretch>
              </p:blipFill>
              <p:spPr>
                <a:xfrm>
                  <a:off x="4257293" y="4487467"/>
                  <a:ext cx="885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6" name="Freihand 15">
                  <a:extLst>
                    <a:ext uri="{FF2B5EF4-FFF2-40B4-BE49-F238E27FC236}">
                      <a16:creationId xmlns:a16="http://schemas.microsoft.com/office/drawing/2014/main" id="{DAAE4065-66B6-42B5-8DB0-E09DFAD6EDE3}"/>
                    </a:ext>
                  </a:extLst>
                </p14:cNvPr>
                <p14:cNvContentPartPr/>
                <p14:nvPr/>
              </p14:nvContentPartPr>
              <p14:xfrm>
                <a:off x="4360613" y="4432387"/>
                <a:ext cx="330480" cy="240840"/>
              </p14:xfrm>
            </p:contentPart>
          </mc:Choice>
          <mc:Fallback>
            <p:pic>
              <p:nvPicPr>
                <p:cNvPr id="16" name="Freihand 15">
                  <a:extLst>
                    <a:ext uri="{FF2B5EF4-FFF2-40B4-BE49-F238E27FC236}">
                      <a16:creationId xmlns:a16="http://schemas.microsoft.com/office/drawing/2014/main" id="{DAAE4065-66B6-42B5-8DB0-E09DFAD6EDE3}"/>
                    </a:ext>
                  </a:extLst>
                </p:cNvPr>
                <p:cNvPicPr/>
                <p:nvPr/>
              </p:nvPicPr>
              <p:blipFill>
                <a:blip r:embed="rId30"/>
                <a:stretch>
                  <a:fillRect/>
                </a:stretch>
              </p:blipFill>
              <p:spPr>
                <a:xfrm>
                  <a:off x="4356293" y="4428067"/>
                  <a:ext cx="339120" cy="249480"/>
                </a:xfrm>
                <a:prstGeom prst="rect">
                  <a:avLst/>
                </a:prstGeom>
              </p:spPr>
            </p:pic>
          </mc:Fallback>
        </mc:AlternateContent>
      </p:grpSp>
      <p:grpSp>
        <p:nvGrpSpPr>
          <p:cNvPr id="28" name="Gruppieren 27">
            <a:extLst>
              <a:ext uri="{FF2B5EF4-FFF2-40B4-BE49-F238E27FC236}">
                <a16:creationId xmlns:a16="http://schemas.microsoft.com/office/drawing/2014/main" id="{FE2BEA68-C7D1-463B-95EB-FABCCDD41ECC}"/>
              </a:ext>
            </a:extLst>
          </p:cNvPr>
          <p:cNvGrpSpPr/>
          <p:nvPr/>
        </p:nvGrpSpPr>
        <p:grpSpPr>
          <a:xfrm>
            <a:off x="3081533" y="4753867"/>
            <a:ext cx="1549800" cy="258840"/>
            <a:chOff x="3081533" y="4753867"/>
            <a:chExt cx="1549800" cy="258840"/>
          </a:xfrm>
        </p:grpSpPr>
        <mc:AlternateContent xmlns:mc="http://schemas.openxmlformats.org/markup-compatibility/2006">
          <mc:Choice xmlns:p14="http://schemas.microsoft.com/office/powerpoint/2010/main" Requires="p14">
            <p:contentPart p14:bwMode="auto" r:id="rId31">
              <p14:nvContentPartPr>
                <p14:cNvPr id="17" name="Freihand 16">
                  <a:extLst>
                    <a:ext uri="{FF2B5EF4-FFF2-40B4-BE49-F238E27FC236}">
                      <a16:creationId xmlns:a16="http://schemas.microsoft.com/office/drawing/2014/main" id="{797F690E-AC75-4D35-A786-6FAFCC9BE4B0}"/>
                    </a:ext>
                  </a:extLst>
                </p14:cNvPr>
                <p14:cNvContentPartPr/>
                <p14:nvPr/>
              </p14:nvContentPartPr>
              <p14:xfrm>
                <a:off x="3081533" y="4843147"/>
                <a:ext cx="72360" cy="169560"/>
              </p14:xfrm>
            </p:contentPart>
          </mc:Choice>
          <mc:Fallback>
            <p:pic>
              <p:nvPicPr>
                <p:cNvPr id="17" name="Freihand 16">
                  <a:extLst>
                    <a:ext uri="{FF2B5EF4-FFF2-40B4-BE49-F238E27FC236}">
                      <a16:creationId xmlns:a16="http://schemas.microsoft.com/office/drawing/2014/main" id="{797F690E-AC75-4D35-A786-6FAFCC9BE4B0}"/>
                    </a:ext>
                  </a:extLst>
                </p:cNvPr>
                <p:cNvPicPr/>
                <p:nvPr/>
              </p:nvPicPr>
              <p:blipFill>
                <a:blip r:embed="rId32"/>
                <a:stretch>
                  <a:fillRect/>
                </a:stretch>
              </p:blipFill>
              <p:spPr>
                <a:xfrm>
                  <a:off x="3077213" y="4838827"/>
                  <a:ext cx="810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8" name="Freihand 17">
                  <a:extLst>
                    <a:ext uri="{FF2B5EF4-FFF2-40B4-BE49-F238E27FC236}">
                      <a16:creationId xmlns:a16="http://schemas.microsoft.com/office/drawing/2014/main" id="{CFC84D33-D5DE-4D3B-8C90-E16DC03744AD}"/>
                    </a:ext>
                  </a:extLst>
                </p14:cNvPr>
                <p14:cNvContentPartPr/>
                <p14:nvPr/>
              </p14:nvContentPartPr>
              <p14:xfrm>
                <a:off x="3173333" y="4843867"/>
                <a:ext cx="102960" cy="51120"/>
              </p14:xfrm>
            </p:contentPart>
          </mc:Choice>
          <mc:Fallback>
            <p:pic>
              <p:nvPicPr>
                <p:cNvPr id="18" name="Freihand 17">
                  <a:extLst>
                    <a:ext uri="{FF2B5EF4-FFF2-40B4-BE49-F238E27FC236}">
                      <a16:creationId xmlns:a16="http://schemas.microsoft.com/office/drawing/2014/main" id="{CFC84D33-D5DE-4D3B-8C90-E16DC03744AD}"/>
                    </a:ext>
                  </a:extLst>
                </p:cNvPr>
                <p:cNvPicPr/>
                <p:nvPr/>
              </p:nvPicPr>
              <p:blipFill>
                <a:blip r:embed="rId34"/>
                <a:stretch>
                  <a:fillRect/>
                </a:stretch>
              </p:blipFill>
              <p:spPr>
                <a:xfrm>
                  <a:off x="3169013" y="4839547"/>
                  <a:ext cx="1116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9" name="Freihand 18">
                  <a:extLst>
                    <a:ext uri="{FF2B5EF4-FFF2-40B4-BE49-F238E27FC236}">
                      <a16:creationId xmlns:a16="http://schemas.microsoft.com/office/drawing/2014/main" id="{F5B872A9-26EF-41E5-AA64-B4781590BD46}"/>
                    </a:ext>
                  </a:extLst>
                </p14:cNvPr>
                <p14:cNvContentPartPr/>
                <p14:nvPr/>
              </p14:nvContentPartPr>
              <p14:xfrm>
                <a:off x="3299333" y="4826947"/>
                <a:ext cx="106920" cy="45000"/>
              </p14:xfrm>
            </p:contentPart>
          </mc:Choice>
          <mc:Fallback>
            <p:pic>
              <p:nvPicPr>
                <p:cNvPr id="19" name="Freihand 18">
                  <a:extLst>
                    <a:ext uri="{FF2B5EF4-FFF2-40B4-BE49-F238E27FC236}">
                      <a16:creationId xmlns:a16="http://schemas.microsoft.com/office/drawing/2014/main" id="{F5B872A9-26EF-41E5-AA64-B4781590BD46}"/>
                    </a:ext>
                  </a:extLst>
                </p:cNvPr>
                <p:cNvPicPr/>
                <p:nvPr/>
              </p:nvPicPr>
              <p:blipFill>
                <a:blip r:embed="rId36"/>
                <a:stretch>
                  <a:fillRect/>
                </a:stretch>
              </p:blipFill>
              <p:spPr>
                <a:xfrm>
                  <a:off x="3295013" y="4822627"/>
                  <a:ext cx="1155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0" name="Freihand 19">
                  <a:extLst>
                    <a:ext uri="{FF2B5EF4-FFF2-40B4-BE49-F238E27FC236}">
                      <a16:creationId xmlns:a16="http://schemas.microsoft.com/office/drawing/2014/main" id="{4659E6A8-A383-49E0-91DC-DF976ADFB932}"/>
                    </a:ext>
                  </a:extLst>
                </p14:cNvPr>
                <p14:cNvContentPartPr/>
                <p14:nvPr/>
              </p14:nvContentPartPr>
              <p14:xfrm>
                <a:off x="3368453" y="4753867"/>
                <a:ext cx="166320" cy="238320"/>
              </p14:xfrm>
            </p:contentPart>
          </mc:Choice>
          <mc:Fallback>
            <p:pic>
              <p:nvPicPr>
                <p:cNvPr id="20" name="Freihand 19">
                  <a:extLst>
                    <a:ext uri="{FF2B5EF4-FFF2-40B4-BE49-F238E27FC236}">
                      <a16:creationId xmlns:a16="http://schemas.microsoft.com/office/drawing/2014/main" id="{4659E6A8-A383-49E0-91DC-DF976ADFB932}"/>
                    </a:ext>
                  </a:extLst>
                </p:cNvPr>
                <p:cNvPicPr/>
                <p:nvPr/>
              </p:nvPicPr>
              <p:blipFill>
                <a:blip r:embed="rId38"/>
                <a:stretch>
                  <a:fillRect/>
                </a:stretch>
              </p:blipFill>
              <p:spPr>
                <a:xfrm>
                  <a:off x="3364133" y="4749547"/>
                  <a:ext cx="17496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1" name="Freihand 20">
                  <a:extLst>
                    <a:ext uri="{FF2B5EF4-FFF2-40B4-BE49-F238E27FC236}">
                      <a16:creationId xmlns:a16="http://schemas.microsoft.com/office/drawing/2014/main" id="{81016108-6C06-4A97-87AB-6EDE3E2E62A6}"/>
                    </a:ext>
                  </a:extLst>
                </p14:cNvPr>
                <p14:cNvContentPartPr/>
                <p14:nvPr/>
              </p14:nvContentPartPr>
              <p14:xfrm>
                <a:off x="3633053" y="4785187"/>
                <a:ext cx="290160" cy="115920"/>
              </p14:xfrm>
            </p:contentPart>
          </mc:Choice>
          <mc:Fallback>
            <p:pic>
              <p:nvPicPr>
                <p:cNvPr id="21" name="Freihand 20">
                  <a:extLst>
                    <a:ext uri="{FF2B5EF4-FFF2-40B4-BE49-F238E27FC236}">
                      <a16:creationId xmlns:a16="http://schemas.microsoft.com/office/drawing/2014/main" id="{81016108-6C06-4A97-87AB-6EDE3E2E62A6}"/>
                    </a:ext>
                  </a:extLst>
                </p:cNvPr>
                <p:cNvPicPr/>
                <p:nvPr/>
              </p:nvPicPr>
              <p:blipFill>
                <a:blip r:embed="rId40"/>
                <a:stretch>
                  <a:fillRect/>
                </a:stretch>
              </p:blipFill>
              <p:spPr>
                <a:xfrm>
                  <a:off x="3628733" y="4780867"/>
                  <a:ext cx="2988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2" name="Freihand 21">
                  <a:extLst>
                    <a:ext uri="{FF2B5EF4-FFF2-40B4-BE49-F238E27FC236}">
                      <a16:creationId xmlns:a16="http://schemas.microsoft.com/office/drawing/2014/main" id="{52DC157E-31AD-40A8-8E6F-72A0617AABA1}"/>
                    </a:ext>
                  </a:extLst>
                </p14:cNvPr>
                <p14:cNvContentPartPr/>
                <p14:nvPr/>
              </p14:nvContentPartPr>
              <p14:xfrm>
                <a:off x="3936893" y="4841347"/>
                <a:ext cx="188640" cy="47160"/>
              </p14:xfrm>
            </p:contentPart>
          </mc:Choice>
          <mc:Fallback>
            <p:pic>
              <p:nvPicPr>
                <p:cNvPr id="22" name="Freihand 21">
                  <a:extLst>
                    <a:ext uri="{FF2B5EF4-FFF2-40B4-BE49-F238E27FC236}">
                      <a16:creationId xmlns:a16="http://schemas.microsoft.com/office/drawing/2014/main" id="{52DC157E-31AD-40A8-8E6F-72A0617AABA1}"/>
                    </a:ext>
                  </a:extLst>
                </p:cNvPr>
                <p:cNvPicPr/>
                <p:nvPr/>
              </p:nvPicPr>
              <p:blipFill>
                <a:blip r:embed="rId42"/>
                <a:stretch>
                  <a:fillRect/>
                </a:stretch>
              </p:blipFill>
              <p:spPr>
                <a:xfrm>
                  <a:off x="3932573" y="4837027"/>
                  <a:ext cx="1972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3" name="Freihand 22">
                  <a:extLst>
                    <a:ext uri="{FF2B5EF4-FFF2-40B4-BE49-F238E27FC236}">
                      <a16:creationId xmlns:a16="http://schemas.microsoft.com/office/drawing/2014/main" id="{B7836F33-9DEF-4954-947A-0F6BA0BDF094}"/>
                    </a:ext>
                  </a:extLst>
                </p14:cNvPr>
                <p14:cNvContentPartPr/>
                <p14:nvPr/>
              </p14:nvContentPartPr>
              <p14:xfrm>
                <a:off x="4174133" y="4828387"/>
                <a:ext cx="101880" cy="75600"/>
              </p14:xfrm>
            </p:contentPart>
          </mc:Choice>
          <mc:Fallback>
            <p:pic>
              <p:nvPicPr>
                <p:cNvPr id="23" name="Freihand 22">
                  <a:extLst>
                    <a:ext uri="{FF2B5EF4-FFF2-40B4-BE49-F238E27FC236}">
                      <a16:creationId xmlns:a16="http://schemas.microsoft.com/office/drawing/2014/main" id="{B7836F33-9DEF-4954-947A-0F6BA0BDF094}"/>
                    </a:ext>
                  </a:extLst>
                </p:cNvPr>
                <p:cNvPicPr/>
                <p:nvPr/>
              </p:nvPicPr>
              <p:blipFill>
                <a:blip r:embed="rId44"/>
                <a:stretch>
                  <a:fillRect/>
                </a:stretch>
              </p:blipFill>
              <p:spPr>
                <a:xfrm>
                  <a:off x="4169813" y="4824067"/>
                  <a:ext cx="1105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4" name="Freihand 23">
                  <a:extLst>
                    <a:ext uri="{FF2B5EF4-FFF2-40B4-BE49-F238E27FC236}">
                      <a16:creationId xmlns:a16="http://schemas.microsoft.com/office/drawing/2014/main" id="{A0465233-E200-4417-A9EB-307DE6AFD49F}"/>
                    </a:ext>
                  </a:extLst>
                </p14:cNvPr>
                <p14:cNvContentPartPr/>
                <p14:nvPr/>
              </p14:nvContentPartPr>
              <p14:xfrm>
                <a:off x="4197533" y="4867987"/>
                <a:ext cx="100440" cy="5400"/>
              </p14:xfrm>
            </p:contentPart>
          </mc:Choice>
          <mc:Fallback>
            <p:pic>
              <p:nvPicPr>
                <p:cNvPr id="24" name="Freihand 23">
                  <a:extLst>
                    <a:ext uri="{FF2B5EF4-FFF2-40B4-BE49-F238E27FC236}">
                      <a16:creationId xmlns:a16="http://schemas.microsoft.com/office/drawing/2014/main" id="{A0465233-E200-4417-A9EB-307DE6AFD49F}"/>
                    </a:ext>
                  </a:extLst>
                </p:cNvPr>
                <p:cNvPicPr/>
                <p:nvPr/>
              </p:nvPicPr>
              <p:blipFill>
                <a:blip r:embed="rId46"/>
                <a:stretch>
                  <a:fillRect/>
                </a:stretch>
              </p:blipFill>
              <p:spPr>
                <a:xfrm>
                  <a:off x="4193213" y="4863667"/>
                  <a:ext cx="1090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5" name="Freihand 24">
                  <a:extLst>
                    <a:ext uri="{FF2B5EF4-FFF2-40B4-BE49-F238E27FC236}">
                      <a16:creationId xmlns:a16="http://schemas.microsoft.com/office/drawing/2014/main" id="{14CF3705-D4FE-485D-9DE3-1DA0EA00B4C9}"/>
                    </a:ext>
                  </a:extLst>
                </p14:cNvPr>
                <p14:cNvContentPartPr/>
                <p14:nvPr/>
              </p14:nvContentPartPr>
              <p14:xfrm>
                <a:off x="4265213" y="4840627"/>
                <a:ext cx="285840" cy="81720"/>
              </p14:xfrm>
            </p:contentPart>
          </mc:Choice>
          <mc:Fallback>
            <p:pic>
              <p:nvPicPr>
                <p:cNvPr id="25" name="Freihand 24">
                  <a:extLst>
                    <a:ext uri="{FF2B5EF4-FFF2-40B4-BE49-F238E27FC236}">
                      <a16:creationId xmlns:a16="http://schemas.microsoft.com/office/drawing/2014/main" id="{14CF3705-D4FE-485D-9DE3-1DA0EA00B4C9}"/>
                    </a:ext>
                  </a:extLst>
                </p:cNvPr>
                <p:cNvPicPr/>
                <p:nvPr/>
              </p:nvPicPr>
              <p:blipFill>
                <a:blip r:embed="rId48"/>
                <a:stretch>
                  <a:fillRect/>
                </a:stretch>
              </p:blipFill>
              <p:spPr>
                <a:xfrm>
                  <a:off x="4260893" y="4836307"/>
                  <a:ext cx="2944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6" name="Freihand 25">
                  <a:extLst>
                    <a:ext uri="{FF2B5EF4-FFF2-40B4-BE49-F238E27FC236}">
                      <a16:creationId xmlns:a16="http://schemas.microsoft.com/office/drawing/2014/main" id="{63E9F2B9-9A6E-490A-9D40-AFB0601E5A52}"/>
                    </a:ext>
                  </a:extLst>
                </p14:cNvPr>
                <p14:cNvContentPartPr/>
                <p14:nvPr/>
              </p14:nvContentPartPr>
              <p14:xfrm>
                <a:off x="4589213" y="4902187"/>
                <a:ext cx="42120" cy="18720"/>
              </p14:xfrm>
            </p:contentPart>
          </mc:Choice>
          <mc:Fallback>
            <p:pic>
              <p:nvPicPr>
                <p:cNvPr id="26" name="Freihand 25">
                  <a:extLst>
                    <a:ext uri="{FF2B5EF4-FFF2-40B4-BE49-F238E27FC236}">
                      <a16:creationId xmlns:a16="http://schemas.microsoft.com/office/drawing/2014/main" id="{63E9F2B9-9A6E-490A-9D40-AFB0601E5A52}"/>
                    </a:ext>
                  </a:extLst>
                </p:cNvPr>
                <p:cNvPicPr/>
                <p:nvPr/>
              </p:nvPicPr>
              <p:blipFill>
                <a:blip r:embed="rId50"/>
                <a:stretch>
                  <a:fillRect/>
                </a:stretch>
              </p:blipFill>
              <p:spPr>
                <a:xfrm>
                  <a:off x="4584893" y="4897867"/>
                  <a:ext cx="507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7" name="Freihand 26">
                  <a:extLst>
                    <a:ext uri="{FF2B5EF4-FFF2-40B4-BE49-F238E27FC236}">
                      <a16:creationId xmlns:a16="http://schemas.microsoft.com/office/drawing/2014/main" id="{949B08A2-5508-4DF6-9764-94D962D148B9}"/>
                    </a:ext>
                  </a:extLst>
                </p14:cNvPr>
                <p14:cNvContentPartPr/>
                <p14:nvPr/>
              </p14:nvContentPartPr>
              <p14:xfrm>
                <a:off x="3521453" y="4903987"/>
                <a:ext cx="101160" cy="29520"/>
              </p14:xfrm>
            </p:contentPart>
          </mc:Choice>
          <mc:Fallback>
            <p:pic>
              <p:nvPicPr>
                <p:cNvPr id="27" name="Freihand 26">
                  <a:extLst>
                    <a:ext uri="{FF2B5EF4-FFF2-40B4-BE49-F238E27FC236}">
                      <a16:creationId xmlns:a16="http://schemas.microsoft.com/office/drawing/2014/main" id="{949B08A2-5508-4DF6-9764-94D962D148B9}"/>
                    </a:ext>
                  </a:extLst>
                </p:cNvPr>
                <p:cNvPicPr/>
                <p:nvPr/>
              </p:nvPicPr>
              <p:blipFill>
                <a:blip r:embed="rId52"/>
                <a:stretch>
                  <a:fillRect/>
                </a:stretch>
              </p:blipFill>
              <p:spPr>
                <a:xfrm>
                  <a:off x="3517133" y="4899667"/>
                  <a:ext cx="109800" cy="38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3">
            <p14:nvContentPartPr>
              <p14:cNvPr id="30" name="Freihand 29">
                <a:extLst>
                  <a:ext uri="{FF2B5EF4-FFF2-40B4-BE49-F238E27FC236}">
                    <a16:creationId xmlns:a16="http://schemas.microsoft.com/office/drawing/2014/main" id="{D2D87B13-2759-4026-8A41-E002EB40F9E2}"/>
                  </a:ext>
                </a:extLst>
              </p14:cNvPr>
              <p14:cNvContentPartPr/>
              <p14:nvPr/>
            </p14:nvContentPartPr>
            <p14:xfrm>
              <a:off x="4990973" y="3544267"/>
              <a:ext cx="1988640" cy="1460520"/>
            </p14:xfrm>
          </p:contentPart>
        </mc:Choice>
        <mc:Fallback>
          <p:pic>
            <p:nvPicPr>
              <p:cNvPr id="30" name="Freihand 29">
                <a:extLst>
                  <a:ext uri="{FF2B5EF4-FFF2-40B4-BE49-F238E27FC236}">
                    <a16:creationId xmlns:a16="http://schemas.microsoft.com/office/drawing/2014/main" id="{D2D87B13-2759-4026-8A41-E002EB40F9E2}"/>
                  </a:ext>
                </a:extLst>
              </p:cNvPr>
              <p:cNvPicPr/>
              <p:nvPr/>
            </p:nvPicPr>
            <p:blipFill>
              <a:blip r:embed="rId54"/>
              <a:stretch>
                <a:fillRect/>
              </a:stretch>
            </p:blipFill>
            <p:spPr>
              <a:xfrm>
                <a:off x="4986653" y="3539947"/>
                <a:ext cx="1997280" cy="14691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1" name="Freihand 30">
                <a:extLst>
                  <a:ext uri="{FF2B5EF4-FFF2-40B4-BE49-F238E27FC236}">
                    <a16:creationId xmlns:a16="http://schemas.microsoft.com/office/drawing/2014/main" id="{23081E89-718E-4D69-84CA-B63738262203}"/>
                  </a:ext>
                </a:extLst>
              </p14:cNvPr>
              <p14:cNvContentPartPr/>
              <p14:nvPr/>
            </p14:nvContentPartPr>
            <p14:xfrm>
              <a:off x="7385333" y="3277147"/>
              <a:ext cx="1540440" cy="1085760"/>
            </p14:xfrm>
          </p:contentPart>
        </mc:Choice>
        <mc:Fallback>
          <p:pic>
            <p:nvPicPr>
              <p:cNvPr id="31" name="Freihand 30">
                <a:extLst>
                  <a:ext uri="{FF2B5EF4-FFF2-40B4-BE49-F238E27FC236}">
                    <a16:creationId xmlns:a16="http://schemas.microsoft.com/office/drawing/2014/main" id="{23081E89-718E-4D69-84CA-B63738262203}"/>
                  </a:ext>
                </a:extLst>
              </p:cNvPr>
              <p:cNvPicPr/>
              <p:nvPr/>
            </p:nvPicPr>
            <p:blipFill>
              <a:blip r:embed="rId56"/>
              <a:stretch>
                <a:fillRect/>
              </a:stretch>
            </p:blipFill>
            <p:spPr>
              <a:xfrm>
                <a:off x="7381013" y="3272827"/>
                <a:ext cx="1549080" cy="10944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2" name="Freihand 31">
                <a:extLst>
                  <a:ext uri="{FF2B5EF4-FFF2-40B4-BE49-F238E27FC236}">
                    <a16:creationId xmlns:a16="http://schemas.microsoft.com/office/drawing/2014/main" id="{9C83A791-E268-4E3E-A0AD-A95893458163}"/>
                  </a:ext>
                </a:extLst>
              </p14:cNvPr>
              <p14:cNvContentPartPr/>
              <p14:nvPr/>
            </p14:nvContentPartPr>
            <p14:xfrm>
              <a:off x="7240253" y="1867387"/>
              <a:ext cx="1879200" cy="1307160"/>
            </p14:xfrm>
          </p:contentPart>
        </mc:Choice>
        <mc:Fallback>
          <p:pic>
            <p:nvPicPr>
              <p:cNvPr id="32" name="Freihand 31">
                <a:extLst>
                  <a:ext uri="{FF2B5EF4-FFF2-40B4-BE49-F238E27FC236}">
                    <a16:creationId xmlns:a16="http://schemas.microsoft.com/office/drawing/2014/main" id="{9C83A791-E268-4E3E-A0AD-A95893458163}"/>
                  </a:ext>
                </a:extLst>
              </p:cNvPr>
              <p:cNvPicPr/>
              <p:nvPr/>
            </p:nvPicPr>
            <p:blipFill>
              <a:blip r:embed="rId58"/>
              <a:stretch>
                <a:fillRect/>
              </a:stretch>
            </p:blipFill>
            <p:spPr>
              <a:xfrm>
                <a:off x="7235933" y="1863067"/>
                <a:ext cx="1887840" cy="1315800"/>
              </a:xfrm>
              <a:prstGeom prst="rect">
                <a:avLst/>
              </a:prstGeom>
            </p:spPr>
          </p:pic>
        </mc:Fallback>
      </mc:AlternateContent>
    </p:spTree>
    <p:extLst>
      <p:ext uri="{BB962C8B-B14F-4D97-AF65-F5344CB8AC3E}">
        <p14:creationId xmlns:p14="http://schemas.microsoft.com/office/powerpoint/2010/main" val="21348371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a:t>
            </a:r>
          </a:p>
        </p:txBody>
      </p:sp>
      <p:graphicFrame>
        <p:nvGraphicFramePr>
          <p:cNvPr id="1022980" name="Group 4"/>
          <p:cNvGraphicFramePr>
            <a:graphicFrameLocks noGrp="1"/>
          </p:cNvGraphicFramePr>
          <p:nvPr/>
        </p:nvGraphicFramePr>
        <p:xfrm>
          <a:off x="487642" y="1343399"/>
          <a:ext cx="9036050" cy="3114675"/>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863776">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Direktinvestitionen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Wertpapierverkehr</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Kredite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Devisenbilanz</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5089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Beteiligung an aus- ländischenUnternehmen(Anteil &gt;10%)</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Erwerb von Staatsanleihen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Finanzderivate (Kreditausfallver-sicherugen, CDS)</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Termingeschäfte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Internationaler Kreditverkehr zwischen Banken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endParaRPr kumimoji="0" lang="de-DE" sz="1600" b="0" i="0" u="none" strike="noStrike" cap="none" normalizeH="0" baseline="0" dirty="0">
                        <a:ln>
                          <a:noFill/>
                        </a:ln>
                        <a:solidFill>
                          <a:srgbClr val="000000"/>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Veränderungen der Goldreserven und Währungsreserven der Zentralbank</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6517" name="Text Box 21"/>
          <p:cNvSpPr txBox="1">
            <a:spLocks noChangeArrowheads="1"/>
          </p:cNvSpPr>
          <p:nvPr/>
        </p:nvSpPr>
        <p:spPr bwMode="auto">
          <a:xfrm>
            <a:off x="4049992" y="830636"/>
            <a:ext cx="182245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Kapitalbilanz</a:t>
            </a:r>
          </a:p>
        </p:txBody>
      </p:sp>
      <p:sp>
        <p:nvSpPr>
          <p:cNvPr id="6" name="Rechteck 5">
            <a:extLst>
              <a:ext uri="{FF2B5EF4-FFF2-40B4-BE49-F238E27FC236}">
                <a16:creationId xmlns:a16="http://schemas.microsoft.com/office/drawing/2014/main" id="{A0CEE2A2-3E97-4C5A-8A54-CC1CA2BA49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6DDD13D2-8B71-4576-8ECF-5BEC73047437}"/>
                  </a:ext>
                </a:extLst>
              </p14:cNvPr>
              <p14:cNvContentPartPr/>
              <p14:nvPr/>
            </p14:nvContentPartPr>
            <p14:xfrm>
              <a:off x="580973" y="3198667"/>
              <a:ext cx="1483560" cy="80640"/>
            </p14:xfrm>
          </p:contentPart>
        </mc:Choice>
        <mc:Fallback>
          <p:pic>
            <p:nvPicPr>
              <p:cNvPr id="2" name="Freihand 1">
                <a:extLst>
                  <a:ext uri="{FF2B5EF4-FFF2-40B4-BE49-F238E27FC236}">
                    <a16:creationId xmlns:a16="http://schemas.microsoft.com/office/drawing/2014/main" id="{6DDD13D2-8B71-4576-8ECF-5BEC73047437}"/>
                  </a:ext>
                </a:extLst>
              </p:cNvPr>
              <p:cNvPicPr/>
              <p:nvPr/>
            </p:nvPicPr>
            <p:blipFill>
              <a:blip r:embed="rId4"/>
              <a:stretch>
                <a:fillRect/>
              </a:stretch>
            </p:blipFill>
            <p:spPr>
              <a:xfrm>
                <a:off x="576653" y="3194347"/>
                <a:ext cx="14922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BB72DE58-9EB9-45B8-ABCF-B4226B8090FA}"/>
                  </a:ext>
                </a:extLst>
              </p14:cNvPr>
              <p14:cNvContentPartPr/>
              <p14:nvPr/>
            </p14:nvContentPartPr>
            <p14:xfrm>
              <a:off x="2859773" y="2168347"/>
              <a:ext cx="1872000" cy="2483640"/>
            </p14:xfrm>
          </p:contentPart>
        </mc:Choice>
        <mc:Fallback>
          <p:pic>
            <p:nvPicPr>
              <p:cNvPr id="3" name="Freihand 2">
                <a:extLst>
                  <a:ext uri="{FF2B5EF4-FFF2-40B4-BE49-F238E27FC236}">
                    <a16:creationId xmlns:a16="http://schemas.microsoft.com/office/drawing/2014/main" id="{BB72DE58-9EB9-45B8-ABCF-B4226B8090FA}"/>
                  </a:ext>
                </a:extLst>
              </p:cNvPr>
              <p:cNvPicPr/>
              <p:nvPr/>
            </p:nvPicPr>
            <p:blipFill>
              <a:blip r:embed="rId6"/>
              <a:stretch>
                <a:fillRect/>
              </a:stretch>
            </p:blipFill>
            <p:spPr>
              <a:xfrm>
                <a:off x="2855453" y="2164027"/>
                <a:ext cx="1880640" cy="2492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CD247C6E-2A31-4766-AB2D-62A02B2C25F4}"/>
                  </a:ext>
                </a:extLst>
              </p14:cNvPr>
              <p14:cNvContentPartPr/>
              <p14:nvPr/>
            </p14:nvContentPartPr>
            <p14:xfrm>
              <a:off x="5199773" y="2094907"/>
              <a:ext cx="1760400" cy="1458000"/>
            </p14:xfrm>
          </p:contentPart>
        </mc:Choice>
        <mc:Fallback>
          <p:pic>
            <p:nvPicPr>
              <p:cNvPr id="4" name="Freihand 3">
                <a:extLst>
                  <a:ext uri="{FF2B5EF4-FFF2-40B4-BE49-F238E27FC236}">
                    <a16:creationId xmlns:a16="http://schemas.microsoft.com/office/drawing/2014/main" id="{CD247C6E-2A31-4766-AB2D-62A02B2C25F4}"/>
                  </a:ext>
                </a:extLst>
              </p:cNvPr>
              <p:cNvPicPr/>
              <p:nvPr/>
            </p:nvPicPr>
            <p:blipFill>
              <a:blip r:embed="rId8"/>
              <a:stretch>
                <a:fillRect/>
              </a:stretch>
            </p:blipFill>
            <p:spPr>
              <a:xfrm>
                <a:off x="5195453" y="2090587"/>
                <a:ext cx="1769040" cy="1466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18A197E9-28CB-4EB2-BE07-25F320A57CED}"/>
                  </a:ext>
                </a:extLst>
              </p14:cNvPr>
              <p14:cNvContentPartPr/>
              <p14:nvPr/>
            </p14:nvContentPartPr>
            <p14:xfrm>
              <a:off x="9035573" y="2247187"/>
              <a:ext cx="169200" cy="34560"/>
            </p14:xfrm>
          </p:contentPart>
        </mc:Choice>
        <mc:Fallback>
          <p:pic>
            <p:nvPicPr>
              <p:cNvPr id="5" name="Freihand 4">
                <a:extLst>
                  <a:ext uri="{FF2B5EF4-FFF2-40B4-BE49-F238E27FC236}">
                    <a16:creationId xmlns:a16="http://schemas.microsoft.com/office/drawing/2014/main" id="{18A197E9-28CB-4EB2-BE07-25F320A57CED}"/>
                  </a:ext>
                </a:extLst>
              </p:cNvPr>
              <p:cNvPicPr/>
              <p:nvPr/>
            </p:nvPicPr>
            <p:blipFill>
              <a:blip r:embed="rId10"/>
              <a:stretch>
                <a:fillRect/>
              </a:stretch>
            </p:blipFill>
            <p:spPr>
              <a:xfrm>
                <a:off x="9031253" y="2242867"/>
                <a:ext cx="1778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501E8B46-5233-4D7F-A00B-A7A81343DB94}"/>
                  </a:ext>
                </a:extLst>
              </p14:cNvPr>
              <p14:cNvContentPartPr/>
              <p14:nvPr/>
            </p14:nvContentPartPr>
            <p14:xfrm>
              <a:off x="7372013" y="2613307"/>
              <a:ext cx="1218960" cy="310320"/>
            </p14:xfrm>
          </p:contentPart>
        </mc:Choice>
        <mc:Fallback>
          <p:pic>
            <p:nvPicPr>
              <p:cNvPr id="7" name="Freihand 6">
                <a:extLst>
                  <a:ext uri="{FF2B5EF4-FFF2-40B4-BE49-F238E27FC236}">
                    <a16:creationId xmlns:a16="http://schemas.microsoft.com/office/drawing/2014/main" id="{501E8B46-5233-4D7F-A00B-A7A81343DB94}"/>
                  </a:ext>
                </a:extLst>
              </p:cNvPr>
              <p:cNvPicPr/>
              <p:nvPr/>
            </p:nvPicPr>
            <p:blipFill>
              <a:blip r:embed="rId12"/>
              <a:stretch>
                <a:fillRect/>
              </a:stretch>
            </p:blipFill>
            <p:spPr>
              <a:xfrm>
                <a:off x="7367693" y="2608987"/>
                <a:ext cx="1227600" cy="318960"/>
              </a:xfrm>
              <a:prstGeom prst="rect">
                <a:avLst/>
              </a:prstGeom>
            </p:spPr>
          </p:pic>
        </mc:Fallback>
      </mc:AlternateContent>
    </p:spTree>
    <p:extLst>
      <p:ext uri="{BB962C8B-B14F-4D97-AF65-F5344CB8AC3E}">
        <p14:creationId xmlns:p14="http://schemas.microsoft.com/office/powerpoint/2010/main" val="222271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4406</Words>
  <Application>Microsoft Office PowerPoint</Application>
  <PresentationFormat>Breitbild</PresentationFormat>
  <Paragraphs>680</Paragraphs>
  <Slides>67</Slides>
  <Notes>66</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67</vt:i4>
      </vt:variant>
    </vt:vector>
  </HeadingPairs>
  <TitlesOfParts>
    <vt:vector size="75" baseType="lpstr">
      <vt:lpstr>Arial</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204</cp:revision>
  <cp:lastPrinted>2022-03-02T20:18:27Z</cp:lastPrinted>
  <dcterms:created xsi:type="dcterms:W3CDTF">2022-03-01T20:52:11Z</dcterms:created>
  <dcterms:modified xsi:type="dcterms:W3CDTF">2025-04-09T07:42:48Z</dcterms:modified>
</cp:coreProperties>
</file>